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261" r:id="rId4"/>
    <p:sldId id="265" r:id="rId5"/>
    <p:sldId id="337" r:id="rId6"/>
    <p:sldId id="338" r:id="rId7"/>
    <p:sldId id="339" r:id="rId8"/>
    <p:sldId id="257" r:id="rId9"/>
    <p:sldId id="259" r:id="rId10"/>
    <p:sldId id="287" r:id="rId11"/>
    <p:sldId id="336" r:id="rId12"/>
    <p:sldId id="323" r:id="rId13"/>
    <p:sldId id="324" r:id="rId14"/>
    <p:sldId id="325" r:id="rId15"/>
    <p:sldId id="326" r:id="rId16"/>
    <p:sldId id="327" r:id="rId17"/>
    <p:sldId id="340" r:id="rId18"/>
    <p:sldId id="341" r:id="rId19"/>
    <p:sldId id="346" r:id="rId20"/>
    <p:sldId id="347" r:id="rId21"/>
    <p:sldId id="348" r:id="rId22"/>
    <p:sldId id="349" r:id="rId23"/>
    <p:sldId id="350" r:id="rId24"/>
    <p:sldId id="351" r:id="rId25"/>
    <p:sldId id="316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57" d="100"/>
          <a:sy n="57" d="100"/>
        </p:scale>
        <p:origin x="10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0.xml"/><Relationship Id="rId21" Type="http://schemas.openxmlformats.org/officeDocument/2006/relationships/image" Target="../media/image57.png"/><Relationship Id="rId34" Type="http://schemas.openxmlformats.org/officeDocument/2006/relationships/image" Target="../media/image68.png"/><Relationship Id="rId7" Type="http://schemas.openxmlformats.org/officeDocument/2006/relationships/image" Target="../media/image51.png"/><Relationship Id="rId12" Type="http://schemas.openxmlformats.org/officeDocument/2006/relationships/slide" Target="slide22.xml"/><Relationship Id="rId17" Type="http://schemas.openxmlformats.org/officeDocument/2006/relationships/image" Target="../media/image55.png"/><Relationship Id="rId25" Type="http://schemas.openxmlformats.org/officeDocument/2006/relationships/image" Target="../media/image60.png"/><Relationship Id="rId3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1.xml"/><Relationship Id="rId11" Type="http://schemas.microsoft.com/office/2007/relationships/hdphoto" Target="../media/hdphoto9.wdp"/><Relationship Id="rId24" Type="http://schemas.openxmlformats.org/officeDocument/2006/relationships/image" Target="../media/image59.png"/><Relationship Id="rId32" Type="http://schemas.openxmlformats.org/officeDocument/2006/relationships/image" Target="../media/image66.png"/><Relationship Id="rId5" Type="http://schemas.microsoft.com/office/2007/relationships/hdphoto" Target="../media/hdphoto7.wdp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image" Target="../media/image62.pn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31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slide" Target="slide19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8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26" Type="http://schemas.openxmlformats.org/officeDocument/2006/relationships/image" Target="../media/image81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0.png"/><Relationship Id="rId12" Type="http://schemas.microsoft.com/office/2007/relationships/hdphoto" Target="../media/hdphoto18.wdp"/><Relationship Id="rId17" Type="http://schemas.openxmlformats.org/officeDocument/2006/relationships/image" Target="../media/image75.png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8.xml"/><Relationship Id="rId11" Type="http://schemas.openxmlformats.org/officeDocument/2006/relationships/image" Target="../media/image72.png"/><Relationship Id="rId24" Type="http://schemas.openxmlformats.org/officeDocument/2006/relationships/image" Target="../media/image79.png"/><Relationship Id="rId5" Type="http://schemas.openxmlformats.org/officeDocument/2006/relationships/image" Target="../media/image2.png"/><Relationship Id="rId15" Type="http://schemas.openxmlformats.org/officeDocument/2006/relationships/image" Target="../media/image74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1.png"/><Relationship Id="rId14" Type="http://schemas.microsoft.com/office/2007/relationships/hdphoto" Target="../media/hdphoto19.wdp"/><Relationship Id="rId22" Type="http://schemas.openxmlformats.org/officeDocument/2006/relationships/image" Target="../media/image78.png"/><Relationship Id="rId27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18" Type="http://schemas.microsoft.com/office/2007/relationships/hdphoto" Target="../media/hdphoto23.wdp"/><Relationship Id="rId26" Type="http://schemas.openxmlformats.org/officeDocument/2006/relationships/image" Target="../media/image83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5.png"/><Relationship Id="rId17" Type="http://schemas.openxmlformats.org/officeDocument/2006/relationships/image" Target="../media/image78.png"/><Relationship Id="rId25" Type="http://schemas.openxmlformats.org/officeDocument/2006/relationships/slide" Target="slide18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0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11" Type="http://schemas.microsoft.com/office/2007/relationships/hdphoto" Target="../media/hdphoto20.wdp"/><Relationship Id="rId24" Type="http://schemas.openxmlformats.org/officeDocument/2006/relationships/image" Target="../media/image73.png"/><Relationship Id="rId5" Type="http://schemas.openxmlformats.org/officeDocument/2006/relationships/image" Target="../media/image2.png"/><Relationship Id="rId15" Type="http://schemas.openxmlformats.org/officeDocument/2006/relationships/image" Target="../media/image77.png"/><Relationship Id="rId23" Type="http://schemas.openxmlformats.org/officeDocument/2006/relationships/image" Target="../media/image82.png"/><Relationship Id="rId28" Type="http://schemas.openxmlformats.org/officeDocument/2006/relationships/image" Target="../media/image89.png"/><Relationship Id="rId10" Type="http://schemas.openxmlformats.org/officeDocument/2006/relationships/image" Target="../media/image74.png"/><Relationship Id="rId19" Type="http://schemas.openxmlformats.org/officeDocument/2006/relationships/image" Target="../media/image79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1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18" Type="http://schemas.microsoft.com/office/2007/relationships/hdphoto" Target="../media/hdphoto23.wdp"/><Relationship Id="rId26" Type="http://schemas.openxmlformats.org/officeDocument/2006/relationships/image" Target="../media/image84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5.png"/><Relationship Id="rId17" Type="http://schemas.openxmlformats.org/officeDocument/2006/relationships/image" Target="../media/image78.png"/><Relationship Id="rId25" Type="http://schemas.openxmlformats.org/officeDocument/2006/relationships/slide" Target="slide18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0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11" Type="http://schemas.microsoft.com/office/2007/relationships/hdphoto" Target="../media/hdphoto20.wdp"/><Relationship Id="rId24" Type="http://schemas.openxmlformats.org/officeDocument/2006/relationships/image" Target="../media/image73.png"/><Relationship Id="rId5" Type="http://schemas.openxmlformats.org/officeDocument/2006/relationships/image" Target="../media/image2.png"/><Relationship Id="rId15" Type="http://schemas.openxmlformats.org/officeDocument/2006/relationships/image" Target="../media/image77.png"/><Relationship Id="rId23" Type="http://schemas.openxmlformats.org/officeDocument/2006/relationships/image" Target="../media/image82.png"/><Relationship Id="rId28" Type="http://schemas.openxmlformats.org/officeDocument/2006/relationships/image" Target="../media/image94.png"/><Relationship Id="rId10" Type="http://schemas.openxmlformats.org/officeDocument/2006/relationships/image" Target="../media/image74.png"/><Relationship Id="rId19" Type="http://schemas.openxmlformats.org/officeDocument/2006/relationships/image" Target="../media/image79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1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7.png"/><Relationship Id="rId18" Type="http://schemas.openxmlformats.org/officeDocument/2006/relationships/image" Target="../media/image79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24" Type="http://schemas.openxmlformats.org/officeDocument/2006/relationships/slide" Target="slide18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3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4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7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svg"/><Relationship Id="rId14" Type="http://schemas.openxmlformats.org/officeDocument/2006/relationships/image" Target="../media/image1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-1009986"/>
            <a:ext cx="11595955" cy="5812898"/>
            <a:chOff x="359687" y="662697"/>
            <a:chExt cx="11595955" cy="5812898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3722914" y="2717662"/>
              <a:ext cx="8232728" cy="3757933"/>
            </a:xfrm>
            <a:custGeom>
              <a:avLst/>
              <a:gdLst>
                <a:gd name="connsiteX0" fmla="*/ 0 w 13456498"/>
                <a:gd name="connsiteY0" fmla="*/ 1994261 h 11965329"/>
                <a:gd name="connsiteX1" fmla="*/ 1994261 w 13456498"/>
                <a:gd name="connsiteY1" fmla="*/ 0 h 11965329"/>
                <a:gd name="connsiteX2" fmla="*/ 11462237 w 13456498"/>
                <a:gd name="connsiteY2" fmla="*/ 0 h 11965329"/>
                <a:gd name="connsiteX3" fmla="*/ 13456498 w 13456498"/>
                <a:gd name="connsiteY3" fmla="*/ 1994261 h 11965329"/>
                <a:gd name="connsiteX4" fmla="*/ 13456498 w 13456498"/>
                <a:gd name="connsiteY4" fmla="*/ 9971068 h 11965329"/>
                <a:gd name="connsiteX5" fmla="*/ 11462237 w 13456498"/>
                <a:gd name="connsiteY5" fmla="*/ 11965329 h 11965329"/>
                <a:gd name="connsiteX6" fmla="*/ 1994261 w 13456498"/>
                <a:gd name="connsiteY6" fmla="*/ 11965329 h 11965329"/>
                <a:gd name="connsiteX7" fmla="*/ 0 w 13456498"/>
                <a:gd name="connsiteY7" fmla="*/ 9971068 h 11965329"/>
                <a:gd name="connsiteX8" fmla="*/ 0 w 13456498"/>
                <a:gd name="connsiteY8" fmla="*/ 1994261 h 1196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56498" h="11965329" fill="none" extrusionOk="0">
                  <a:moveTo>
                    <a:pt x="0" y="1994261"/>
                  </a:moveTo>
                  <a:cubicBezTo>
                    <a:pt x="-199291" y="905253"/>
                    <a:pt x="869849" y="130669"/>
                    <a:pt x="1994261" y="0"/>
                  </a:cubicBezTo>
                  <a:cubicBezTo>
                    <a:pt x="4492278" y="77600"/>
                    <a:pt x="7024217" y="-27269"/>
                    <a:pt x="11462237" y="0"/>
                  </a:cubicBezTo>
                  <a:cubicBezTo>
                    <a:pt x="12665167" y="-133934"/>
                    <a:pt x="13589478" y="932009"/>
                    <a:pt x="13456498" y="1994261"/>
                  </a:cubicBezTo>
                  <a:cubicBezTo>
                    <a:pt x="13565498" y="3307987"/>
                    <a:pt x="13378289" y="7962008"/>
                    <a:pt x="13456498" y="9971068"/>
                  </a:cubicBezTo>
                  <a:cubicBezTo>
                    <a:pt x="13284228" y="11005078"/>
                    <a:pt x="12485948" y="11999592"/>
                    <a:pt x="11462237" y="11965329"/>
                  </a:cubicBezTo>
                  <a:cubicBezTo>
                    <a:pt x="10449522" y="12014506"/>
                    <a:pt x="5691897" y="11842627"/>
                    <a:pt x="1994261" y="11965329"/>
                  </a:cubicBezTo>
                  <a:cubicBezTo>
                    <a:pt x="884020" y="12033231"/>
                    <a:pt x="-67687" y="11130747"/>
                    <a:pt x="0" y="9971068"/>
                  </a:cubicBezTo>
                  <a:cubicBezTo>
                    <a:pt x="47022" y="8583173"/>
                    <a:pt x="104569" y="4356839"/>
                    <a:pt x="0" y="1994261"/>
                  </a:cubicBezTo>
                  <a:close/>
                </a:path>
                <a:path w="13456498" h="11965329" stroke="0" extrusionOk="0">
                  <a:moveTo>
                    <a:pt x="0" y="1994261"/>
                  </a:moveTo>
                  <a:cubicBezTo>
                    <a:pt x="210276" y="868826"/>
                    <a:pt x="1019670" y="-8462"/>
                    <a:pt x="1994261" y="0"/>
                  </a:cubicBezTo>
                  <a:cubicBezTo>
                    <a:pt x="6001175" y="-129276"/>
                    <a:pt x="7038445" y="-77778"/>
                    <a:pt x="11462237" y="0"/>
                  </a:cubicBezTo>
                  <a:cubicBezTo>
                    <a:pt x="12529075" y="-110182"/>
                    <a:pt x="13435792" y="1012255"/>
                    <a:pt x="13456498" y="1994261"/>
                  </a:cubicBezTo>
                  <a:cubicBezTo>
                    <a:pt x="13538097" y="5488436"/>
                    <a:pt x="13610798" y="8431981"/>
                    <a:pt x="13456498" y="9971068"/>
                  </a:cubicBezTo>
                  <a:cubicBezTo>
                    <a:pt x="13487819" y="11138521"/>
                    <a:pt x="12473269" y="11996041"/>
                    <a:pt x="11462237" y="11965329"/>
                  </a:cubicBezTo>
                  <a:cubicBezTo>
                    <a:pt x="7345225" y="12009549"/>
                    <a:pt x="3485067" y="11935947"/>
                    <a:pt x="1994261" y="11965329"/>
                  </a:cubicBezTo>
                  <a:cubicBezTo>
                    <a:pt x="886931" y="11942543"/>
                    <a:pt x="-107815" y="11047550"/>
                    <a:pt x="0" y="9971068"/>
                  </a:cubicBezTo>
                  <a:cubicBezTo>
                    <a:pt x="-159954" y="6082474"/>
                    <a:pt x="22140" y="3759762"/>
                    <a:pt x="0" y="199426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61971C7-E80C-4E82-AFA2-2CCAB36D7A67}"/>
              </a:ext>
            </a:extLst>
          </p:cNvPr>
          <p:cNvSpPr/>
          <p:nvPr/>
        </p:nvSpPr>
        <p:spPr>
          <a:xfrm>
            <a:off x="3363227" y="1839032"/>
            <a:ext cx="8232728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GV: TRẦN THỊ PHƯƠNG THÚY</a:t>
            </a:r>
          </a:p>
          <a:p>
            <a:pPr algn="ctr"/>
            <a:r>
              <a:rPr lang="en-US" sz="4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LỚP: 5A3</a:t>
            </a:r>
          </a:p>
          <a:p>
            <a:pPr algn="ctr"/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 TIỂU HỌC HƯNG ĐẠO</a:t>
            </a:r>
            <a:endParaRPr lang="en-US" sz="4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959</TotalTime>
  <Words>918</Words>
  <Application>Microsoft Office PowerPoint</Application>
  <PresentationFormat>Widescreen</PresentationFormat>
  <Paragraphs>107</Paragraphs>
  <Slides>24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Amasis MT Pro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LNTH-LuoLuoNotangYuanTi 1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272</cp:revision>
  <dcterms:created xsi:type="dcterms:W3CDTF">2023-06-08T14:57:11Z</dcterms:created>
  <dcterms:modified xsi:type="dcterms:W3CDTF">2026-01-11T02:47:10Z</dcterms:modified>
  <cp:category>9Slide.vn</cp:category>
</cp:coreProperties>
</file>