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81" r:id="rId4"/>
  </p:sldMasterIdLst>
  <p:notesMasterIdLst>
    <p:notesMasterId r:id="rId31"/>
  </p:notesMasterIdLst>
  <p:sldIdLst>
    <p:sldId id="442" r:id="rId5"/>
    <p:sldId id="264" r:id="rId6"/>
    <p:sldId id="281" r:id="rId7"/>
    <p:sldId id="268" r:id="rId8"/>
    <p:sldId id="262" r:id="rId9"/>
    <p:sldId id="322" r:id="rId10"/>
    <p:sldId id="260" r:id="rId11"/>
    <p:sldId id="323" r:id="rId12"/>
    <p:sldId id="324" r:id="rId13"/>
    <p:sldId id="325" r:id="rId14"/>
    <p:sldId id="272" r:id="rId15"/>
    <p:sldId id="269" r:id="rId16"/>
    <p:sldId id="326" r:id="rId17"/>
    <p:sldId id="327" r:id="rId18"/>
    <p:sldId id="328" r:id="rId19"/>
    <p:sldId id="273" r:id="rId20"/>
    <p:sldId id="329" r:id="rId21"/>
    <p:sldId id="330" r:id="rId22"/>
    <p:sldId id="331" r:id="rId23"/>
    <p:sldId id="332" r:id="rId24"/>
    <p:sldId id="321" r:id="rId25"/>
    <p:sldId id="407" r:id="rId26"/>
    <p:sldId id="441" r:id="rId27"/>
    <p:sldId id="283" r:id="rId28"/>
    <p:sldId id="333"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68CC2-806E-4293-BBC3-1BAA1365A2E1}"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94F35C-0FEC-4CDC-BC2F-4AE94B37B163}" type="slidenum">
              <a:rPr lang="en-US" smtClean="0"/>
              <a:t>‹#›</a:t>
            </a:fld>
            <a:endParaRPr lang="en-US"/>
          </a:p>
        </p:txBody>
      </p:sp>
    </p:spTree>
    <p:extLst>
      <p:ext uri="{BB962C8B-B14F-4D97-AF65-F5344CB8AC3E}">
        <p14:creationId xmlns:p14="http://schemas.microsoft.com/office/powerpoint/2010/main" val="649932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18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1/13/2026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1/13/2026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1/13/2026</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79091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838695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59583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53955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08486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6383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02149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9696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62273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6969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04948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1704302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378487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1/13/2026</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05520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9.svg"/><Relationship Id="rId12"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34.png"/><Relationship Id="rId21" Type="http://schemas.openxmlformats.org/officeDocument/2006/relationships/image" Target="../media/image44.png"/><Relationship Id="rId7" Type="http://schemas.openxmlformats.org/officeDocument/2006/relationships/image" Target="../media/image40.svg"/><Relationship Id="rId12" Type="http://schemas.openxmlformats.org/officeDocument/2006/relationships/image" Target="../media/image39.png"/><Relationship Id="rId17" Type="http://schemas.openxmlformats.org/officeDocument/2006/relationships/image" Target="../media/image42.png"/><Relationship Id="rId2" Type="http://schemas.openxmlformats.org/officeDocument/2006/relationships/image" Target="../media/image33.png"/><Relationship Id="rId16" Type="http://schemas.openxmlformats.org/officeDocument/2006/relationships/image" Target="../media/image41.png"/><Relationship Id="rId20"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36.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45.png"/><Relationship Id="rId10" Type="http://schemas.openxmlformats.org/officeDocument/2006/relationships/image" Target="../media/image38.png"/><Relationship Id="rId19" Type="http://schemas.openxmlformats.org/officeDocument/2006/relationships/image" Target="../media/image43.png"/><Relationship Id="rId4" Type="http://schemas.openxmlformats.org/officeDocument/2006/relationships/image" Target="../media/image35.png"/><Relationship Id="rId9" Type="http://schemas.openxmlformats.org/officeDocument/2006/relationships/image" Target="../media/image42.svg"/><Relationship Id="rId14" Type="http://schemas.openxmlformats.org/officeDocument/2006/relationships/image" Target="../media/image40.png"/><Relationship Id="rId22"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image" Target="../media/image52.png"/><Relationship Id="rId1" Type="http://schemas.openxmlformats.org/officeDocument/2006/relationships/slideLayout" Target="../slideLayouts/slideLayout15.xml"/><Relationship Id="rId6" Type="http://schemas.microsoft.com/office/2007/relationships/hdphoto" Target="../media/hdphoto3.wdp"/><Relationship Id="rId5" Type="http://schemas.openxmlformats.org/officeDocument/2006/relationships/image" Target="../media/image5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9.svg"/><Relationship Id="rId12"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4.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7.sv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4166054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10"/>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1"/>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2"/>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10"/>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1"/>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2"/>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10"/>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1"/>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2"/>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4"/>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3785652"/>
          </a:xfrm>
          <a:prstGeom prst="rect">
            <a:avLst/>
          </a:prstGeom>
        </p:spPr>
        <p:txBody>
          <a:bodyPr wrap="square">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Để làm ra hạt lúa, hạt gạo, người nông dân đã trải qua biết bao vất vả, khổ cực. Hiểu được điều đó, tác giả ca ngợi tinh thần lao động của người nông dân. Vì vậy, </a:t>
            </a:r>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húng 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0"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3"/>
            <a:ext cx="2802710"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r>
              <a:rPr kumimoji="0" lang="vi-VN" altLang="zh-CN" sz="40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tai</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29"/>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10"/>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1"/>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2"/>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10"/>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1"/>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2"/>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10"/>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1"/>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2"/>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4"/>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872</Words>
  <Application>Microsoft Office PowerPoint</Application>
  <PresentationFormat>Widescreen</PresentationFormat>
  <Paragraphs>73</Paragraphs>
  <Slides>26</Slides>
  <Notes>1</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26</vt:i4>
      </vt:variant>
    </vt:vector>
  </HeadingPairs>
  <TitlesOfParts>
    <vt:vector size="45" baseType="lpstr">
      <vt:lpstr>微软雅黑</vt:lpstr>
      <vt:lpstr>#9Slide07 HoneyCream</vt:lpstr>
      <vt:lpstr>Arial</vt:lpstr>
      <vt:lpstr>Arial-Rounded</vt:lpstr>
      <vt:lpstr>Calibri</vt:lpstr>
      <vt:lpstr>Calibri Light</vt:lpstr>
      <vt:lpstr>Cambria</vt:lpstr>
      <vt:lpstr>等线</vt:lpstr>
      <vt:lpstr>inpin heiti</vt:lpstr>
      <vt:lpstr>Lato Hairline</vt:lpstr>
      <vt:lpstr>Lato Light</vt:lpstr>
      <vt:lpstr>Lato Regular</vt:lpstr>
      <vt:lpstr>Times New Roman</vt:lpstr>
      <vt:lpstr>UTM Avo</vt:lpstr>
      <vt:lpstr>UTM Wedding K&amp;T</vt:lpstr>
      <vt:lpstr>Office Theme</vt:lpstr>
      <vt:lpstr>1_Office Theme</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34</cp:revision>
  <dcterms:created xsi:type="dcterms:W3CDTF">2023-02-05T01:02:29Z</dcterms:created>
  <dcterms:modified xsi:type="dcterms:W3CDTF">2026-01-13T09:38:19Z</dcterms:modified>
</cp:coreProperties>
</file>