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 id="2147483658" r:id="rId2"/>
    <p:sldMasterId id="2147483663" r:id="rId3"/>
    <p:sldMasterId id="2147483676" r:id="rId4"/>
    <p:sldMasterId id="2147483688" r:id="rId5"/>
    <p:sldMasterId id="2147483694" r:id="rId6"/>
  </p:sldMasterIdLst>
  <p:notesMasterIdLst>
    <p:notesMasterId r:id="rId14"/>
  </p:notesMasterIdLst>
  <p:sldIdLst>
    <p:sldId id="278" r:id="rId7"/>
    <p:sldId id="273" r:id="rId8"/>
    <p:sldId id="274" r:id="rId9"/>
    <p:sldId id="275" r:id="rId10"/>
    <p:sldId id="272" r:id="rId11"/>
    <p:sldId id="276" r:id="rId12"/>
    <p:sldId id="277" r:id="rId13"/>
  </p:sldIdLst>
  <p:sldSz cx="9144000" cy="5143500" type="screen16x9"/>
  <p:notesSz cx="6858000" cy="9144000"/>
  <p:embeddedFontLst>
    <p:embeddedFont>
      <p:font typeface="Nunito" panose="020B0604020202020204" charset="-93"/>
      <p:regular r:id="rId15"/>
      <p:bold r:id="rId16"/>
      <p:italic r:id="rId17"/>
      <p:boldItalic r:id="rId18"/>
    </p:embeddedFont>
    <p:embeddedFont>
      <p:font typeface="Fredoka One" panose="020B0604020202020204" charset="0"/>
      <p:regular r:id="rId19"/>
    </p:embeddedFont>
    <p:embeddedFont>
      <p:font typeface="Bahnschrift SemiBold SemiConden" panose="020B0502040204020203" pitchFamily="34" charset="0"/>
      <p:bold r:id="rId20"/>
    </p:embeddedFont>
    <p:embeddedFont>
      <p:font typeface="Roboto Condensed" panose="02000000000000000000" pitchFamily="2" charset="0"/>
      <p:regular r:id="rId21"/>
      <p:bold r:id="rId22"/>
      <p:italic r:id="rId23"/>
      <p:boldItalic r:id="rId24"/>
    </p:embeddedFont>
    <p:embeddedFont>
      <p:font typeface="Roboto Black" panose="02000000000000000000" pitchFamily="2" charset="0"/>
      <p:bold r:id="rId25"/>
      <p:boldItalic r:id="rId26"/>
    </p:embeddedFont>
    <p:embeddedFont>
      <p:font typeface="Calibri" panose="020F0502020204030204" pitchFamily="34" charset="0"/>
      <p:regular r:id="rId27"/>
      <p:bold r:id="rId28"/>
      <p:italic r:id="rId29"/>
      <p:boldItalic r:id="rId30"/>
    </p:embeddedFont>
    <p:embeddedFont>
      <p:font typeface="Constantia" panose="02030602050306030303" pitchFamily="18" charset="0"/>
      <p:regular r:id="rId31"/>
      <p:bold r:id="rId32"/>
      <p:italic r:id="rId33"/>
      <p:boldItalic r:id="rId34"/>
    </p:embeddedFont>
    <p:embeddedFont>
      <p:font typeface="Open Sans Extrabold" panose="020B0906030804020204" pitchFamily="34" charset="0"/>
      <p:bold r:id="rId35"/>
      <p:boldItalic r:id="rId36"/>
    </p:embeddedFont>
    <p:embeddedFont>
      <p:font typeface="Calibri Light" panose="020F0302020204030204" pitchFamily="34" charset="0"/>
      <p:regular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8E0EC-A6E8-46B7-895E-5C1B97367A43}">
  <a:tblStyle styleId="{2A58E0EC-A6E8-46B7-895E-5C1B97367A4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BB4EA2-A9B1-4904-9041-647B281430C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278"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presProps" Target="presProps.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4.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4329130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03312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690BF2F1-2803-4773-BDD9-9E11AA7EA976}"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545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5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38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448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799750" y="375100"/>
            <a:ext cx="7898100" cy="5634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1" name="Google Shape;4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8"/>
          <p:cNvPicPr preferRelativeResize="0"/>
          <p:nvPr/>
        </p:nvPicPr>
        <p:blipFill rotWithShape="1">
          <a:blip r:embed="rId2">
            <a:alphaModFix/>
          </a:blip>
          <a:srcRect l="9828"/>
          <a:stretch/>
        </p:blipFill>
        <p:spPr>
          <a:xfrm>
            <a:off x="0" y="375175"/>
            <a:ext cx="656125" cy="563400"/>
          </a:xfrm>
          <a:prstGeom prst="rect">
            <a:avLst/>
          </a:prstGeom>
          <a:noFill/>
          <a:ln>
            <a:noFill/>
          </a:ln>
        </p:spPr>
      </p:pic>
      <p:pic>
        <p:nvPicPr>
          <p:cNvPr id="43" name="Google Shape;43;p8"/>
          <p:cNvPicPr preferRelativeResize="0"/>
          <p:nvPr/>
        </p:nvPicPr>
        <p:blipFill>
          <a:blip r:embed="rId3">
            <a:alphaModFix/>
          </a:blip>
          <a:stretch>
            <a:fillRect/>
          </a:stretch>
        </p:blipFill>
        <p:spPr>
          <a:xfrm>
            <a:off x="7112778" y="3409225"/>
            <a:ext cx="1831348" cy="1536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Tx/>
              <a:buFontTx/>
              <a:buNone/>
            </a:pPr>
            <a:fld id="{00000000-1234-1234-1234-123412341234}" type="slidenum">
              <a:rPr lang="id" sz="1350" kern="1200" smtClean="0">
                <a:solidFill>
                  <a:srgbClr val="2A153D"/>
                </a:solidFill>
                <a:latin typeface="Calibri"/>
                <a:ea typeface="+mn-ea"/>
                <a:cs typeface="+mn-cs"/>
              </a:rPr>
              <a:pPr algn="r">
                <a:buClrTx/>
                <a:buFontTx/>
                <a:buNone/>
              </a:pPr>
              <a:t>‹#›</a:t>
            </a:fld>
            <a:endParaRPr lang="id" sz="1350" kern="1200">
              <a:solidFill>
                <a:srgbClr val="2A153D"/>
              </a:solidFill>
              <a:latin typeface="Calibri"/>
              <a:ea typeface="+mn-ea"/>
              <a:cs typeface="+mn-cs"/>
            </a:endParaRPr>
          </a:p>
        </p:txBody>
      </p:sp>
    </p:spTree>
    <p:extLst>
      <p:ext uri="{BB962C8B-B14F-4D97-AF65-F5344CB8AC3E}">
        <p14:creationId xmlns:p14="http://schemas.microsoft.com/office/powerpoint/2010/main" val="61239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2826125" y="1602550"/>
            <a:ext cx="5413800" cy="118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algn="ctr" rtl="0">
              <a:spcBef>
                <a:spcPts val="0"/>
              </a:spcBef>
              <a:spcAft>
                <a:spcPts val="0"/>
              </a:spcAft>
              <a:buSzPts val="7200"/>
              <a:buNone/>
              <a:defRPr sz="7200" b="1"/>
            </a:lvl2pPr>
            <a:lvl3pPr lvl="2" algn="ctr" rtl="0">
              <a:spcBef>
                <a:spcPts val="0"/>
              </a:spcBef>
              <a:spcAft>
                <a:spcPts val="0"/>
              </a:spcAft>
              <a:buSzPts val="7200"/>
              <a:buNone/>
              <a:defRPr sz="7200" b="1"/>
            </a:lvl3pPr>
            <a:lvl4pPr lvl="3" algn="ctr" rtl="0">
              <a:spcBef>
                <a:spcPts val="0"/>
              </a:spcBef>
              <a:spcAft>
                <a:spcPts val="0"/>
              </a:spcAft>
              <a:buSzPts val="7200"/>
              <a:buNone/>
              <a:defRPr sz="7200" b="1"/>
            </a:lvl4pPr>
            <a:lvl5pPr lvl="4" algn="ctr" rtl="0">
              <a:spcBef>
                <a:spcPts val="0"/>
              </a:spcBef>
              <a:spcAft>
                <a:spcPts val="0"/>
              </a:spcAft>
              <a:buSzPts val="7200"/>
              <a:buNone/>
              <a:defRPr sz="7200" b="1"/>
            </a:lvl5pPr>
            <a:lvl6pPr lvl="5" algn="ctr" rtl="0">
              <a:spcBef>
                <a:spcPts val="0"/>
              </a:spcBef>
              <a:spcAft>
                <a:spcPts val="0"/>
              </a:spcAft>
              <a:buSzPts val="7200"/>
              <a:buNone/>
              <a:defRPr sz="7200" b="1"/>
            </a:lvl6pPr>
            <a:lvl7pPr lvl="6" algn="ctr" rtl="0">
              <a:spcBef>
                <a:spcPts val="0"/>
              </a:spcBef>
              <a:spcAft>
                <a:spcPts val="0"/>
              </a:spcAft>
              <a:buSzPts val="7200"/>
              <a:buNone/>
              <a:defRPr sz="7200" b="1"/>
            </a:lvl7pPr>
            <a:lvl8pPr lvl="7" algn="ctr" rtl="0">
              <a:spcBef>
                <a:spcPts val="0"/>
              </a:spcBef>
              <a:spcAft>
                <a:spcPts val="0"/>
              </a:spcAft>
              <a:buSzPts val="7200"/>
              <a:buNone/>
              <a:defRPr sz="7200" b="1"/>
            </a:lvl8pPr>
            <a:lvl9pPr lvl="8" algn="ctr" rtl="0">
              <a:spcBef>
                <a:spcPts val="0"/>
              </a:spcBef>
              <a:spcAft>
                <a:spcPts val="0"/>
              </a:spcAft>
              <a:buSzPts val="7200"/>
              <a:buNone/>
              <a:defRPr sz="7200" b="1"/>
            </a:lvl9pPr>
          </a:lstStyle>
          <a:p>
            <a:endParaRPr/>
          </a:p>
        </p:txBody>
      </p:sp>
      <p:sp>
        <p:nvSpPr>
          <p:cNvPr id="516" name="Google Shape;516;p13"/>
          <p:cNvSpPr txBox="1">
            <a:spLocks noGrp="1"/>
          </p:cNvSpPr>
          <p:nvPr>
            <p:ph type="subTitle" idx="1"/>
          </p:nvPr>
        </p:nvSpPr>
        <p:spPr>
          <a:xfrm>
            <a:off x="3629875" y="2672125"/>
            <a:ext cx="3968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17" name="Google Shape;517;p13"/>
          <p:cNvGrpSpPr/>
          <p:nvPr/>
        </p:nvGrpSpPr>
        <p:grpSpPr>
          <a:xfrm>
            <a:off x="-258636" y="1889117"/>
            <a:ext cx="3642458" cy="3022516"/>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pic>
        <p:nvPicPr>
          <p:cNvPr id="530" name="Google Shape;530;p13"/>
          <p:cNvPicPr preferRelativeResize="0"/>
          <p:nvPr/>
        </p:nvPicPr>
        <p:blipFill>
          <a:blip r:embed="rId2">
            <a:alphaModFix amt="38000"/>
          </a:blip>
          <a:stretch>
            <a:fillRect/>
          </a:stretch>
        </p:blipFill>
        <p:spPr>
          <a:xfrm>
            <a:off x="7056251" y="-2671011"/>
            <a:ext cx="5143505" cy="5143505"/>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2729925" y="-3077086"/>
            <a:ext cx="5143505" cy="5143505"/>
          </a:xfrm>
          <a:prstGeom prst="rect">
            <a:avLst/>
          </a:prstGeom>
          <a:noFill/>
          <a:ln>
            <a:noFill/>
          </a:ln>
        </p:spPr>
      </p:pic>
    </p:spTree>
    <p:extLst>
      <p:ext uri="{BB962C8B-B14F-4D97-AF65-F5344CB8AC3E}">
        <p14:creationId xmlns:p14="http://schemas.microsoft.com/office/powerpoint/2010/main" val="249902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2408749" y="-3083536"/>
            <a:ext cx="5143505" cy="5143505"/>
          </a:xfrm>
          <a:prstGeom prst="rect">
            <a:avLst/>
          </a:prstGeom>
          <a:noFill/>
          <a:ln>
            <a:noFill/>
          </a:ln>
        </p:spPr>
      </p:pic>
      <p:sp>
        <p:nvSpPr>
          <p:cNvPr id="618" name="Google Shape;6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154752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0" name="Google Shape;620;p15"/>
          <p:cNvSpPr txBox="1">
            <a:spLocks noGrp="1"/>
          </p:cNvSpPr>
          <p:nvPr>
            <p:ph type="subTitle" idx="1"/>
          </p:nvPr>
        </p:nvSpPr>
        <p:spPr>
          <a:xfrm>
            <a:off x="154752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1" name="Google Shape;621;p15"/>
          <p:cNvSpPr txBox="1">
            <a:spLocks noGrp="1"/>
          </p:cNvSpPr>
          <p:nvPr>
            <p:ph type="title" idx="3" hasCustomPrompt="1"/>
          </p:nvPr>
        </p:nvSpPr>
        <p:spPr>
          <a:xfrm>
            <a:off x="78715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2" name="Google Shape;622;p15"/>
          <p:cNvSpPr txBox="1">
            <a:spLocks noGrp="1"/>
          </p:cNvSpPr>
          <p:nvPr>
            <p:ph type="title" idx="4"/>
          </p:nvPr>
        </p:nvSpPr>
        <p:spPr>
          <a:xfrm>
            <a:off x="154752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3" name="Google Shape;623;p15"/>
          <p:cNvSpPr txBox="1">
            <a:spLocks noGrp="1"/>
          </p:cNvSpPr>
          <p:nvPr>
            <p:ph type="subTitle" idx="5"/>
          </p:nvPr>
        </p:nvSpPr>
        <p:spPr>
          <a:xfrm>
            <a:off x="154752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4" name="Google Shape;624;p15"/>
          <p:cNvSpPr txBox="1">
            <a:spLocks noGrp="1"/>
          </p:cNvSpPr>
          <p:nvPr>
            <p:ph type="title" idx="6" hasCustomPrompt="1"/>
          </p:nvPr>
        </p:nvSpPr>
        <p:spPr>
          <a:xfrm>
            <a:off x="78715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5" name="Google Shape;625;p15"/>
          <p:cNvSpPr txBox="1">
            <a:spLocks noGrp="1"/>
          </p:cNvSpPr>
          <p:nvPr>
            <p:ph type="title" idx="7"/>
          </p:nvPr>
        </p:nvSpPr>
        <p:spPr>
          <a:xfrm>
            <a:off x="589757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6" name="Google Shape;626;p15"/>
          <p:cNvSpPr txBox="1">
            <a:spLocks noGrp="1"/>
          </p:cNvSpPr>
          <p:nvPr>
            <p:ph type="subTitle" idx="8"/>
          </p:nvPr>
        </p:nvSpPr>
        <p:spPr>
          <a:xfrm>
            <a:off x="589757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7" name="Google Shape;627;p15"/>
          <p:cNvSpPr txBox="1">
            <a:spLocks noGrp="1"/>
          </p:cNvSpPr>
          <p:nvPr>
            <p:ph type="title" idx="9" hasCustomPrompt="1"/>
          </p:nvPr>
        </p:nvSpPr>
        <p:spPr>
          <a:xfrm>
            <a:off x="513720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8" name="Google Shape;628;p15"/>
          <p:cNvSpPr txBox="1">
            <a:spLocks noGrp="1"/>
          </p:cNvSpPr>
          <p:nvPr>
            <p:ph type="title" idx="13"/>
          </p:nvPr>
        </p:nvSpPr>
        <p:spPr>
          <a:xfrm>
            <a:off x="589757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9" name="Google Shape;629;p15"/>
          <p:cNvSpPr txBox="1">
            <a:spLocks noGrp="1"/>
          </p:cNvSpPr>
          <p:nvPr>
            <p:ph type="subTitle" idx="14"/>
          </p:nvPr>
        </p:nvSpPr>
        <p:spPr>
          <a:xfrm>
            <a:off x="589757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30" name="Google Shape;630;p15"/>
          <p:cNvSpPr txBox="1">
            <a:spLocks noGrp="1"/>
          </p:cNvSpPr>
          <p:nvPr>
            <p:ph type="title" idx="15" hasCustomPrompt="1"/>
          </p:nvPr>
        </p:nvSpPr>
        <p:spPr>
          <a:xfrm>
            <a:off x="513720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grpSp>
        <p:nvGrpSpPr>
          <p:cNvPr id="631" name="Google Shape;631;p15"/>
          <p:cNvGrpSpPr/>
          <p:nvPr/>
        </p:nvGrpSpPr>
        <p:grpSpPr>
          <a:xfrm>
            <a:off x="-1332977" y="4366874"/>
            <a:ext cx="11685984" cy="3091583"/>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spTree>
    <p:extLst>
      <p:ext uri="{BB962C8B-B14F-4D97-AF65-F5344CB8AC3E}">
        <p14:creationId xmlns:p14="http://schemas.microsoft.com/office/powerpoint/2010/main" val="166376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046486" y="-1933551"/>
            <a:ext cx="11685984" cy="3091583"/>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grpSp>
        <p:nvGrpSpPr>
          <p:cNvPr id="913" name="Google Shape;913;p19"/>
          <p:cNvGrpSpPr/>
          <p:nvPr/>
        </p:nvGrpSpPr>
        <p:grpSpPr>
          <a:xfrm>
            <a:off x="-5129964" y="4146462"/>
            <a:ext cx="11685984" cy="3091583"/>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pic>
        <p:nvPicPr>
          <p:cNvPr id="968" name="Google Shape;968;p19"/>
          <p:cNvPicPr preferRelativeResize="0"/>
          <p:nvPr/>
        </p:nvPicPr>
        <p:blipFill>
          <a:blip r:embed="rId2">
            <a:alphaModFix/>
          </a:blip>
          <a:stretch>
            <a:fillRect/>
          </a:stretch>
        </p:blipFill>
        <p:spPr>
          <a:xfrm>
            <a:off x="-3029349" y="-1064286"/>
            <a:ext cx="5143505" cy="5143505"/>
          </a:xfrm>
          <a:prstGeom prst="rect">
            <a:avLst/>
          </a:prstGeom>
          <a:noFill/>
          <a:ln>
            <a:noFill/>
          </a:ln>
        </p:spPr>
      </p:pic>
      <p:sp>
        <p:nvSpPr>
          <p:cNvPr id="969" name="Google Shape;969;p19"/>
          <p:cNvSpPr txBox="1">
            <a:spLocks noGrp="1"/>
          </p:cNvSpPr>
          <p:nvPr>
            <p:ph type="title"/>
          </p:nvPr>
        </p:nvSpPr>
        <p:spPr>
          <a:xfrm>
            <a:off x="2910750" y="1810288"/>
            <a:ext cx="3593400" cy="78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970" name="Google Shape;970;p19"/>
          <p:cNvSpPr txBox="1">
            <a:spLocks noGrp="1"/>
          </p:cNvSpPr>
          <p:nvPr>
            <p:ph type="title" idx="2" hasCustomPrompt="1"/>
          </p:nvPr>
        </p:nvSpPr>
        <p:spPr>
          <a:xfrm>
            <a:off x="6563800" y="1590000"/>
            <a:ext cx="1908600" cy="19635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20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971" name="Google Shape;971;p19"/>
          <p:cNvSpPr txBox="1">
            <a:spLocks noGrp="1"/>
          </p:cNvSpPr>
          <p:nvPr>
            <p:ph type="subTitle" idx="1"/>
          </p:nvPr>
        </p:nvSpPr>
        <p:spPr>
          <a:xfrm>
            <a:off x="3675754" y="3009513"/>
            <a:ext cx="2828400" cy="628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lvl1pPr>
            <a:lvl2pPr lvl="1" algn="r" rtl="0">
              <a:spcBef>
                <a:spcPts val="1600"/>
              </a:spcBef>
              <a:spcAft>
                <a:spcPts val="0"/>
              </a:spcAft>
              <a:buSzPts val="1600"/>
              <a:buNone/>
              <a:defRPr sz="1600"/>
            </a:lvl2pPr>
            <a:lvl3pPr lvl="2" algn="r" rtl="0">
              <a:spcBef>
                <a:spcPts val="1600"/>
              </a:spcBef>
              <a:spcAft>
                <a:spcPts val="0"/>
              </a:spcAft>
              <a:buSzPts val="1600"/>
              <a:buNone/>
              <a:defRPr sz="1600"/>
            </a:lvl3pPr>
            <a:lvl4pPr lvl="3" algn="r" rtl="0">
              <a:spcBef>
                <a:spcPts val="1600"/>
              </a:spcBef>
              <a:spcAft>
                <a:spcPts val="0"/>
              </a:spcAft>
              <a:buSzPts val="1600"/>
              <a:buNone/>
              <a:defRPr sz="1600"/>
            </a:lvl4pPr>
            <a:lvl5pPr lvl="4" algn="r" rtl="0">
              <a:spcBef>
                <a:spcPts val="1600"/>
              </a:spcBef>
              <a:spcAft>
                <a:spcPts val="0"/>
              </a:spcAft>
              <a:buSzPts val="1600"/>
              <a:buNone/>
              <a:defRPr sz="1600"/>
            </a:lvl5pPr>
            <a:lvl6pPr lvl="5" algn="r" rtl="0">
              <a:spcBef>
                <a:spcPts val="1600"/>
              </a:spcBef>
              <a:spcAft>
                <a:spcPts val="0"/>
              </a:spcAft>
              <a:buSzPts val="1600"/>
              <a:buNone/>
              <a:defRPr sz="1600"/>
            </a:lvl6pPr>
            <a:lvl7pPr lvl="6" algn="r" rtl="0">
              <a:spcBef>
                <a:spcPts val="1600"/>
              </a:spcBef>
              <a:spcAft>
                <a:spcPts val="0"/>
              </a:spcAft>
              <a:buSzPts val="1600"/>
              <a:buNone/>
              <a:defRPr sz="1600"/>
            </a:lvl7pPr>
            <a:lvl8pPr lvl="7" algn="r" rtl="0">
              <a:spcBef>
                <a:spcPts val="1600"/>
              </a:spcBef>
              <a:spcAft>
                <a:spcPts val="0"/>
              </a:spcAft>
              <a:buSzPts val="1600"/>
              <a:buNone/>
              <a:defRPr sz="1600"/>
            </a:lvl8pPr>
            <a:lvl9pPr lvl="8" algn="r" rtl="0">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105943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1509600" y="1608788"/>
            <a:ext cx="26397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1578713" y="2114500"/>
            <a:ext cx="26397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4917375" y="1609725"/>
            <a:ext cx="25788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4986488" y="2115872"/>
            <a:ext cx="25788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7379512" y="2878512"/>
            <a:ext cx="7300280" cy="3091583"/>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1138" name="Google Shape;1138;p22"/>
          <p:cNvGrpSpPr/>
          <p:nvPr/>
        </p:nvGrpSpPr>
        <p:grpSpPr>
          <a:xfrm rot="10800000">
            <a:off x="-5492764" y="-911463"/>
            <a:ext cx="7300280" cy="3091583"/>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pic>
        <p:nvPicPr>
          <p:cNvPr id="1165" name="Google Shape;1165;p22"/>
          <p:cNvPicPr preferRelativeResize="0"/>
          <p:nvPr/>
        </p:nvPicPr>
        <p:blipFill>
          <a:blip r:embed="rId2">
            <a:alphaModFix/>
          </a:blip>
          <a:stretch>
            <a:fillRect/>
          </a:stretch>
        </p:blipFill>
        <p:spPr>
          <a:xfrm>
            <a:off x="-1858725" y="3114614"/>
            <a:ext cx="5143505" cy="5143505"/>
          </a:xfrm>
          <a:prstGeom prst="rect">
            <a:avLst/>
          </a:prstGeom>
          <a:noFill/>
          <a:ln>
            <a:noFill/>
          </a:ln>
        </p:spPr>
      </p:pic>
    </p:spTree>
    <p:extLst>
      <p:ext uri="{BB962C8B-B14F-4D97-AF65-F5344CB8AC3E}">
        <p14:creationId xmlns:p14="http://schemas.microsoft.com/office/powerpoint/2010/main" val="770297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8051750" y="-55574"/>
            <a:ext cx="1151250" cy="1709575"/>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382" name="Google Shape;1382;p29"/>
          <p:cNvGrpSpPr/>
          <p:nvPr/>
        </p:nvGrpSpPr>
        <p:grpSpPr>
          <a:xfrm>
            <a:off x="-266916" y="2300986"/>
            <a:ext cx="1959888" cy="2910380"/>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427" name="Google Shape;1427;p29"/>
          <p:cNvGrpSpPr/>
          <p:nvPr/>
        </p:nvGrpSpPr>
        <p:grpSpPr>
          <a:xfrm rot="10800000">
            <a:off x="2392178" y="-1477414"/>
            <a:ext cx="4359623" cy="1846249"/>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1454" name="Google Shape;1454;p29"/>
          <p:cNvGrpSpPr/>
          <p:nvPr/>
        </p:nvGrpSpPr>
        <p:grpSpPr>
          <a:xfrm rot="10800000">
            <a:off x="4843378" y="4586736"/>
            <a:ext cx="4359623" cy="1846249"/>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sp>
        <p:nvSpPr>
          <p:cNvPr id="1481" name="Google Shape;1481;p29"/>
          <p:cNvSpPr/>
          <p:nvPr/>
        </p:nvSpPr>
        <p:spPr>
          <a:xfrm>
            <a:off x="5301511" y="1918447"/>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2" name="Google Shape;1482;p29"/>
          <p:cNvSpPr/>
          <p:nvPr/>
        </p:nvSpPr>
        <p:spPr>
          <a:xfrm>
            <a:off x="5404556" y="1849776"/>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3" name="Google Shape;1483;p29"/>
          <p:cNvSpPr/>
          <p:nvPr/>
        </p:nvSpPr>
        <p:spPr>
          <a:xfrm>
            <a:off x="5353409" y="1875725"/>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4" name="Google Shape;1484;p29"/>
          <p:cNvSpPr/>
          <p:nvPr/>
        </p:nvSpPr>
        <p:spPr>
          <a:xfrm>
            <a:off x="5353410" y="1832251"/>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485" name="Google Shape;1485;p29"/>
          <p:cNvGrpSpPr/>
          <p:nvPr/>
        </p:nvGrpSpPr>
        <p:grpSpPr>
          <a:xfrm>
            <a:off x="5733296" y="3598680"/>
            <a:ext cx="3206997" cy="2521091"/>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513" name="Google Shape;1513;p29"/>
          <p:cNvGrpSpPr/>
          <p:nvPr/>
        </p:nvGrpSpPr>
        <p:grpSpPr>
          <a:xfrm rot="-4506468">
            <a:off x="5780797" y="4276442"/>
            <a:ext cx="819867" cy="1165557"/>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spTree>
    <p:extLst>
      <p:ext uri="{BB962C8B-B14F-4D97-AF65-F5344CB8AC3E}">
        <p14:creationId xmlns:p14="http://schemas.microsoft.com/office/powerpoint/2010/main" val="1503412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8051750" y="-55574"/>
            <a:ext cx="1151250" cy="1709575"/>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585" name="Google Shape;1585;p30"/>
          <p:cNvGrpSpPr/>
          <p:nvPr/>
        </p:nvGrpSpPr>
        <p:grpSpPr>
          <a:xfrm>
            <a:off x="-388741" y="-900239"/>
            <a:ext cx="1959888" cy="2910380"/>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630" name="Google Shape;1630;p30"/>
          <p:cNvGrpSpPr/>
          <p:nvPr/>
        </p:nvGrpSpPr>
        <p:grpSpPr>
          <a:xfrm rot="10800000">
            <a:off x="-1466784" y="4004461"/>
            <a:ext cx="4359623" cy="1846249"/>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1657" name="Google Shape;1657;p30"/>
          <p:cNvGrpSpPr/>
          <p:nvPr/>
        </p:nvGrpSpPr>
        <p:grpSpPr>
          <a:xfrm rot="10800000">
            <a:off x="4843378" y="4586736"/>
            <a:ext cx="4359623" cy="1846249"/>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sp>
        <p:nvSpPr>
          <p:cNvPr id="1684" name="Google Shape;1684;p30"/>
          <p:cNvSpPr/>
          <p:nvPr/>
        </p:nvSpPr>
        <p:spPr>
          <a:xfrm>
            <a:off x="5301511" y="1918447"/>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5" name="Google Shape;1685;p30"/>
          <p:cNvSpPr/>
          <p:nvPr/>
        </p:nvSpPr>
        <p:spPr>
          <a:xfrm>
            <a:off x="5404556" y="1849776"/>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6" name="Google Shape;1686;p30"/>
          <p:cNvSpPr/>
          <p:nvPr/>
        </p:nvSpPr>
        <p:spPr>
          <a:xfrm>
            <a:off x="5353409" y="1875725"/>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87" name="Google Shape;1687;p30"/>
          <p:cNvSpPr/>
          <p:nvPr/>
        </p:nvSpPr>
        <p:spPr>
          <a:xfrm>
            <a:off x="5353410" y="1832251"/>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688" name="Google Shape;1688;p30"/>
          <p:cNvGrpSpPr/>
          <p:nvPr/>
        </p:nvGrpSpPr>
        <p:grpSpPr>
          <a:xfrm>
            <a:off x="5995996" y="2854255"/>
            <a:ext cx="3206997" cy="2521091"/>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716" name="Google Shape;1716;p30"/>
          <p:cNvGrpSpPr/>
          <p:nvPr/>
        </p:nvGrpSpPr>
        <p:grpSpPr>
          <a:xfrm rot="-4506468">
            <a:off x="1043372" y="3792680"/>
            <a:ext cx="819867" cy="1165557"/>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spTree>
    <p:extLst>
      <p:ext uri="{BB962C8B-B14F-4D97-AF65-F5344CB8AC3E}">
        <p14:creationId xmlns:p14="http://schemas.microsoft.com/office/powerpoint/2010/main" val="4203274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7725206" y="3034852"/>
            <a:ext cx="2090094" cy="3103733"/>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788" name="Google Shape;1788;p31"/>
          <p:cNvGrpSpPr/>
          <p:nvPr/>
        </p:nvGrpSpPr>
        <p:grpSpPr>
          <a:xfrm>
            <a:off x="-388741" y="-900239"/>
            <a:ext cx="1959888" cy="2910380"/>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833" name="Google Shape;1833;p31"/>
          <p:cNvGrpSpPr/>
          <p:nvPr/>
        </p:nvGrpSpPr>
        <p:grpSpPr>
          <a:xfrm rot="10800000">
            <a:off x="-1466784" y="4004461"/>
            <a:ext cx="4359623" cy="1846249"/>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grpSp>
        <p:nvGrpSpPr>
          <p:cNvPr id="1860" name="Google Shape;1860;p31"/>
          <p:cNvGrpSpPr/>
          <p:nvPr/>
        </p:nvGrpSpPr>
        <p:grpSpPr>
          <a:xfrm rot="5400000">
            <a:off x="6988953" y="664124"/>
            <a:ext cx="4359623" cy="1846249"/>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sp>
        <p:nvSpPr>
          <p:cNvPr id="1887" name="Google Shape;1887;p31"/>
          <p:cNvSpPr/>
          <p:nvPr/>
        </p:nvSpPr>
        <p:spPr>
          <a:xfrm>
            <a:off x="5301511" y="1918447"/>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8" name="Google Shape;1888;p31"/>
          <p:cNvSpPr/>
          <p:nvPr/>
        </p:nvSpPr>
        <p:spPr>
          <a:xfrm>
            <a:off x="5404556" y="1849776"/>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89" name="Google Shape;1889;p31"/>
          <p:cNvSpPr/>
          <p:nvPr/>
        </p:nvSpPr>
        <p:spPr>
          <a:xfrm>
            <a:off x="5353409" y="1875725"/>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0" name="Google Shape;1890;p31"/>
          <p:cNvSpPr/>
          <p:nvPr/>
        </p:nvSpPr>
        <p:spPr>
          <a:xfrm>
            <a:off x="5353410" y="1832251"/>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1891" name="Google Shape;1891;p31"/>
          <p:cNvGrpSpPr/>
          <p:nvPr/>
        </p:nvGrpSpPr>
        <p:grpSpPr>
          <a:xfrm flipH="1">
            <a:off x="270470" y="3219705"/>
            <a:ext cx="3206997" cy="2521091"/>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919" name="Google Shape;1919;p31"/>
          <p:cNvGrpSpPr/>
          <p:nvPr/>
        </p:nvGrpSpPr>
        <p:grpSpPr>
          <a:xfrm rot="-4506468">
            <a:off x="1043372" y="3792680"/>
            <a:ext cx="819867" cy="1165557"/>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nvGrpSpPr>
          <p:cNvPr id="1944" name="Google Shape;1944;p31"/>
          <p:cNvGrpSpPr/>
          <p:nvPr/>
        </p:nvGrpSpPr>
        <p:grpSpPr>
          <a:xfrm rot="-4506468">
            <a:off x="8360321" y="789730"/>
            <a:ext cx="819867" cy="1165557"/>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spTree>
    <p:extLst>
      <p:ext uri="{BB962C8B-B14F-4D97-AF65-F5344CB8AC3E}">
        <p14:creationId xmlns:p14="http://schemas.microsoft.com/office/powerpoint/2010/main" val="156729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xmlns=""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7650989" y="-73786"/>
            <a:ext cx="1419225" cy="1566799"/>
          </a:xfrm>
          <a:prstGeom prst="rect">
            <a:avLst/>
          </a:prstGeom>
        </p:spPr>
      </p:pic>
      <p:pic>
        <p:nvPicPr>
          <p:cNvPr id="17" name="그림 16">
            <a:extLst>
              <a:ext uri="{FF2B5EF4-FFF2-40B4-BE49-F238E27FC236}">
                <a16:creationId xmlns:a16="http://schemas.microsoft.com/office/drawing/2014/main" xmlns=""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3567283"/>
            <a:ext cx="1717513" cy="1576219"/>
          </a:xfrm>
          <a:prstGeom prst="rect">
            <a:avLst/>
          </a:prstGeom>
        </p:spPr>
      </p:pic>
      <p:sp>
        <p:nvSpPr>
          <p:cNvPr id="2" name="TextBox 1">
            <a:extLst>
              <a:ext uri="{FF2B5EF4-FFF2-40B4-BE49-F238E27FC236}">
                <a16:creationId xmlns:a16="http://schemas.microsoft.com/office/drawing/2014/main" xmlns="" id="{23B8D57D-835A-CB25-154B-4B6082B77EBB}"/>
              </a:ext>
            </a:extLst>
          </p:cNvPr>
          <p:cNvSpPr txBox="1"/>
          <p:nvPr userDrawn="1"/>
        </p:nvSpPr>
        <p:spPr>
          <a:xfrm>
            <a:off x="2800350" y="5353050"/>
            <a:ext cx="4962525" cy="300082"/>
          </a:xfrm>
          <a:prstGeom prst="rect">
            <a:avLst/>
          </a:prstGeom>
          <a:noFill/>
        </p:spPr>
        <p:txBody>
          <a:bodyPr wrap="square" rtlCol="0">
            <a:spAutoFit/>
          </a:bodyPr>
          <a:lstStyle/>
          <a:p>
            <a:pPr>
              <a:buClrTx/>
              <a:buFontTx/>
              <a:buNone/>
            </a:pPr>
            <a:r>
              <a:rPr lang="en-US" sz="1350" kern="1200" dirty="0">
                <a:solidFill>
                  <a:srgbClr val="171414">
                    <a:lumMod val="10000"/>
                    <a:lumOff val="90000"/>
                  </a:srgbClr>
                </a:solidFill>
                <a:latin typeface="SegoeuiPc"/>
                <a:ea typeface="+mn-ea"/>
                <a:cs typeface="+mn-cs"/>
              </a:rPr>
              <a:t>Vũ </a:t>
            </a:r>
            <a:r>
              <a:rPr lang="en-US" sz="1350" kern="1200" dirty="0" err="1">
                <a:solidFill>
                  <a:srgbClr val="171414">
                    <a:lumMod val="10000"/>
                    <a:lumOff val="90000"/>
                  </a:srgbClr>
                </a:solidFill>
                <a:latin typeface="SegoeuiPc"/>
                <a:ea typeface="+mn-ea"/>
                <a:cs typeface="+mn-cs"/>
              </a:rPr>
              <a:t>Quỳnh</a:t>
            </a:r>
            <a:r>
              <a:rPr lang="en-US" sz="1350" kern="1200" dirty="0">
                <a:solidFill>
                  <a:srgbClr val="171414">
                    <a:lumMod val="10000"/>
                    <a:lumOff val="90000"/>
                  </a:srgbClr>
                </a:solidFill>
                <a:latin typeface="SegoeuiPc"/>
                <a:ea typeface="+mn-ea"/>
                <a:cs typeface="+mn-cs"/>
              </a:rPr>
              <a:t> </a:t>
            </a:r>
            <a:r>
              <a:rPr lang="en-US" sz="1350" kern="1200" dirty="0" err="1">
                <a:solidFill>
                  <a:srgbClr val="171414">
                    <a:lumMod val="10000"/>
                    <a:lumOff val="90000"/>
                  </a:srgbClr>
                </a:solidFill>
                <a:latin typeface="SegoeuiPc"/>
                <a:ea typeface="+mn-ea"/>
                <a:cs typeface="+mn-cs"/>
              </a:rPr>
              <a:t>Sâm</a:t>
            </a:r>
            <a:endParaRPr lang="en-US" sz="1350" kern="1200" dirty="0">
              <a:solidFill>
                <a:srgbClr val="171414">
                  <a:lumMod val="10000"/>
                  <a:lumOff val="90000"/>
                </a:srgbClr>
              </a:solidFill>
              <a:latin typeface="Calibri"/>
              <a:ea typeface="+mn-ea"/>
              <a:cs typeface="+mn-cs"/>
            </a:endParaRPr>
          </a:p>
        </p:txBody>
      </p:sp>
    </p:spTree>
    <p:extLst>
      <p:ext uri="{BB962C8B-B14F-4D97-AF65-F5344CB8AC3E}">
        <p14:creationId xmlns:p14="http://schemas.microsoft.com/office/powerpoint/2010/main" val="4048605232"/>
      </p:ext>
    </p:extLst>
  </p:cSld>
  <p:clrMapOvr>
    <a:masterClrMapping/>
  </p:clrMapOvr>
  <p:extLst>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535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4" name="Google Shape;384;p9"/>
          <p:cNvGrpSpPr/>
          <p:nvPr/>
        </p:nvGrpSpPr>
        <p:grpSpPr>
          <a:xfrm>
            <a:off x="-8400" y="4139421"/>
            <a:ext cx="9161274" cy="1004074"/>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06" name="Google Shape;406;p9"/>
          <p:cNvSpPr txBox="1">
            <a:spLocks noGrp="1"/>
          </p:cNvSpPr>
          <p:nvPr>
            <p:ph type="title"/>
          </p:nvPr>
        </p:nvSpPr>
        <p:spPr>
          <a:xfrm>
            <a:off x="4061425" y="2244225"/>
            <a:ext cx="4360200" cy="6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7" name="Google Shape;407;p9"/>
          <p:cNvSpPr txBox="1">
            <a:spLocks noGrp="1"/>
          </p:cNvSpPr>
          <p:nvPr>
            <p:ph type="subTitle" idx="1"/>
          </p:nvPr>
        </p:nvSpPr>
        <p:spPr>
          <a:xfrm>
            <a:off x="4061425" y="2990543"/>
            <a:ext cx="4360200" cy="10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08" name="Google Shape;408;p9"/>
          <p:cNvGrpSpPr/>
          <p:nvPr/>
        </p:nvGrpSpPr>
        <p:grpSpPr>
          <a:xfrm>
            <a:off x="3737631" y="29292"/>
            <a:ext cx="5319748" cy="5068207"/>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13826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627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718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30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33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887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96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901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260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164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75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281" name="Google Shape;281;p7"/>
          <p:cNvGrpSpPr/>
          <p:nvPr/>
        </p:nvGrpSpPr>
        <p:grpSpPr>
          <a:xfrm>
            <a:off x="-8400" y="4139421"/>
            <a:ext cx="9161274" cy="1004074"/>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
        <p:nvSpPr>
          <p:cNvPr id="303" name="Google Shape;3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113100" y="1220175"/>
            <a:ext cx="5204700" cy="3216300"/>
          </a:xfrm>
          <a:prstGeom prst="rect">
            <a:avLst/>
          </a:prstGeom>
        </p:spPr>
        <p:txBody>
          <a:bodyPr spcFirstLastPara="1" wrap="square" lIns="91425" tIns="91425" rIns="91425" bIns="91425" anchor="t" anchorCtr="0">
            <a:noAutofit/>
          </a:bodyPr>
          <a:lstStyle>
            <a:lvl1pPr marL="457189" lvl="0" indent="-317492">
              <a:lnSpc>
                <a:spcPct val="100000"/>
              </a:lnSpc>
              <a:spcBef>
                <a:spcPts val="0"/>
              </a:spcBef>
              <a:spcAft>
                <a:spcPts val="0"/>
              </a:spcAft>
              <a:buSzPts val="1400"/>
              <a:buChar char="●"/>
              <a:defRPr/>
            </a:lvl1pPr>
            <a:lvl2pPr marL="914378" lvl="1" indent="-317492">
              <a:lnSpc>
                <a:spcPct val="100000"/>
              </a:lnSpc>
              <a:spcBef>
                <a:spcPts val="1600"/>
              </a:spcBef>
              <a:spcAft>
                <a:spcPts val="0"/>
              </a:spcAft>
              <a:buSzPts val="1400"/>
              <a:buChar char="○"/>
              <a:defRPr/>
            </a:lvl2pPr>
            <a:lvl3pPr marL="1371566" lvl="2" indent="-317492">
              <a:lnSpc>
                <a:spcPct val="100000"/>
              </a:lnSpc>
              <a:spcBef>
                <a:spcPts val="1600"/>
              </a:spcBef>
              <a:spcAft>
                <a:spcPts val="0"/>
              </a:spcAft>
              <a:buSzPts val="1400"/>
              <a:buChar char="■"/>
              <a:defRPr/>
            </a:lvl3pPr>
            <a:lvl4pPr marL="1828754" lvl="3" indent="-317492">
              <a:lnSpc>
                <a:spcPct val="100000"/>
              </a:lnSpc>
              <a:spcBef>
                <a:spcPts val="1600"/>
              </a:spcBef>
              <a:spcAft>
                <a:spcPts val="0"/>
              </a:spcAft>
              <a:buSzPts val="1400"/>
              <a:buChar char="●"/>
              <a:defRPr/>
            </a:lvl4pPr>
            <a:lvl5pPr marL="2285943" lvl="4" indent="-317492">
              <a:lnSpc>
                <a:spcPct val="100000"/>
              </a:lnSpc>
              <a:spcBef>
                <a:spcPts val="1600"/>
              </a:spcBef>
              <a:spcAft>
                <a:spcPts val="0"/>
              </a:spcAft>
              <a:buSzPts val="1400"/>
              <a:buChar char="○"/>
              <a:defRPr/>
            </a:lvl5pPr>
            <a:lvl6pPr marL="2743132" lvl="5" indent="-317492">
              <a:lnSpc>
                <a:spcPct val="100000"/>
              </a:lnSpc>
              <a:spcBef>
                <a:spcPts val="1600"/>
              </a:spcBef>
              <a:spcAft>
                <a:spcPts val="0"/>
              </a:spcAft>
              <a:buSzPts val="1400"/>
              <a:buChar char="■"/>
              <a:defRPr/>
            </a:lvl6pPr>
            <a:lvl7pPr marL="3200320" lvl="6" indent="-317492">
              <a:lnSpc>
                <a:spcPct val="100000"/>
              </a:lnSpc>
              <a:spcBef>
                <a:spcPts val="1600"/>
              </a:spcBef>
              <a:spcAft>
                <a:spcPts val="0"/>
              </a:spcAft>
              <a:buSzPts val="1400"/>
              <a:buChar char="●"/>
              <a:defRPr/>
            </a:lvl7pPr>
            <a:lvl8pPr marL="3657509" lvl="7" indent="-317492">
              <a:lnSpc>
                <a:spcPct val="100000"/>
              </a:lnSpc>
              <a:spcBef>
                <a:spcPts val="1600"/>
              </a:spcBef>
              <a:spcAft>
                <a:spcPts val="0"/>
              </a:spcAft>
              <a:buSzPts val="1400"/>
              <a:buChar char="○"/>
              <a:defRPr/>
            </a:lvl8pPr>
            <a:lvl9pPr marL="4114697" lvl="8" indent="-317492">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942019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281" name="Google Shape;281;p7"/>
          <p:cNvGrpSpPr/>
          <p:nvPr/>
        </p:nvGrpSpPr>
        <p:grpSpPr>
          <a:xfrm>
            <a:off x="-8400" y="4139421"/>
            <a:ext cx="9161274" cy="1004074"/>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
        <p:nvSpPr>
          <p:cNvPr id="303" name="Google Shape;30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113100" y="1220175"/>
            <a:ext cx="5204700" cy="3216300"/>
          </a:xfrm>
          <a:prstGeom prst="rect">
            <a:avLst/>
          </a:prstGeom>
        </p:spPr>
        <p:txBody>
          <a:bodyPr spcFirstLastPara="1" wrap="square" lIns="91425" tIns="91425" rIns="91425" bIns="91425" anchor="t" anchorCtr="0">
            <a:noAutofit/>
          </a:bodyPr>
          <a:lstStyle>
            <a:lvl1pPr marL="457189" lvl="0" indent="-317492">
              <a:lnSpc>
                <a:spcPct val="100000"/>
              </a:lnSpc>
              <a:spcBef>
                <a:spcPts val="0"/>
              </a:spcBef>
              <a:spcAft>
                <a:spcPts val="0"/>
              </a:spcAft>
              <a:buSzPts val="1400"/>
              <a:buChar char="●"/>
              <a:defRPr/>
            </a:lvl1pPr>
            <a:lvl2pPr marL="914378" lvl="1" indent="-317492">
              <a:lnSpc>
                <a:spcPct val="100000"/>
              </a:lnSpc>
              <a:spcBef>
                <a:spcPts val="1600"/>
              </a:spcBef>
              <a:spcAft>
                <a:spcPts val="0"/>
              </a:spcAft>
              <a:buSzPts val="1400"/>
              <a:buChar char="○"/>
              <a:defRPr/>
            </a:lvl2pPr>
            <a:lvl3pPr marL="1371566" lvl="2" indent="-317492">
              <a:lnSpc>
                <a:spcPct val="100000"/>
              </a:lnSpc>
              <a:spcBef>
                <a:spcPts val="1600"/>
              </a:spcBef>
              <a:spcAft>
                <a:spcPts val="0"/>
              </a:spcAft>
              <a:buSzPts val="1400"/>
              <a:buChar char="■"/>
              <a:defRPr/>
            </a:lvl3pPr>
            <a:lvl4pPr marL="1828754" lvl="3" indent="-317492">
              <a:lnSpc>
                <a:spcPct val="100000"/>
              </a:lnSpc>
              <a:spcBef>
                <a:spcPts val="1600"/>
              </a:spcBef>
              <a:spcAft>
                <a:spcPts val="0"/>
              </a:spcAft>
              <a:buSzPts val="1400"/>
              <a:buChar char="●"/>
              <a:defRPr/>
            </a:lvl4pPr>
            <a:lvl5pPr marL="2285943" lvl="4" indent="-317492">
              <a:lnSpc>
                <a:spcPct val="100000"/>
              </a:lnSpc>
              <a:spcBef>
                <a:spcPts val="1600"/>
              </a:spcBef>
              <a:spcAft>
                <a:spcPts val="0"/>
              </a:spcAft>
              <a:buSzPts val="1400"/>
              <a:buChar char="○"/>
              <a:defRPr/>
            </a:lvl5pPr>
            <a:lvl6pPr marL="2743132" lvl="5" indent="-317492">
              <a:lnSpc>
                <a:spcPct val="100000"/>
              </a:lnSpc>
              <a:spcBef>
                <a:spcPts val="1600"/>
              </a:spcBef>
              <a:spcAft>
                <a:spcPts val="0"/>
              </a:spcAft>
              <a:buSzPts val="1400"/>
              <a:buChar char="■"/>
              <a:defRPr/>
            </a:lvl6pPr>
            <a:lvl7pPr marL="3200320" lvl="6" indent="-317492">
              <a:lnSpc>
                <a:spcPct val="100000"/>
              </a:lnSpc>
              <a:spcBef>
                <a:spcPts val="1600"/>
              </a:spcBef>
              <a:spcAft>
                <a:spcPts val="0"/>
              </a:spcAft>
              <a:buSzPts val="1400"/>
              <a:buChar char="●"/>
              <a:defRPr/>
            </a:lvl7pPr>
            <a:lvl8pPr marL="3657509" lvl="7" indent="-317492">
              <a:lnSpc>
                <a:spcPct val="100000"/>
              </a:lnSpc>
              <a:spcBef>
                <a:spcPts val="1600"/>
              </a:spcBef>
              <a:spcAft>
                <a:spcPts val="0"/>
              </a:spcAft>
              <a:buSzPts val="1400"/>
              <a:buChar char="○"/>
              <a:defRPr/>
            </a:lvl8pPr>
            <a:lvl9pPr marL="4114697" lvl="8" indent="-317492">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608459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384" name="Google Shape;384;p9"/>
          <p:cNvGrpSpPr/>
          <p:nvPr/>
        </p:nvGrpSpPr>
        <p:grpSpPr>
          <a:xfrm>
            <a:off x="-8400" y="4139421"/>
            <a:ext cx="9161274" cy="1004074"/>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
        <p:nvSpPr>
          <p:cNvPr id="406" name="Google Shape;406;p9"/>
          <p:cNvSpPr txBox="1">
            <a:spLocks noGrp="1"/>
          </p:cNvSpPr>
          <p:nvPr>
            <p:ph type="title"/>
          </p:nvPr>
        </p:nvSpPr>
        <p:spPr>
          <a:xfrm>
            <a:off x="4061425" y="2244225"/>
            <a:ext cx="4360200" cy="6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7" name="Google Shape;407;p9"/>
          <p:cNvSpPr txBox="1">
            <a:spLocks noGrp="1"/>
          </p:cNvSpPr>
          <p:nvPr>
            <p:ph type="subTitle" idx="1"/>
          </p:nvPr>
        </p:nvSpPr>
        <p:spPr>
          <a:xfrm>
            <a:off x="4061425" y="2990543"/>
            <a:ext cx="4360200" cy="10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08" name="Google Shape;408;p9"/>
          <p:cNvGrpSpPr/>
          <p:nvPr/>
        </p:nvGrpSpPr>
        <p:grpSpPr>
          <a:xfrm>
            <a:off x="3737631" y="29292"/>
            <a:ext cx="5319748" cy="5068207"/>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Tree>
    <p:extLst>
      <p:ext uri="{BB962C8B-B14F-4D97-AF65-F5344CB8AC3E}">
        <p14:creationId xmlns:p14="http://schemas.microsoft.com/office/powerpoint/2010/main" val="970300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96" name="Google Shape;496;p11"/>
          <p:cNvGrpSpPr/>
          <p:nvPr/>
        </p:nvGrpSpPr>
        <p:grpSpPr>
          <a:xfrm>
            <a:off x="-8400" y="4139421"/>
            <a:ext cx="9161274" cy="1004074"/>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
        <p:nvSpPr>
          <p:cNvPr id="518" name="Google Shape;518;p11"/>
          <p:cNvSpPr txBox="1">
            <a:spLocks noGrp="1"/>
          </p:cNvSpPr>
          <p:nvPr>
            <p:ph type="title" hasCustomPrompt="1"/>
          </p:nvPr>
        </p:nvSpPr>
        <p:spPr>
          <a:xfrm>
            <a:off x="961650" y="1558475"/>
            <a:ext cx="7220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a:spLocks noGrp="1"/>
          </p:cNvSpPr>
          <p:nvPr>
            <p:ph type="subTitle" idx="1"/>
          </p:nvPr>
        </p:nvSpPr>
        <p:spPr>
          <a:xfrm>
            <a:off x="961650" y="3069625"/>
            <a:ext cx="72207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85133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8700" y="1304602"/>
            <a:ext cx="9161574" cy="3838893"/>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grpSp>
      <p:grpSp>
        <p:nvGrpSpPr>
          <p:cNvPr id="1222" name="Google Shape;1222;p19"/>
          <p:cNvGrpSpPr/>
          <p:nvPr/>
        </p:nvGrpSpPr>
        <p:grpSpPr>
          <a:xfrm flipH="1">
            <a:off x="48594" y="-104134"/>
            <a:ext cx="9008784" cy="5192907"/>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Tree>
    <p:extLst>
      <p:ext uri="{BB962C8B-B14F-4D97-AF65-F5344CB8AC3E}">
        <p14:creationId xmlns:p14="http://schemas.microsoft.com/office/powerpoint/2010/main" val="4225188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E84A0-DD8F-4AB8-319E-436FC8E01019}"/>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C9FD3BCB-1AA3-AF67-7DBA-C4AF47E7197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0701A80-DB4E-F0E2-A88C-CE82DFD751E1}"/>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B3315C3-7609-5C6C-18CA-3B457EBF27F7}"/>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7262C7C-2322-7031-1A3F-9C4E8ACC4042}"/>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0355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384C2E-0099-3C45-5463-C5D87797E22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DF690-6BCA-311C-E7A6-B535D494AAA5}"/>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ADBD20-65AE-3B0F-354D-76382A01B21E}"/>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57A40BF-3615-C8AD-D5EA-946BDEEB9AE2}"/>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00EF0D9-C496-2077-C818-C45C0EDE652C}"/>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48409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65E7F4-A80F-9B3E-B7CE-2F6FB72318C2}"/>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EA032AA0-5D4B-15F6-92AB-FA26B49D752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027C6D-816F-E017-0A5D-326494EBA289}"/>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D4FDC71-890C-0451-DBC9-722818971E6E}"/>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88DF984-049B-9A1B-C550-374C07C97EB7}"/>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9683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97DAA-AE92-0101-8222-DE54736548F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781EE8-5BB8-D086-D425-CD1B4C7B5916}"/>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CADEFF4-DBC7-D428-637C-0A3B4A9AAB06}"/>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C1C553F-E2A1-C2DF-7759-4959BB2404FD}"/>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F851767-FB5A-5EF8-5033-0B56BABB4271}"/>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4F018BF-8510-C7D3-1285-E97C92E4AD16}"/>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20945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FA9C8-F6CD-1657-0614-04122E792EB1}"/>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5785B3C-AAB5-7906-509B-81FE707D1C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3C7B9AD-8C3E-49B0-0221-429ACAF0D535}"/>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306EAD-A9E3-9ECA-9FE6-795DB0FC9A3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2952505-EB04-8184-D394-F220C47A3C6A}"/>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6EC4574-E0AD-20AB-1E9C-8826873928F9}"/>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D050A28-A5FF-2A28-80AB-6E250EB21185}"/>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EF2DB04-1B30-15F4-FCBA-AD33FEEA56A2}"/>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85312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366E5-1705-B0A9-07CD-3DBE17DC5CA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4AC313C-5CF1-8681-D6D6-B01216EE42CF}"/>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B8663F38-8ABF-82E4-702B-A2D9E0379B56}"/>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FC1002FF-482A-2703-DBB4-077D6501281B}"/>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520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384" name="Google Shape;384;p9"/>
          <p:cNvGrpSpPr/>
          <p:nvPr/>
        </p:nvGrpSpPr>
        <p:grpSpPr>
          <a:xfrm>
            <a:off x="-8400" y="4139421"/>
            <a:ext cx="9161274" cy="1004074"/>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
        <p:nvSpPr>
          <p:cNvPr id="406" name="Google Shape;406;p9"/>
          <p:cNvSpPr txBox="1">
            <a:spLocks noGrp="1"/>
          </p:cNvSpPr>
          <p:nvPr>
            <p:ph type="title"/>
          </p:nvPr>
        </p:nvSpPr>
        <p:spPr>
          <a:xfrm>
            <a:off x="4061425" y="2244225"/>
            <a:ext cx="4360200" cy="6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7" name="Google Shape;407;p9"/>
          <p:cNvSpPr txBox="1">
            <a:spLocks noGrp="1"/>
          </p:cNvSpPr>
          <p:nvPr>
            <p:ph type="subTitle" idx="1"/>
          </p:nvPr>
        </p:nvSpPr>
        <p:spPr>
          <a:xfrm>
            <a:off x="4061425" y="2990543"/>
            <a:ext cx="4360200" cy="10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08" name="Google Shape;408;p9"/>
          <p:cNvGrpSpPr/>
          <p:nvPr/>
        </p:nvGrpSpPr>
        <p:grpSpPr>
          <a:xfrm>
            <a:off x="3737631" y="29292"/>
            <a:ext cx="5319748" cy="5068207"/>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Tree>
    <p:extLst>
      <p:ext uri="{BB962C8B-B14F-4D97-AF65-F5344CB8AC3E}">
        <p14:creationId xmlns:p14="http://schemas.microsoft.com/office/powerpoint/2010/main" val="2726615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B99A197-F439-95D4-C41F-E4255E4E6790}"/>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6696E43D-2966-08C3-DE7A-725779F7B5FA}"/>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C0E951DB-0207-E5AB-1801-AFCAB0C54004}"/>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906077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C3E382-3426-EAAF-9E36-7FCD802F985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76A130AA-5290-471E-E153-24438294036D}"/>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A9F3CFC-7A0B-9699-5FC9-737D90AB63A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FBA9168-0736-AB3D-1059-0FB62BD28549}"/>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BBB20E00-A615-768D-65AC-46A5A24DB2AF}"/>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F87123A-91CF-8181-E12D-C76AFC8D45C5}"/>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295482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282A0-C5D9-F4A0-F8D7-0765AA532FF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DB620EB2-B6F5-DD4C-6F29-710469D96342}"/>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996B6B93-E1F6-96AD-91F4-2965A8CA7AD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546C65A-1EA9-DC09-7B4B-E9FC9FF15679}"/>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830E85D9-7FF3-0536-48B6-98BB740B34BF}"/>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D5686E0E-97A1-DA39-FE16-12DC7A73BADA}"/>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845786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B182F-7724-567E-B861-6B645DE918C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D0E1C2C-ADF0-916D-B73F-ABE62193223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15AA8B-3D1C-17F5-B6BE-5F2C72A942AA}"/>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D37B9C4-DE2C-04CB-84A6-955308EAFE60}"/>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4A656DF-AE4F-5351-10D3-517416A3FF59}"/>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32759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49F75B-814B-882C-45B9-D2B32786ACE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DBF5C6-EC04-3C3C-633E-52D6739CC9E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D573DF-2015-85CD-4478-D42772941273}"/>
              </a:ext>
            </a:extLst>
          </p:cNvPr>
          <p:cNvSpPr>
            <a:spLocks noGrp="1"/>
          </p:cNvSpPr>
          <p:nvPr>
            <p:ph type="dt" sz="half" idx="10"/>
          </p:nvPr>
        </p:nvSpPr>
        <p:spPr>
          <a:xfrm>
            <a:off x="628650" y="4767263"/>
            <a:ext cx="2057400" cy="273844"/>
          </a:xfrm>
          <a:prstGeom prst="rect">
            <a:avLst/>
          </a:prstGeom>
        </p:spPr>
        <p:txBody>
          <a:bodyPr/>
          <a:lstStyle/>
          <a:p>
            <a:pPr>
              <a:buClrTx/>
              <a:buFontTx/>
              <a:buNone/>
            </a:pPr>
            <a:fld id="{A7785B3E-8AAE-47DB-A744-2A531A51ACC8}" type="datetimeFigureOut">
              <a:rPr lang="en-US" sz="1350" kern="1200" smtClean="0">
                <a:solidFill>
                  <a:prstClr val="black"/>
                </a:solidFill>
                <a:latin typeface="Calibri" panose="020F0502020204030204"/>
                <a:ea typeface="+mn-ea"/>
                <a:cs typeface="+mn-cs"/>
              </a:rPr>
              <a:pPr>
                <a:buClrTx/>
                <a:buFontTx/>
                <a:buNone/>
              </a:pPr>
              <a:t>1/17/2026</a:t>
            </a:fld>
            <a:endParaRPr lang="en-US" sz="1350" kern="1200">
              <a:solidFill>
                <a:prstClr val="black"/>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FA59F74-0C10-400E-5630-B7F6D3F7AA00}"/>
              </a:ext>
            </a:extLst>
          </p:cNvPr>
          <p:cNvSpPr>
            <a:spLocks noGrp="1"/>
          </p:cNvSpPr>
          <p:nvPr>
            <p:ph type="ftr" sz="quarter" idx="11"/>
          </p:nvPr>
        </p:nvSpPr>
        <p:spPr>
          <a:xfrm>
            <a:off x="3028950" y="4767263"/>
            <a:ext cx="3086100" cy="273844"/>
          </a:xfrm>
          <a:prstGeom prst="rect">
            <a:avLst/>
          </a:prstGeom>
        </p:spPr>
        <p:txBody>
          <a:bodyPr/>
          <a:lstStyle/>
          <a:p>
            <a:pPr>
              <a:buClrTx/>
              <a:buFontTx/>
              <a:buNone/>
            </a:pPr>
            <a:endParaRPr lang="en-US" sz="1350" kern="1200">
              <a:solidFill>
                <a:prstClr val="black"/>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CCC4635-A8F2-D6AA-B228-7357C0505438}"/>
              </a:ext>
            </a:extLst>
          </p:cNvPr>
          <p:cNvSpPr>
            <a:spLocks noGrp="1"/>
          </p:cNvSpPr>
          <p:nvPr>
            <p:ph type="sldNum" sz="quarter" idx="12"/>
          </p:nvPr>
        </p:nvSpPr>
        <p:spPr>
          <a:xfrm>
            <a:off x="6457950" y="4767263"/>
            <a:ext cx="2057400" cy="273844"/>
          </a:xfrm>
          <a:prstGeom prst="rect">
            <a:avLst/>
          </a:prstGeom>
        </p:spPr>
        <p:txBody>
          <a:bodyPr/>
          <a:lstStyle/>
          <a:p>
            <a:pPr>
              <a:buClrTx/>
              <a:buFontTx/>
              <a:buNone/>
            </a:pPr>
            <a:fld id="{E78C583D-B587-4BBE-8770-8B94995ACFDD}" type="slidenum">
              <a:rPr lang="en-US" sz="1350" kern="1200" smtClean="0">
                <a:solidFill>
                  <a:prstClr val="black"/>
                </a:solidFill>
                <a:latin typeface="Calibri" panose="020F0502020204030204"/>
                <a:ea typeface="+mn-ea"/>
                <a:cs typeface="+mn-cs"/>
              </a:rPr>
              <a:pPr>
                <a:buClrTx/>
                <a:buFontTx/>
                <a:buNone/>
              </a:pPr>
              <a:t>‹#›</a:t>
            </a:fld>
            <a:endParaRPr lang="en-US" sz="135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2539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8700" y="1304602"/>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496" name="Google Shape;496;p11"/>
          <p:cNvGrpSpPr/>
          <p:nvPr/>
        </p:nvGrpSpPr>
        <p:grpSpPr>
          <a:xfrm>
            <a:off x="-8400" y="4139421"/>
            <a:ext cx="9161274" cy="1004074"/>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
        <p:nvSpPr>
          <p:cNvPr id="518" name="Google Shape;518;p11"/>
          <p:cNvSpPr txBox="1">
            <a:spLocks noGrp="1"/>
          </p:cNvSpPr>
          <p:nvPr>
            <p:ph type="title" hasCustomPrompt="1"/>
          </p:nvPr>
        </p:nvSpPr>
        <p:spPr>
          <a:xfrm>
            <a:off x="961650" y="1558475"/>
            <a:ext cx="72207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19" name="Google Shape;519;p11"/>
          <p:cNvSpPr txBox="1">
            <a:spLocks noGrp="1"/>
          </p:cNvSpPr>
          <p:nvPr>
            <p:ph type="subTitle" idx="1"/>
          </p:nvPr>
        </p:nvSpPr>
        <p:spPr>
          <a:xfrm>
            <a:off x="961650" y="3069625"/>
            <a:ext cx="7220700" cy="3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451091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8700" y="1304602"/>
            <a:ext cx="9161574" cy="3838893"/>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grpSp>
      <p:grpSp>
        <p:nvGrpSpPr>
          <p:cNvPr id="1222" name="Google Shape;1222;p19"/>
          <p:cNvGrpSpPr/>
          <p:nvPr/>
        </p:nvGrpSpPr>
        <p:grpSpPr>
          <a:xfrm flipH="1">
            <a:off x="48594" y="-104134"/>
            <a:ext cx="9008784" cy="5192907"/>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a:buClrTx/>
                  <a:buFontTx/>
                  <a:buNone/>
                </a:pPr>
                <a:endParaRPr sz="1800" kern="1200">
                  <a:solidFill>
                    <a:srgbClr val="042613"/>
                  </a:solidFill>
                  <a:latin typeface="Calibri"/>
                  <a:ea typeface="+mn-ea"/>
                  <a:cs typeface="+mn-cs"/>
                </a:endParaRPr>
              </a:p>
            </p:txBody>
          </p:sp>
        </p:grpSp>
      </p:grpSp>
    </p:spTree>
    <p:extLst>
      <p:ext uri="{BB962C8B-B14F-4D97-AF65-F5344CB8AC3E}">
        <p14:creationId xmlns:p14="http://schemas.microsoft.com/office/powerpoint/2010/main" val="286845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Tx/>
              <a:buFontTx/>
              <a:buNone/>
            </a:pPr>
            <a:fld id="{00000000-1234-1234-1234-123412341234}" type="slidenum">
              <a:rPr lang="id" sz="1350" kern="1200" smtClean="0">
                <a:solidFill>
                  <a:srgbClr val="2A153D"/>
                </a:solidFill>
                <a:latin typeface="Calibri"/>
                <a:ea typeface="+mn-ea"/>
                <a:cs typeface="+mn-cs"/>
              </a:rPr>
              <a:pPr algn="r">
                <a:buClrTx/>
                <a:buFontTx/>
                <a:buNone/>
              </a:pPr>
              <a:t>‹#›</a:t>
            </a:fld>
            <a:endParaRPr lang="id" sz="1350" kern="1200">
              <a:solidFill>
                <a:srgbClr val="2A153D"/>
              </a:solidFill>
              <a:latin typeface="Calibri"/>
              <a:ea typeface="+mn-ea"/>
              <a:cs typeface="+mn-cs"/>
            </a:endParaRPr>
          </a:p>
        </p:txBody>
      </p:sp>
      <p:sp>
        <p:nvSpPr>
          <p:cNvPr id="379" name="Google Shape;37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2526925" y="3219075"/>
            <a:ext cx="4665571" cy="466557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7856901" y="-1073950"/>
            <a:ext cx="4665571" cy="4665571"/>
          </a:xfrm>
          <a:prstGeom prst="rect">
            <a:avLst/>
          </a:prstGeom>
          <a:noFill/>
          <a:ln>
            <a:noFill/>
          </a:ln>
        </p:spPr>
      </p:pic>
      <p:grpSp>
        <p:nvGrpSpPr>
          <p:cNvPr id="382" name="Google Shape;382;p6"/>
          <p:cNvGrpSpPr/>
          <p:nvPr/>
        </p:nvGrpSpPr>
        <p:grpSpPr>
          <a:xfrm>
            <a:off x="-738151" y="-136409"/>
            <a:ext cx="2389494" cy="1982805"/>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395" name="Google Shape;395;p6"/>
          <p:cNvGrpSpPr/>
          <p:nvPr/>
        </p:nvGrpSpPr>
        <p:grpSpPr>
          <a:xfrm flipH="1">
            <a:off x="7856899" y="3499067"/>
            <a:ext cx="2389494" cy="1982805"/>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408" name="Google Shape;408;p6"/>
          <p:cNvGrpSpPr/>
          <p:nvPr/>
        </p:nvGrpSpPr>
        <p:grpSpPr>
          <a:xfrm>
            <a:off x="8402475" y="4204424"/>
            <a:ext cx="537838" cy="764613"/>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spTree>
    <p:extLst>
      <p:ext uri="{BB962C8B-B14F-4D97-AF65-F5344CB8AC3E}">
        <p14:creationId xmlns:p14="http://schemas.microsoft.com/office/powerpoint/2010/main" val="3257563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7348389" y="-660174"/>
            <a:ext cx="5143505" cy="5143505"/>
          </a:xfrm>
          <a:prstGeom prst="rect">
            <a:avLst/>
          </a:prstGeom>
          <a:noFill/>
          <a:ln>
            <a:noFill/>
          </a:ln>
        </p:spPr>
      </p:pic>
      <p:sp>
        <p:nvSpPr>
          <p:cNvPr id="459" name="Google Shape;45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Tx/>
              <a:buFontTx/>
              <a:buNone/>
            </a:pPr>
            <a:fld id="{00000000-1234-1234-1234-123412341234}" type="slidenum">
              <a:rPr lang="id" sz="1350" kern="1200" smtClean="0">
                <a:solidFill>
                  <a:srgbClr val="2A153D"/>
                </a:solidFill>
                <a:latin typeface="Calibri"/>
                <a:ea typeface="+mn-ea"/>
                <a:cs typeface="+mn-cs"/>
              </a:rPr>
              <a:pPr algn="r">
                <a:buClrTx/>
                <a:buFontTx/>
                <a:buNone/>
              </a:pPr>
              <a:t>‹#›</a:t>
            </a:fld>
            <a:endParaRPr lang="id" sz="1350" kern="1200">
              <a:solidFill>
                <a:srgbClr val="2A153D"/>
              </a:solidFill>
              <a:latin typeface="Calibri"/>
              <a:ea typeface="+mn-ea"/>
              <a:cs typeface="+mn-cs"/>
            </a:endParaRPr>
          </a:p>
        </p:txBody>
      </p:sp>
      <p:sp>
        <p:nvSpPr>
          <p:cNvPr id="460" name="Google Shape;460;p9"/>
          <p:cNvSpPr txBox="1">
            <a:spLocks noGrp="1"/>
          </p:cNvSpPr>
          <p:nvPr>
            <p:ph type="subTitle" idx="1"/>
          </p:nvPr>
        </p:nvSpPr>
        <p:spPr>
          <a:xfrm>
            <a:off x="1002275" y="1846225"/>
            <a:ext cx="32730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002275" y="2342750"/>
            <a:ext cx="2747100" cy="25392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sz="1400"/>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sp>
        <p:nvSpPr>
          <p:cNvPr id="462" name="Google Shape;462;p9"/>
          <p:cNvSpPr txBox="1">
            <a:spLocks noGrp="1"/>
          </p:cNvSpPr>
          <p:nvPr>
            <p:ph type="title"/>
          </p:nvPr>
        </p:nvSpPr>
        <p:spPr>
          <a:xfrm>
            <a:off x="705300" y="575845"/>
            <a:ext cx="773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6228709" y="3778209"/>
            <a:ext cx="3352064" cy="2781546"/>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pic>
        <p:nvPicPr>
          <p:cNvPr id="476" name="Google Shape;476;p9"/>
          <p:cNvPicPr preferRelativeResize="0"/>
          <p:nvPr/>
        </p:nvPicPr>
        <p:blipFill>
          <a:blip r:embed="rId2">
            <a:alphaModFix/>
          </a:blip>
          <a:stretch>
            <a:fillRect/>
          </a:stretch>
        </p:blipFill>
        <p:spPr>
          <a:xfrm>
            <a:off x="-2314786" y="-3753450"/>
            <a:ext cx="5143505" cy="5143505"/>
          </a:xfrm>
          <a:prstGeom prst="rect">
            <a:avLst/>
          </a:prstGeom>
          <a:noFill/>
          <a:ln>
            <a:noFill/>
          </a:ln>
        </p:spPr>
      </p:pic>
    </p:spTree>
    <p:extLst>
      <p:ext uri="{BB962C8B-B14F-4D97-AF65-F5344CB8AC3E}">
        <p14:creationId xmlns:p14="http://schemas.microsoft.com/office/powerpoint/2010/main" val="390639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2" name="Google Shape;482;p11"/>
          <p:cNvSpPr txBox="1">
            <a:spLocks noGrp="1"/>
          </p:cNvSpPr>
          <p:nvPr>
            <p:ph type="body" idx="1"/>
          </p:nvPr>
        </p:nvSpPr>
        <p:spPr>
          <a:xfrm>
            <a:off x="2014800" y="3380825"/>
            <a:ext cx="5114400" cy="13008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sz="1400"/>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83" name="Google Shape;48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buClrTx/>
              <a:buFontTx/>
              <a:buNone/>
            </a:pPr>
            <a:fld id="{00000000-1234-1234-1234-123412341234}" type="slidenum">
              <a:rPr lang="id" sz="1350" kern="1200" smtClean="0">
                <a:solidFill>
                  <a:srgbClr val="2A153D"/>
                </a:solidFill>
                <a:latin typeface="Calibri"/>
                <a:ea typeface="+mn-ea"/>
                <a:cs typeface="+mn-cs"/>
              </a:rPr>
              <a:pPr algn="r">
                <a:buClrTx/>
                <a:buFontTx/>
                <a:buNone/>
              </a:pPr>
              <a:t>‹#›</a:t>
            </a:fld>
            <a:endParaRPr lang="id" sz="1350" kern="1200">
              <a:solidFill>
                <a:srgbClr val="2A153D"/>
              </a:solidFill>
              <a:latin typeface="Calibri"/>
              <a:ea typeface="+mn-ea"/>
              <a:cs typeface="+mn-cs"/>
            </a:endParaRPr>
          </a:p>
        </p:txBody>
      </p:sp>
      <p:grpSp>
        <p:nvGrpSpPr>
          <p:cNvPr id="484" name="Google Shape;484;p11"/>
          <p:cNvGrpSpPr/>
          <p:nvPr/>
        </p:nvGrpSpPr>
        <p:grpSpPr>
          <a:xfrm rot="10800000">
            <a:off x="1147850" y="-1794042"/>
            <a:ext cx="6848292" cy="2900172"/>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a:buClrTx/>
                    <a:buFontTx/>
                    <a:buNone/>
                  </a:pPr>
                  <a:endParaRPr sz="1800" kern="1200">
                    <a:solidFill>
                      <a:srgbClr val="2A153D"/>
                    </a:solidFill>
                    <a:latin typeface="Calibri"/>
                    <a:ea typeface="+mn-ea"/>
                    <a:cs typeface="+mn-cs"/>
                  </a:endParaRPr>
                </a:p>
              </p:txBody>
            </p:sp>
          </p:grpSp>
        </p:grpSp>
      </p:grpSp>
      <p:pic>
        <p:nvPicPr>
          <p:cNvPr id="511" name="Google Shape;511;p11"/>
          <p:cNvPicPr preferRelativeResize="0"/>
          <p:nvPr/>
        </p:nvPicPr>
        <p:blipFill>
          <a:blip r:embed="rId2">
            <a:alphaModFix/>
          </a:blip>
          <a:stretch>
            <a:fillRect/>
          </a:stretch>
        </p:blipFill>
        <p:spPr>
          <a:xfrm>
            <a:off x="-2543787" y="2905576"/>
            <a:ext cx="5143505" cy="5143505"/>
          </a:xfrm>
          <a:prstGeom prst="rect">
            <a:avLst/>
          </a:prstGeom>
          <a:noFill/>
          <a:ln>
            <a:noFill/>
          </a:ln>
        </p:spPr>
      </p:pic>
    </p:spTree>
    <p:extLst>
      <p:ext uri="{BB962C8B-B14F-4D97-AF65-F5344CB8AC3E}">
        <p14:creationId xmlns:p14="http://schemas.microsoft.com/office/powerpoint/2010/main" val="597833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100000">
              <a:schemeClr val="accent2"/>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363425" y="1345638"/>
            <a:ext cx="5334600" cy="692700"/>
          </a:xfrm>
          <a:prstGeom prst="rect">
            <a:avLst/>
          </a:prstGeom>
          <a:noFill/>
          <a:ln>
            <a:noFill/>
          </a:ln>
          <a:effectLst>
            <a:outerShdw blurRad="85725" dist="19050" dir="5400000" algn="bl" rotWithShape="0">
              <a:srgbClr val="1F006E">
                <a:alpha val="40000"/>
              </a:srgb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1pPr>
            <a:lvl2pPr lvl="1"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2pPr>
            <a:lvl3pPr lvl="2"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3pPr>
            <a:lvl4pPr lvl="3"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4pPr>
            <a:lvl5pPr lvl="4"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5pPr>
            <a:lvl6pPr lvl="5"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6pPr>
            <a:lvl7pPr lvl="6"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7pPr>
            <a:lvl8pPr lvl="7"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8pPr>
            <a:lvl9pPr lvl="8"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363425" y="2236050"/>
            <a:ext cx="5334600" cy="1893600"/>
          </a:xfrm>
          <a:prstGeom prst="rect">
            <a:avLst/>
          </a:prstGeom>
          <a:noFill/>
          <a:ln>
            <a:noFill/>
          </a:ln>
        </p:spPr>
        <p:txBody>
          <a:bodyPr spcFirstLastPara="1" wrap="square" lIns="0" tIns="0" rIns="0" bIns="0" anchor="t" anchorCtr="0">
            <a:noAutofit/>
          </a:bodyPr>
          <a:lstStyle>
            <a:lvl1pPr marL="457200" lvl="0" indent="-342900" rtl="0">
              <a:lnSpc>
                <a:spcPct val="115000"/>
              </a:lnSpc>
              <a:spcBef>
                <a:spcPts val="0"/>
              </a:spcBef>
              <a:spcAft>
                <a:spcPts val="0"/>
              </a:spcAft>
              <a:buClr>
                <a:schemeClr val="accent1"/>
              </a:buClr>
              <a:buSzPts val="1800"/>
              <a:buFont typeface="Nunito"/>
              <a:buChar char="●"/>
              <a:defRPr sz="1800">
                <a:solidFill>
                  <a:schemeClr val="dk1"/>
                </a:solidFill>
                <a:latin typeface="Nunito"/>
                <a:ea typeface="Nunito"/>
                <a:cs typeface="Nunito"/>
                <a:sym typeface="Nunito"/>
              </a:defRPr>
            </a:lvl1pPr>
            <a:lvl2pPr marL="914400" lvl="1" indent="-342900" rtl="0">
              <a:lnSpc>
                <a:spcPct val="115000"/>
              </a:lnSpc>
              <a:spcBef>
                <a:spcPts val="800"/>
              </a:spcBef>
              <a:spcAft>
                <a:spcPts val="0"/>
              </a:spcAft>
              <a:buClr>
                <a:schemeClr val="accent1"/>
              </a:buClr>
              <a:buSzPts val="1800"/>
              <a:buFont typeface="Nunito"/>
              <a:buChar char="○"/>
              <a:defRPr sz="1800">
                <a:solidFill>
                  <a:schemeClr val="dk1"/>
                </a:solidFill>
                <a:latin typeface="Nunito"/>
                <a:ea typeface="Nunito"/>
                <a:cs typeface="Nunito"/>
                <a:sym typeface="Nunito"/>
              </a:defRPr>
            </a:lvl2pPr>
            <a:lvl3pPr marL="1371600" lvl="2" indent="-342900" rtl="0">
              <a:lnSpc>
                <a:spcPct val="115000"/>
              </a:lnSpc>
              <a:spcBef>
                <a:spcPts val="800"/>
              </a:spcBef>
              <a:spcAft>
                <a:spcPts val="0"/>
              </a:spcAft>
              <a:buClr>
                <a:schemeClr val="accent1"/>
              </a:buClr>
              <a:buSzPts val="1800"/>
              <a:buFont typeface="Nunito"/>
              <a:buChar char="■"/>
              <a:defRPr sz="1800">
                <a:solidFill>
                  <a:schemeClr val="dk1"/>
                </a:solidFill>
                <a:latin typeface="Nunito"/>
                <a:ea typeface="Nunito"/>
                <a:cs typeface="Nunito"/>
                <a:sym typeface="Nunito"/>
              </a:defRPr>
            </a:lvl3pPr>
            <a:lvl4pPr marL="1828800" lvl="3"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4pPr>
            <a:lvl5pPr marL="2286000" lvl="4"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5pPr>
            <a:lvl6pPr marL="2743200" lvl="5"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6pPr>
            <a:lvl7pPr marL="3200400" lvl="6"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7pPr>
            <a:lvl8pPr marL="3657600" lvl="7"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8pPr>
            <a:lvl9pPr marL="4114800" lvl="8" indent="-342900" rtl="0">
              <a:lnSpc>
                <a:spcPct val="115000"/>
              </a:lnSpc>
              <a:spcBef>
                <a:spcPts val="800"/>
              </a:spcBef>
              <a:spcAft>
                <a:spcPts val="800"/>
              </a:spcAft>
              <a:buClr>
                <a:schemeClr val="dk1"/>
              </a:buClr>
              <a:buSzPts val="1800"/>
              <a:buFont typeface="Nunito"/>
              <a:buChar char="■"/>
              <a:defRPr sz="18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redoka One"/>
                <a:ea typeface="Fredoka One"/>
                <a:cs typeface="Fredoka One"/>
                <a:sym typeface="Fredoka One"/>
              </a:defRPr>
            </a:lvl1pPr>
            <a:lvl2pPr lvl="1" algn="r" rtl="0">
              <a:buNone/>
              <a:defRPr sz="1300">
                <a:solidFill>
                  <a:schemeClr val="lt1"/>
                </a:solidFill>
                <a:latin typeface="Fredoka One"/>
                <a:ea typeface="Fredoka One"/>
                <a:cs typeface="Fredoka One"/>
                <a:sym typeface="Fredoka One"/>
              </a:defRPr>
            </a:lvl2pPr>
            <a:lvl3pPr lvl="2" algn="r" rtl="0">
              <a:buNone/>
              <a:defRPr sz="1300">
                <a:solidFill>
                  <a:schemeClr val="lt1"/>
                </a:solidFill>
                <a:latin typeface="Fredoka One"/>
                <a:ea typeface="Fredoka One"/>
                <a:cs typeface="Fredoka One"/>
                <a:sym typeface="Fredoka One"/>
              </a:defRPr>
            </a:lvl3pPr>
            <a:lvl4pPr lvl="3" algn="r" rtl="0">
              <a:buNone/>
              <a:defRPr sz="1300">
                <a:solidFill>
                  <a:schemeClr val="lt1"/>
                </a:solidFill>
                <a:latin typeface="Fredoka One"/>
                <a:ea typeface="Fredoka One"/>
                <a:cs typeface="Fredoka One"/>
                <a:sym typeface="Fredoka One"/>
              </a:defRPr>
            </a:lvl4pPr>
            <a:lvl5pPr lvl="4" algn="r" rtl="0">
              <a:buNone/>
              <a:defRPr sz="1300">
                <a:solidFill>
                  <a:schemeClr val="lt1"/>
                </a:solidFill>
                <a:latin typeface="Fredoka One"/>
                <a:ea typeface="Fredoka One"/>
                <a:cs typeface="Fredoka One"/>
                <a:sym typeface="Fredoka One"/>
              </a:defRPr>
            </a:lvl5pPr>
            <a:lvl6pPr lvl="5" algn="r" rtl="0">
              <a:buNone/>
              <a:defRPr sz="1300">
                <a:solidFill>
                  <a:schemeClr val="lt1"/>
                </a:solidFill>
                <a:latin typeface="Fredoka One"/>
                <a:ea typeface="Fredoka One"/>
                <a:cs typeface="Fredoka One"/>
                <a:sym typeface="Fredoka One"/>
              </a:defRPr>
            </a:lvl6pPr>
            <a:lvl7pPr lvl="6" algn="r" rtl="0">
              <a:buNone/>
              <a:defRPr sz="1300">
                <a:solidFill>
                  <a:schemeClr val="lt1"/>
                </a:solidFill>
                <a:latin typeface="Fredoka One"/>
                <a:ea typeface="Fredoka One"/>
                <a:cs typeface="Fredoka One"/>
                <a:sym typeface="Fredoka One"/>
              </a:defRPr>
            </a:lvl7pPr>
            <a:lvl8pPr lvl="7" algn="r" rtl="0">
              <a:buNone/>
              <a:defRPr sz="1300">
                <a:solidFill>
                  <a:schemeClr val="lt1"/>
                </a:solidFill>
                <a:latin typeface="Fredoka One"/>
                <a:ea typeface="Fredoka One"/>
                <a:cs typeface="Fredoka One"/>
                <a:sym typeface="Fredoka One"/>
              </a:defRPr>
            </a:lvl8pPr>
            <a:lvl9pPr lvl="8" algn="r" rtl="0">
              <a:buNone/>
              <a:defRPr sz="1300">
                <a:solidFill>
                  <a:schemeClr val="lt1"/>
                </a:solidFill>
                <a:latin typeface="Fredoka One"/>
                <a:ea typeface="Fredoka One"/>
                <a:cs typeface="Fredoka One"/>
                <a:sym typeface="Fredoka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4" r:id="rId1"/>
    <p:sldLayoutId id="214748369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64610956"/>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57042149"/>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ea typeface="+mn-ea"/>
                <a:cs typeface="+mn-cs"/>
              </a:rPr>
              <a:pPr>
                <a:buClrTx/>
                <a:buFontTx/>
                <a:buNone/>
              </a:pPr>
              <a:t>1/17/2026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12127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41605864"/>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85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8.svg"/><Relationship Id="rId7" Type="http://schemas.openxmlformats.org/officeDocument/2006/relationships/image" Target="../media/image21.gif"/><Relationship Id="rId2" Type="http://schemas.openxmlformats.org/officeDocument/2006/relationships/image" Target="../media/image17.png"/><Relationship Id="rId1" Type="http://schemas.openxmlformats.org/officeDocument/2006/relationships/slideLayout" Target="../slideLayouts/slideLayout25.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gif"/><Relationship Id="rId5" Type="http://schemas.openxmlformats.org/officeDocument/2006/relationships/image" Target="../media/image18.png"/><Relationship Id="rId4" Type="http://schemas.openxmlformats.org/officeDocument/2006/relationships/image" Target="../media/image60.sv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E8E2CD1C-DBB4-AA83-7C99-BE12C1B339C5}"/>
              </a:ext>
            </a:extLst>
          </p:cNvPr>
          <p:cNvSpPr/>
          <p:nvPr/>
        </p:nvSpPr>
        <p:spPr>
          <a:xfrm>
            <a:off x="0" y="0"/>
            <a:ext cx="9144000" cy="51435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pPr>
              <a:buClrTx/>
              <a:buFontTx/>
              <a:buNone/>
            </a:pPr>
            <a:endParaRPr lang="en-US" sz="1350" kern="1200">
              <a:solidFill>
                <a:prstClr val="black"/>
              </a:solidFill>
              <a:latin typeface="Calibri" panose="020F0502020204030204"/>
              <a:ea typeface="+mn-ea"/>
              <a:cs typeface="+mn-cs"/>
            </a:endParaRPr>
          </a:p>
        </p:txBody>
      </p:sp>
      <p:pic>
        <p:nvPicPr>
          <p:cNvPr id="8" name="Picture 7">
            <a:extLst>
              <a:ext uri="{FF2B5EF4-FFF2-40B4-BE49-F238E27FC236}">
                <a16:creationId xmlns:a16="http://schemas.microsoft.com/office/drawing/2014/main" xmlns="" id="{BA637683-8302-2EDD-E6E2-7D9681AB061B}"/>
              </a:ext>
            </a:extLst>
          </p:cNvPr>
          <p:cNvPicPr>
            <a:picLocks noChangeAspect="1"/>
          </p:cNvPicPr>
          <p:nvPr/>
        </p:nvPicPr>
        <p:blipFill>
          <a:blip r:embed="rId5"/>
          <a:stretch>
            <a:fillRect/>
          </a:stretch>
        </p:blipFill>
        <p:spPr>
          <a:xfrm>
            <a:off x="152400" y="-187981"/>
            <a:ext cx="9086849" cy="5219713"/>
          </a:xfrm>
          <a:prstGeom prst="rect">
            <a:avLst/>
          </a:prstGeom>
        </p:spPr>
      </p:pic>
      <p:pic>
        <p:nvPicPr>
          <p:cNvPr id="3" name="Nhacnen_OnTap">
            <a:hlinkClick r:id="" action="ppaction://media"/>
            <a:extLst>
              <a:ext uri="{FF2B5EF4-FFF2-40B4-BE49-F238E27FC236}">
                <a16:creationId xmlns:a16="http://schemas.microsoft.com/office/drawing/2014/main" xmlns=""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593" y="155496"/>
            <a:ext cx="621388" cy="621388"/>
          </a:xfrm>
          <a:prstGeom prst="rect">
            <a:avLst/>
          </a:prstGeom>
        </p:spPr>
      </p:pic>
      <p:sp>
        <p:nvSpPr>
          <p:cNvPr id="4" name="TextBox 3"/>
          <p:cNvSpPr txBox="1"/>
          <p:nvPr/>
        </p:nvSpPr>
        <p:spPr>
          <a:xfrm>
            <a:off x="3771900" y="278964"/>
            <a:ext cx="2324098" cy="584775"/>
          </a:xfrm>
          <a:prstGeom prst="rect">
            <a:avLst/>
          </a:prstGeom>
          <a:noFill/>
        </p:spPr>
        <p:txBody>
          <a:bodyPr wrap="square" rtlCol="0">
            <a:spAutoFit/>
          </a:bodyPr>
          <a:lstStyle/>
          <a:p>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Roboto Black" panose="02000000000000000000" pitchFamily="2" charset="0"/>
                <a:ea typeface="Roboto Black" panose="02000000000000000000" pitchFamily="2" charset="0"/>
                <a:cs typeface="Roboto Black" panose="02000000000000000000" pitchFamily="2" charset="0"/>
              </a:rPr>
              <a:t>TIN HỌC 5  </a:t>
            </a:r>
          </a:p>
        </p:txBody>
      </p:sp>
      <p:sp>
        <p:nvSpPr>
          <p:cNvPr id="5" name="TextBox 4"/>
          <p:cNvSpPr txBox="1"/>
          <p:nvPr/>
        </p:nvSpPr>
        <p:spPr>
          <a:xfrm>
            <a:off x="2066925" y="1571625"/>
            <a:ext cx="5734049" cy="830997"/>
          </a:xfrm>
          <a:prstGeom prst="rect">
            <a:avLst/>
          </a:prstGeom>
          <a:noFill/>
        </p:spPr>
        <p:txBody>
          <a:bodyPr wrap="square" rtlCol="0">
            <a:spAutoFit/>
          </a:bodyPr>
          <a:lstStyle/>
          <a:p>
            <a:pPr algn="ctr"/>
            <a:r>
              <a:rPr lang="en-US" sz="2400" b="1" smtClean="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BÀI 9B : THỰC HÀNH TẠO ĐỒ DÙNG GIA ĐÌNH THEO VIDEO HƯỚNG DẪN</a:t>
            </a:r>
            <a:endParaRPr lang="en-US" sz="2400" b="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TextBox 5"/>
          <p:cNvSpPr txBox="1"/>
          <p:nvPr/>
        </p:nvSpPr>
        <p:spPr>
          <a:xfrm>
            <a:off x="1990725" y="2402622"/>
            <a:ext cx="5524499" cy="1200329"/>
          </a:xfrm>
          <a:prstGeom prst="rect">
            <a:avLst/>
          </a:prstGeom>
          <a:noFill/>
        </p:spPr>
        <p:txBody>
          <a:bodyPr wrap="square" rtlCol="0">
            <a:spAutoFit/>
          </a:bodyPr>
          <a:lstStyle/>
          <a:p>
            <a:pPr algn="ctr"/>
            <a:r>
              <a:rPr lang="en-US" sz="2400" smtClean="0">
                <a:latin typeface="Bahnschrift SemiBold SemiConden" panose="020B0502040204020203" pitchFamily="34" charset="0"/>
              </a:rPr>
              <a:t>GIÁO VIÊN: BÙI TOÀN THẮNG</a:t>
            </a:r>
          </a:p>
          <a:p>
            <a:pPr algn="ctr"/>
            <a:r>
              <a:rPr lang="en-US" sz="2400" smtClean="0">
                <a:latin typeface="Bahnschrift SemiBold SemiConden" panose="020B0502040204020203" pitchFamily="34" charset="0"/>
              </a:rPr>
              <a:t>TRƯỜNG TIỂU HỌC HƯNG ĐẠO – PHƯỜNG HƯNG ĐẠO – THÀNH PHỐ HẢI PHÒNG</a:t>
            </a:r>
            <a:endParaRPr lang="en-US" sz="2400">
              <a:latin typeface="Bahnschrift SemiBold SemiConden" panose="020B0502040204020203" pitchFamily="34" charset="0"/>
            </a:endParaRPr>
          </a:p>
        </p:txBody>
      </p:sp>
    </p:spTree>
    <p:extLst>
      <p:ext uri="{BB962C8B-B14F-4D97-AF65-F5344CB8AC3E}">
        <p14:creationId xmlns:p14="http://schemas.microsoft.com/office/powerpoint/2010/main" val="45599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5978418F-9DCA-7872-C753-BCEF06D0D6CF}"/>
              </a:ext>
            </a:extLst>
          </p:cNvPr>
          <p:cNvSpPr/>
          <p:nvPr/>
        </p:nvSpPr>
        <p:spPr>
          <a:xfrm>
            <a:off x="1348094" y="260485"/>
            <a:ext cx="6140287" cy="1391446"/>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endParaRPr>
          </a:p>
        </p:txBody>
      </p:sp>
      <p:grpSp>
        <p:nvGrpSpPr>
          <p:cNvPr id="2409" name="Google Shape;2409;p27"/>
          <p:cNvGrpSpPr/>
          <p:nvPr/>
        </p:nvGrpSpPr>
        <p:grpSpPr>
          <a:xfrm flipH="1">
            <a:off x="5116410" y="4120440"/>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defTabSz="914378">
                <a:defRPr/>
              </a:pPr>
              <a:endParaRPr>
                <a:ea typeface="+mn-ea"/>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482" name="Google Shape;2482;p27"/>
          <p:cNvGrpSpPr/>
          <p:nvPr/>
        </p:nvGrpSpPr>
        <p:grpSpPr>
          <a:xfrm flipH="1">
            <a:off x="1063243" y="1451151"/>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495" name="Google Shape;2495;p27"/>
          <p:cNvGrpSpPr/>
          <p:nvPr/>
        </p:nvGrpSpPr>
        <p:grpSpPr>
          <a:xfrm>
            <a:off x="7582326" y="4258929"/>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defTabSz="914378">
                <a:defRPr/>
              </a:pPr>
              <a:endParaRPr>
                <a:ea typeface="+mn-ea"/>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506" name="Google Shape;2506;p27"/>
          <p:cNvSpPr/>
          <p:nvPr/>
        </p:nvSpPr>
        <p:spPr>
          <a:xfrm>
            <a:off x="2242363" y="132459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7" name="Google Shape;2507;p27"/>
          <p:cNvSpPr/>
          <p:nvPr/>
        </p:nvSpPr>
        <p:spPr>
          <a:xfrm>
            <a:off x="7840073" y="869677"/>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539" name="Google Shape;2539;p27"/>
          <p:cNvGrpSpPr/>
          <p:nvPr/>
        </p:nvGrpSpPr>
        <p:grpSpPr>
          <a:xfrm rot="12378093" flipH="1">
            <a:off x="3552737" y="1286209"/>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dirty="0">
                <a:ea typeface="+mn-ea"/>
              </a:endParaRPr>
            </a:p>
          </p:txBody>
        </p:sp>
      </p:grpSp>
      <p:grpSp>
        <p:nvGrpSpPr>
          <p:cNvPr id="7" name="Nhóm 6">
            <a:extLst>
              <a:ext uri="{FF2B5EF4-FFF2-40B4-BE49-F238E27FC236}">
                <a16:creationId xmlns:a16="http://schemas.microsoft.com/office/drawing/2014/main" xmlns="" id="{21583494-9769-0463-DB9D-CEC0E9CA6742}"/>
              </a:ext>
            </a:extLst>
          </p:cNvPr>
          <p:cNvGrpSpPr/>
          <p:nvPr/>
        </p:nvGrpSpPr>
        <p:grpSpPr>
          <a:xfrm>
            <a:off x="722685" y="467371"/>
            <a:ext cx="697617" cy="826028"/>
            <a:chOff x="4017769" y="3642595"/>
            <a:chExt cx="857250" cy="1053563"/>
          </a:xfrm>
        </p:grpSpPr>
        <p:sp>
          <p:nvSpPr>
            <p:cNvPr id="153" name="Hình chữ nhật: Góc Gập 152">
              <a:extLst>
                <a:ext uri="{FF2B5EF4-FFF2-40B4-BE49-F238E27FC236}">
                  <a16:creationId xmlns:a16="http://schemas.microsoft.com/office/drawing/2014/main" xmlns="" id="{67BECE12-3E3F-0133-08AE-4AA3E99354F5}"/>
                </a:ext>
              </a:extLst>
            </p:cNvPr>
            <p:cNvSpPr/>
            <p:nvPr/>
          </p:nvSpPr>
          <p:spPr>
            <a:xfrm rot="21106865">
              <a:off x="4017769" y="3657932"/>
              <a:ext cx="857250" cy="1038226"/>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endParaRPr>
            </a:p>
          </p:txBody>
        </p:sp>
        <p:pic>
          <p:nvPicPr>
            <p:cNvPr id="146" name="Hình ảnh 145">
              <a:extLst>
                <a:ext uri="{FF2B5EF4-FFF2-40B4-BE49-F238E27FC236}">
                  <a16:creationId xmlns:a16="http://schemas.microsoft.com/office/drawing/2014/main" xmlns="" id="{B8F0FC78-4999-8FB1-9736-AEB8CF883076}"/>
                </a:ext>
              </a:extLst>
            </p:cNvPr>
            <p:cNvPicPr>
              <a:picLocks noChangeAspect="1"/>
            </p:cNvPicPr>
            <p:nvPr/>
          </p:nvPicPr>
          <p:blipFill rotWithShape="1">
            <a:blip r:embed="rId4"/>
            <a:srcRect l="53409" t="7112" r="19455" b="46868"/>
            <a:stretch/>
          </p:blipFill>
          <p:spPr>
            <a:xfrm>
              <a:off x="4170871" y="3642595"/>
              <a:ext cx="675673" cy="644543"/>
            </a:xfrm>
            <a:prstGeom prst="rect">
              <a:avLst/>
            </a:prstGeom>
            <a:effectLst>
              <a:glow rad="63500">
                <a:schemeClr val="accent2">
                  <a:satMod val="175000"/>
                  <a:alpha val="40000"/>
                </a:schemeClr>
              </a:glow>
            </a:effectLst>
          </p:spPr>
        </p:pic>
      </p:grpSp>
      <p:pic>
        <p:nvPicPr>
          <p:cNvPr id="9" name="Hình ảnh 8">
            <a:extLst>
              <a:ext uri="{FF2B5EF4-FFF2-40B4-BE49-F238E27FC236}">
                <a16:creationId xmlns:a16="http://schemas.microsoft.com/office/drawing/2014/main" xmlns="" id="{FADC0549-CCFD-79BF-0A11-D30F027E8C3A}"/>
              </a:ext>
            </a:extLst>
          </p:cNvPr>
          <p:cNvPicPr>
            <a:picLocks noChangeAspect="1"/>
          </p:cNvPicPr>
          <p:nvPr/>
        </p:nvPicPr>
        <p:blipFill rotWithShape="1">
          <a:blip r:embed="rId5"/>
          <a:srcRect l="11441" t="17303" r="61202" b="36532"/>
          <a:stretch/>
        </p:blipFill>
        <p:spPr>
          <a:xfrm>
            <a:off x="7006340" y="173151"/>
            <a:ext cx="874645" cy="830206"/>
          </a:xfrm>
          <a:prstGeom prst="rect">
            <a:avLst/>
          </a:prstGeom>
        </p:spPr>
      </p:pic>
      <p:sp>
        <p:nvSpPr>
          <p:cNvPr id="42" name="Google Shape;166;p23"/>
          <p:cNvSpPr txBox="1">
            <a:spLocks noGrp="1"/>
          </p:cNvSpPr>
          <p:nvPr>
            <p:ph type="title"/>
          </p:nvPr>
        </p:nvSpPr>
        <p:spPr>
          <a:xfrm>
            <a:off x="1853160" y="976615"/>
            <a:ext cx="5046034" cy="563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altLang="zh-CN" sz="2800" dirty="0">
                <a:latin typeface="+mj-lt"/>
              </a:rPr>
              <a:t>L</a:t>
            </a:r>
            <a:r>
              <a:rPr lang="vi-VN" sz="2800" dirty="0">
                <a:latin typeface="+mj-lt"/>
              </a:rPr>
              <a:t>àm theo video hướng dẫn tạo ra một đồ dùng hữu ích từ vật liệu đã qua sử dụng dẫn</a:t>
            </a:r>
          </a:p>
        </p:txBody>
      </p:sp>
      <p:grpSp>
        <p:nvGrpSpPr>
          <p:cNvPr id="43" name="Group 42">
            <a:extLst>
              <a:ext uri="{FF2B5EF4-FFF2-40B4-BE49-F238E27FC236}">
                <a16:creationId xmlns="" xmlns:a16="http://schemas.microsoft.com/office/drawing/2014/main" id="{FE79BDF7-A80B-D2B5-08FA-8C0A2ED5333F}"/>
              </a:ext>
            </a:extLst>
          </p:cNvPr>
          <p:cNvGrpSpPr/>
          <p:nvPr/>
        </p:nvGrpSpPr>
        <p:grpSpPr>
          <a:xfrm>
            <a:off x="847277" y="1647257"/>
            <a:ext cx="7325427" cy="3462874"/>
            <a:chOff x="-3720" y="20369"/>
            <a:chExt cx="6077875" cy="3117004"/>
          </a:xfrm>
        </p:grpSpPr>
        <p:sp>
          <p:nvSpPr>
            <p:cNvPr id="44" name="Shape 7767">
              <a:extLst>
                <a:ext uri="{FF2B5EF4-FFF2-40B4-BE49-F238E27FC236}">
                  <a16:creationId xmlns="" xmlns:a16="http://schemas.microsoft.com/office/drawing/2014/main" id="{ABEAFA28-7A7A-2899-1A55-B266FC5A4615}"/>
                </a:ext>
              </a:extLst>
            </p:cNvPr>
            <p:cNvSpPr/>
            <p:nvPr/>
          </p:nvSpPr>
          <p:spPr>
            <a:xfrm>
              <a:off x="90001" y="752846"/>
              <a:ext cx="1740170" cy="1151899"/>
            </a:xfrm>
            <a:custGeom>
              <a:avLst/>
              <a:gdLst/>
              <a:ahLst/>
              <a:cxnLst/>
              <a:rect l="0" t="0" r="0" b="0"/>
              <a:pathLst>
                <a:path w="1661821" h="1107631">
                  <a:moveTo>
                    <a:pt x="166243" y="0"/>
                  </a:moveTo>
                  <a:lnTo>
                    <a:pt x="1495578" y="0"/>
                  </a:lnTo>
                  <a:cubicBezTo>
                    <a:pt x="1661821" y="0"/>
                    <a:pt x="1661821" y="100724"/>
                    <a:pt x="1661821" y="100724"/>
                  </a:cubicBezTo>
                  <a:lnTo>
                    <a:pt x="1661821" y="845490"/>
                  </a:lnTo>
                  <a:cubicBezTo>
                    <a:pt x="1661821" y="946226"/>
                    <a:pt x="1495578" y="946226"/>
                    <a:pt x="1495578" y="946226"/>
                  </a:cubicBezTo>
                  <a:lnTo>
                    <a:pt x="998500" y="946226"/>
                  </a:lnTo>
                  <a:lnTo>
                    <a:pt x="1132027" y="1107631"/>
                  </a:lnTo>
                  <a:lnTo>
                    <a:pt x="829640" y="946226"/>
                  </a:lnTo>
                  <a:lnTo>
                    <a:pt x="166243" y="946226"/>
                  </a:lnTo>
                  <a:cubicBezTo>
                    <a:pt x="0" y="946226"/>
                    <a:pt x="0" y="845490"/>
                    <a:pt x="0" y="845490"/>
                  </a:cubicBezTo>
                  <a:lnTo>
                    <a:pt x="0" y="100724"/>
                  </a:lnTo>
                  <a:cubicBezTo>
                    <a:pt x="0" y="0"/>
                    <a:pt x="166243" y="0"/>
                    <a:pt x="166243" y="0"/>
                  </a:cubicBezTo>
                  <a:close/>
                </a:path>
              </a:pathLst>
            </a:custGeom>
            <a:solidFill>
              <a:srgbClr val="C6EAFB"/>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5" name="Shape 7768">
              <a:extLst>
                <a:ext uri="{FF2B5EF4-FFF2-40B4-BE49-F238E27FC236}">
                  <a16:creationId xmlns="" xmlns:a16="http://schemas.microsoft.com/office/drawing/2014/main" id="{2304B72C-8401-7043-D953-BD0A0D363F8C}"/>
                </a:ext>
              </a:extLst>
            </p:cNvPr>
            <p:cNvSpPr/>
            <p:nvPr/>
          </p:nvSpPr>
          <p:spPr>
            <a:xfrm>
              <a:off x="1944522" y="436932"/>
              <a:ext cx="1904302" cy="1244498"/>
            </a:xfrm>
            <a:custGeom>
              <a:avLst/>
              <a:gdLst/>
              <a:ahLst/>
              <a:cxnLst/>
              <a:rect l="0" t="0" r="0" b="0"/>
              <a:pathLst>
                <a:path w="1904302" h="1244498">
                  <a:moveTo>
                    <a:pt x="149657" y="0"/>
                  </a:moveTo>
                  <a:lnTo>
                    <a:pt x="1754645" y="0"/>
                  </a:lnTo>
                  <a:cubicBezTo>
                    <a:pt x="1904302" y="0"/>
                    <a:pt x="1904302" y="125806"/>
                    <a:pt x="1904302" y="125806"/>
                  </a:cubicBezTo>
                  <a:lnTo>
                    <a:pt x="1904302" y="882028"/>
                  </a:lnTo>
                  <a:cubicBezTo>
                    <a:pt x="1904302" y="1007808"/>
                    <a:pt x="1754645" y="1007808"/>
                    <a:pt x="1754645" y="1007808"/>
                  </a:cubicBezTo>
                  <a:lnTo>
                    <a:pt x="1394841" y="1007808"/>
                  </a:lnTo>
                  <a:lnTo>
                    <a:pt x="1109942" y="1244498"/>
                  </a:lnTo>
                  <a:lnTo>
                    <a:pt x="1235748" y="1007808"/>
                  </a:lnTo>
                  <a:lnTo>
                    <a:pt x="149657" y="1007808"/>
                  </a:lnTo>
                  <a:cubicBezTo>
                    <a:pt x="0" y="1007808"/>
                    <a:pt x="0" y="882028"/>
                    <a:pt x="0" y="882028"/>
                  </a:cubicBezTo>
                  <a:lnTo>
                    <a:pt x="0" y="125806"/>
                  </a:lnTo>
                  <a:cubicBezTo>
                    <a:pt x="0" y="0"/>
                    <a:pt x="149657" y="0"/>
                    <a:pt x="149657" y="0"/>
                  </a:cubicBezTo>
                  <a:close/>
                </a:path>
              </a:pathLst>
            </a:custGeom>
            <a:solidFill>
              <a:srgbClr val="C6EAFB"/>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Shape 7769">
              <a:extLst>
                <a:ext uri="{FF2B5EF4-FFF2-40B4-BE49-F238E27FC236}">
                  <a16:creationId xmlns="" xmlns:a16="http://schemas.microsoft.com/office/drawing/2014/main" id="{E68B843A-B804-5112-4FF8-FE9871571112}"/>
                </a:ext>
              </a:extLst>
            </p:cNvPr>
            <p:cNvSpPr/>
            <p:nvPr/>
          </p:nvSpPr>
          <p:spPr>
            <a:xfrm>
              <a:off x="3963175" y="875675"/>
              <a:ext cx="1616824" cy="984796"/>
            </a:xfrm>
            <a:custGeom>
              <a:avLst/>
              <a:gdLst/>
              <a:ahLst/>
              <a:cxnLst/>
              <a:rect l="0" t="0" r="0" b="0"/>
              <a:pathLst>
                <a:path w="1616824" h="984796">
                  <a:moveTo>
                    <a:pt x="135229" y="0"/>
                  </a:moveTo>
                  <a:lnTo>
                    <a:pt x="1481595" y="0"/>
                  </a:lnTo>
                  <a:cubicBezTo>
                    <a:pt x="1616824" y="0"/>
                    <a:pt x="1616824" y="99542"/>
                    <a:pt x="1616824" y="99542"/>
                  </a:cubicBezTo>
                  <a:lnTo>
                    <a:pt x="1616824" y="698005"/>
                  </a:lnTo>
                  <a:cubicBezTo>
                    <a:pt x="1616824" y="797547"/>
                    <a:pt x="1481595" y="797547"/>
                    <a:pt x="1481595" y="797547"/>
                  </a:cubicBezTo>
                  <a:lnTo>
                    <a:pt x="759180" y="797547"/>
                  </a:lnTo>
                  <a:lnTo>
                    <a:pt x="484289" y="984796"/>
                  </a:lnTo>
                  <a:lnTo>
                    <a:pt x="605676" y="797547"/>
                  </a:lnTo>
                  <a:lnTo>
                    <a:pt x="135229" y="797547"/>
                  </a:lnTo>
                  <a:cubicBezTo>
                    <a:pt x="0" y="797547"/>
                    <a:pt x="0" y="698005"/>
                    <a:pt x="0" y="698005"/>
                  </a:cubicBezTo>
                  <a:lnTo>
                    <a:pt x="0" y="99542"/>
                  </a:lnTo>
                  <a:cubicBezTo>
                    <a:pt x="0" y="0"/>
                    <a:pt x="135229" y="0"/>
                    <a:pt x="135229" y="0"/>
                  </a:cubicBezTo>
                  <a:close/>
                </a:path>
              </a:pathLst>
            </a:custGeom>
            <a:solidFill>
              <a:srgbClr val="C6EAFB"/>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47" name="Picture 46">
              <a:extLst>
                <a:ext uri="{FF2B5EF4-FFF2-40B4-BE49-F238E27FC236}">
                  <a16:creationId xmlns="" xmlns:a16="http://schemas.microsoft.com/office/drawing/2014/main" id="{DE854E9C-608F-5B82-160A-0C2AA24EF306}"/>
                </a:ext>
              </a:extLst>
            </p:cNvPr>
            <p:cNvPicPr/>
            <p:nvPr/>
          </p:nvPicPr>
          <p:blipFill>
            <a:blip r:embed="rId6"/>
            <a:stretch>
              <a:fillRect/>
            </a:stretch>
          </p:blipFill>
          <p:spPr>
            <a:xfrm>
              <a:off x="-3720" y="20369"/>
              <a:ext cx="667512" cy="518160"/>
            </a:xfrm>
            <a:prstGeom prst="rect">
              <a:avLst/>
            </a:prstGeom>
          </p:spPr>
        </p:pic>
        <p:sp>
          <p:nvSpPr>
            <p:cNvPr id="48" name="Rectangle 47">
              <a:extLst>
                <a:ext uri="{FF2B5EF4-FFF2-40B4-BE49-F238E27FC236}">
                  <a16:creationId xmlns="" xmlns:a16="http://schemas.microsoft.com/office/drawing/2014/main" id="{8F04F69D-E6EC-4BE1-562B-14E474045D43}"/>
                </a:ext>
              </a:extLst>
            </p:cNvPr>
            <p:cNvSpPr/>
            <p:nvPr/>
          </p:nvSpPr>
          <p:spPr>
            <a:xfrm>
              <a:off x="683998" y="80520"/>
              <a:ext cx="2178382" cy="468932"/>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3000" b="1" i="0" u="none" strike="noStrike" kern="100" cap="none" spc="0" normalizeH="0" baseline="0" noProof="0" dirty="0" smtClean="0">
                  <a:ln>
                    <a:noFill/>
                  </a:ln>
                  <a:solidFill>
                    <a:srgbClr val="EE3F6A"/>
                  </a:solidFill>
                  <a:effectLst/>
                  <a:uLnTx/>
                  <a:uFillTx/>
                  <a:latin typeface="Calibri" panose="020F0502020204030204" pitchFamily="34" charset="0"/>
                  <a:ea typeface="Calibri" panose="020F0502020204030204" pitchFamily="34" charset="0"/>
                </a:rPr>
                <a:t>KHỞI</a:t>
              </a:r>
              <a:r>
                <a:rPr kumimoji="0" lang="en-US" sz="3000" b="1" i="0" u="none" strike="noStrike" kern="100" cap="none" spc="65" normalizeH="0" baseline="0" noProof="0" dirty="0" smtClean="0">
                  <a:ln>
                    <a:noFill/>
                  </a:ln>
                  <a:solidFill>
                    <a:srgbClr val="EE3F6A"/>
                  </a:solidFill>
                  <a:effectLst/>
                  <a:uLnTx/>
                  <a:uFillTx/>
                  <a:latin typeface="Calibri" panose="020F0502020204030204" pitchFamily="34" charset="0"/>
                  <a:ea typeface="Calibri" panose="020F0502020204030204" pitchFamily="34" charset="0"/>
                </a:rPr>
                <a:t> </a:t>
              </a:r>
              <a:r>
                <a:rPr kumimoji="0" lang="en-US" sz="3000" b="1" i="0" u="none" strike="noStrike" kern="100" cap="none" spc="0" normalizeH="0" baseline="0" noProof="0" dirty="0" smtClean="0">
                  <a:ln>
                    <a:noFill/>
                  </a:ln>
                  <a:solidFill>
                    <a:srgbClr val="EE3F6A"/>
                  </a:solidFill>
                  <a:effectLst/>
                  <a:uLnTx/>
                  <a:uFillTx/>
                  <a:latin typeface="Calibri" panose="020F0502020204030204" pitchFamily="34" charset="0"/>
                  <a:ea typeface="Calibri" panose="020F0502020204030204" pitchFamily="34" charset="0"/>
                </a:rPr>
                <a:t>ĐỘNG</a:t>
              </a:r>
              <a:endParaRPr kumimoji="0" lang="en-US" sz="3000" b="1" i="0"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pic>
          <p:nvPicPr>
            <p:cNvPr id="49" name="Picture 48">
              <a:extLst>
                <a:ext uri="{FF2B5EF4-FFF2-40B4-BE49-F238E27FC236}">
                  <a16:creationId xmlns="" xmlns:a16="http://schemas.microsoft.com/office/drawing/2014/main" id="{E49CA621-6A38-B634-B592-C02E114B8F80}"/>
                </a:ext>
              </a:extLst>
            </p:cNvPr>
            <p:cNvPicPr/>
            <p:nvPr/>
          </p:nvPicPr>
          <p:blipFill>
            <a:blip r:embed="rId7"/>
            <a:stretch>
              <a:fillRect/>
            </a:stretch>
          </p:blipFill>
          <p:spPr>
            <a:xfrm>
              <a:off x="1066263" y="1540221"/>
              <a:ext cx="3334512" cy="1597152"/>
            </a:xfrm>
            <a:prstGeom prst="rect">
              <a:avLst/>
            </a:prstGeom>
          </p:spPr>
        </p:pic>
        <p:sp>
          <p:nvSpPr>
            <p:cNvPr id="50" name="Rectangle 49">
              <a:extLst>
                <a:ext uri="{FF2B5EF4-FFF2-40B4-BE49-F238E27FC236}">
                  <a16:creationId xmlns="" xmlns:a16="http://schemas.microsoft.com/office/drawing/2014/main" id="{9409D959-F199-D344-D261-8A20EA27BF16}"/>
                </a:ext>
              </a:extLst>
            </p:cNvPr>
            <p:cNvSpPr/>
            <p:nvPr/>
          </p:nvSpPr>
          <p:spPr>
            <a:xfrm>
              <a:off x="161999" y="848556"/>
              <a:ext cx="2107712"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Hoá</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ra</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gấp</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hạc</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giấy</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endParaRPr kumimoji="0" lang="en-US" sz="1300" b="0" i="0"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1" name="Rectangle 50">
              <a:extLst>
                <a:ext uri="{FF2B5EF4-FFF2-40B4-BE49-F238E27FC236}">
                  <a16:creationId xmlns="" xmlns:a16="http://schemas.microsoft.com/office/drawing/2014/main" id="{96DF5DFD-D7DC-20FD-82D4-72E8FC53625F}"/>
                </a:ext>
              </a:extLst>
            </p:cNvPr>
            <p:cNvSpPr/>
            <p:nvPr/>
          </p:nvSpPr>
          <p:spPr>
            <a:xfrm>
              <a:off x="161999" y="1054931"/>
              <a:ext cx="2107778"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không</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khó</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Tớ</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còn</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endParaRPr kumimoji="0" lang="en-US" sz="1300" b="0" i="0"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2" name="Rectangle 51">
              <a:extLst>
                <a:ext uri="{FF2B5EF4-FFF2-40B4-BE49-F238E27FC236}">
                  <a16:creationId xmlns="" xmlns:a16="http://schemas.microsoft.com/office/drawing/2014/main" id="{F465D935-8AB0-70E4-14A1-945A77D8495E}"/>
                </a:ext>
              </a:extLst>
            </p:cNvPr>
            <p:cNvSpPr/>
            <p:nvPr/>
          </p:nvSpPr>
          <p:spPr>
            <a:xfrm>
              <a:off x="161999" y="1261306"/>
              <a:ext cx="2107844"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muốn làm một sản </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3" name="Rectangle 52">
              <a:extLst>
                <a:ext uri="{FF2B5EF4-FFF2-40B4-BE49-F238E27FC236}">
                  <a16:creationId xmlns="" xmlns:a16="http://schemas.microsoft.com/office/drawing/2014/main" id="{3AE1E258-564A-83FF-3A18-4D9A726C27D5}"/>
                </a:ext>
              </a:extLst>
            </p:cNvPr>
            <p:cNvSpPr/>
            <p:nvPr/>
          </p:nvSpPr>
          <p:spPr>
            <a:xfrm>
              <a:off x="161999" y="1467681"/>
              <a:ext cx="1785429"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phẩm</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thực</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tế</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 </a:t>
              </a:r>
              <a:r>
                <a:rPr kumimoji="0" lang="en-US" sz="1300" b="0" i="1" u="none" strike="noStrike" kern="100" cap="none" spc="0" normalizeH="0" baseline="0" noProof="0" dirty="0" err="1" smtClean="0">
                  <a:ln>
                    <a:noFill/>
                  </a:ln>
                  <a:solidFill>
                    <a:sysClr val="windowText" lastClr="000000"/>
                  </a:solidFill>
                  <a:effectLst/>
                  <a:uLnTx/>
                  <a:uFillTx/>
                  <a:latin typeface="Arial" panose="020B0604020202020204" pitchFamily="34" charset="0"/>
                  <a:ea typeface="Arial" panose="020B0604020202020204" pitchFamily="34" charset="0"/>
                </a:rPr>
                <a:t>hơn</a:t>
              </a:r>
              <a:r>
                <a:rPr kumimoji="0" lang="en-US" sz="1300" b="0" i="1"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rPr>
                <a:t>.</a:t>
              </a:r>
              <a:endParaRPr kumimoji="0" lang="en-US" sz="1300" b="0" i="0" u="none" strike="noStrike" kern="100" cap="none" spc="0" normalizeH="0" baseline="0" noProof="0" dirty="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4" name="Rectangle 53">
              <a:extLst>
                <a:ext uri="{FF2B5EF4-FFF2-40B4-BE49-F238E27FC236}">
                  <a16:creationId xmlns="" xmlns:a16="http://schemas.microsoft.com/office/drawing/2014/main" id="{97324798-F5E9-7989-E116-140D63514FCB}"/>
                </a:ext>
              </a:extLst>
            </p:cNvPr>
            <p:cNvSpPr/>
            <p:nvPr/>
          </p:nvSpPr>
          <p:spPr>
            <a:xfrm>
              <a:off x="2031426" y="565904"/>
              <a:ext cx="2354721"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Có thể là hộp bút, thùng </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5" name="Rectangle 54">
              <a:extLst>
                <a:ext uri="{FF2B5EF4-FFF2-40B4-BE49-F238E27FC236}">
                  <a16:creationId xmlns="" xmlns:a16="http://schemas.microsoft.com/office/drawing/2014/main" id="{C4A342CC-0F96-E1BD-740D-C00F492B7D85}"/>
                </a:ext>
              </a:extLst>
            </p:cNvPr>
            <p:cNvSpPr/>
            <p:nvPr/>
          </p:nvSpPr>
          <p:spPr>
            <a:xfrm>
              <a:off x="2031426" y="772279"/>
              <a:ext cx="2354764"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rác nhỏ,... giúp cho góc </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6" name="Rectangle 55">
              <a:extLst>
                <a:ext uri="{FF2B5EF4-FFF2-40B4-BE49-F238E27FC236}">
                  <a16:creationId xmlns="" xmlns:a16="http://schemas.microsoft.com/office/drawing/2014/main" id="{2462A55B-4A31-F5E4-355A-E524A30DC850}"/>
                </a:ext>
              </a:extLst>
            </p:cNvPr>
            <p:cNvSpPr/>
            <p:nvPr/>
          </p:nvSpPr>
          <p:spPr>
            <a:xfrm>
              <a:off x="2031426" y="978654"/>
              <a:ext cx="2354809"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học tập của chúng mình </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7" name="Rectangle 56">
              <a:extLst>
                <a:ext uri="{FF2B5EF4-FFF2-40B4-BE49-F238E27FC236}">
                  <a16:creationId xmlns="" xmlns:a16="http://schemas.microsoft.com/office/drawing/2014/main" id="{532D2577-0BC2-801F-1F78-E712783AA1DA}"/>
                </a:ext>
              </a:extLst>
            </p:cNvPr>
            <p:cNvSpPr/>
            <p:nvPr/>
          </p:nvSpPr>
          <p:spPr>
            <a:xfrm>
              <a:off x="2031426" y="1185029"/>
              <a:ext cx="2014454"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gọn gàng, ngăn nắp.</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8" name="Rectangle 57">
              <a:extLst>
                <a:ext uri="{FF2B5EF4-FFF2-40B4-BE49-F238E27FC236}">
                  <a16:creationId xmlns="" xmlns:a16="http://schemas.microsoft.com/office/drawing/2014/main" id="{E1B585C6-8EEB-4B61-2A1C-EFFDFBB62DB2}"/>
                </a:ext>
              </a:extLst>
            </p:cNvPr>
            <p:cNvSpPr/>
            <p:nvPr/>
          </p:nvSpPr>
          <p:spPr>
            <a:xfrm>
              <a:off x="4050104" y="1054931"/>
              <a:ext cx="2024051"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Nên tạo sản phẩm </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59" name="Rectangle 58">
              <a:extLst>
                <a:ext uri="{FF2B5EF4-FFF2-40B4-BE49-F238E27FC236}">
                  <a16:creationId xmlns="" xmlns:a16="http://schemas.microsoft.com/office/drawing/2014/main" id="{F3B83F4A-9B30-DBE4-14CA-B830C36E1C28}"/>
                </a:ext>
              </a:extLst>
            </p:cNvPr>
            <p:cNvSpPr/>
            <p:nvPr/>
          </p:nvSpPr>
          <p:spPr>
            <a:xfrm>
              <a:off x="4050104" y="1261306"/>
              <a:ext cx="2024051"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từ vật liệu tái chế để </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sp>
          <p:nvSpPr>
            <p:cNvPr id="60" name="Rectangle 59">
              <a:extLst>
                <a:ext uri="{FF2B5EF4-FFF2-40B4-BE49-F238E27FC236}">
                  <a16:creationId xmlns="" xmlns:a16="http://schemas.microsoft.com/office/drawing/2014/main" id="{BDEADBC3-E75C-BC31-FB41-4BBDD8486DCB}"/>
                </a:ext>
              </a:extLst>
            </p:cNvPr>
            <p:cNvSpPr/>
            <p:nvPr/>
          </p:nvSpPr>
          <p:spPr>
            <a:xfrm>
              <a:off x="4050104" y="1467681"/>
              <a:ext cx="1846254" cy="206395"/>
            </a:xfrm>
            <a:prstGeom prst="rect">
              <a:avLst/>
            </a:prstGeom>
            <a:ln>
              <a:noFill/>
            </a:ln>
          </p:spPr>
          <p:txBody>
            <a:bodyPr vert="horz" lIns="0" tIns="0" rIns="0" bIns="0" rtlCol="0">
              <a:noAutofit/>
            </a:bodyPr>
            <a:lstStyle/>
            <a:p>
              <a:pPr marL="194945" marR="1270" lvl="0" indent="-2540" defTabSz="914400" eaLnBrk="1" fontAlgn="auto" latinLnBrk="0" hangingPunct="1">
                <a:lnSpc>
                  <a:spcPct val="107000"/>
                </a:lnSpc>
                <a:spcBef>
                  <a:spcPts val="0"/>
                </a:spcBef>
                <a:spcAft>
                  <a:spcPts val="800"/>
                </a:spcAft>
                <a:buClrTx/>
                <a:buSzTx/>
                <a:buFontTx/>
                <a:buNone/>
                <a:tabLst/>
                <a:defRPr/>
              </a:pPr>
              <a:r>
                <a:rPr kumimoji="0" lang="en-US" sz="1300" b="0" i="1"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rPr>
                <a:t>bảo vệ môi trường.</a:t>
              </a:r>
              <a:endParaRPr kumimoji="0" lang="en-US" sz="1300" b="0" i="0" u="none" strike="noStrike" kern="100" cap="none" spc="0" normalizeH="0" baseline="0" noProof="0" smtClean="0">
                <a:ln>
                  <a:noFill/>
                </a:ln>
                <a:solidFill>
                  <a:sysClr val="windowText" lastClr="000000"/>
                </a:solidFill>
                <a:effectLst/>
                <a:uLnTx/>
                <a:uFillTx/>
                <a:latin typeface="Arial" panose="020B0604020202020204" pitchFamily="34" charset="0"/>
                <a:ea typeface="Arial" panose="020B0604020202020204" pitchFamily="34" charset="0"/>
              </a:endParaRPr>
            </a:p>
          </p:txBody>
        </p:sp>
      </p:grpSp>
    </p:spTree>
    <p:extLst>
      <p:ext uri="{BB962C8B-B14F-4D97-AF65-F5344CB8AC3E}">
        <p14:creationId xmlns:p14="http://schemas.microsoft.com/office/powerpoint/2010/main" val="429343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462BA308-BAD9-BB81-2EDE-5A3AB49C0CE0}"/>
              </a:ext>
            </a:extLst>
          </p:cNvPr>
          <p:cNvSpPr/>
          <p:nvPr/>
        </p:nvSpPr>
        <p:spPr>
          <a:xfrm>
            <a:off x="1396495" y="286575"/>
            <a:ext cx="6586537" cy="4173680"/>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1E0E2F"/>
              </a:solidFill>
            </a:endParaRPr>
          </a:p>
        </p:txBody>
      </p:sp>
      <p:sp>
        <p:nvSpPr>
          <p:cNvPr id="3" name="Freeform 3">
            <a:extLst>
              <a:ext uri="{FF2B5EF4-FFF2-40B4-BE49-F238E27FC236}">
                <a16:creationId xmlns:a16="http://schemas.microsoft.com/office/drawing/2014/main" xmlns="" id="{0D62EB53-0F21-2C1D-9722-4C7D07BB6FB2}"/>
              </a:ext>
            </a:extLst>
          </p:cNvPr>
          <p:cNvSpPr/>
          <p:nvPr/>
        </p:nvSpPr>
        <p:spPr>
          <a:xfrm>
            <a:off x="-21425" y="365884"/>
            <a:ext cx="2307431" cy="1878806"/>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4"/>
            <a:stretch>
              <a:fillRect/>
            </a:stretch>
          </a:blipFill>
        </p:spPr>
        <p:txBody>
          <a:bodyPr/>
          <a:lstStyle/>
          <a:p>
            <a:pPr>
              <a:buClrTx/>
              <a:buFontTx/>
              <a:buNone/>
            </a:pPr>
            <a:endParaRPr lang="en-US" sz="1350" kern="1200">
              <a:solidFill>
                <a:srgbClr val="2A153D"/>
              </a:solidFill>
              <a:latin typeface="Calibri"/>
              <a:ea typeface="+mn-ea"/>
              <a:cs typeface="+mn-cs"/>
            </a:endParaRPr>
          </a:p>
        </p:txBody>
      </p:sp>
      <p:sp>
        <p:nvSpPr>
          <p:cNvPr id="7" name="Google Shape;97;p17"/>
          <p:cNvSpPr txBox="1">
            <a:spLocks/>
          </p:cNvSpPr>
          <p:nvPr/>
        </p:nvSpPr>
        <p:spPr>
          <a:xfrm>
            <a:off x="2463081" y="861446"/>
            <a:ext cx="4322771" cy="120288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1800" smtClean="0">
                <a:solidFill>
                  <a:srgbClr val="00B0F0"/>
                </a:solidFill>
              </a:rPr>
              <a:t>Em có thể sử dụng kéo và keo, băng dính để tạo ra những vật dụng hữu ích như cốc nước, hộp bút, mô hình nhà, đồ chơi hay một chiếc thùng rác nhỏ.</a:t>
            </a:r>
            <a:endParaRPr lang="vi-VN" sz="1800" dirty="0">
              <a:solidFill>
                <a:srgbClr val="00B0F0"/>
              </a:solidFill>
            </a:endParaRPr>
          </a:p>
        </p:txBody>
      </p:sp>
      <p:sp>
        <p:nvSpPr>
          <p:cNvPr id="8" name="Rectangle: Folded Corner 1">
            <a:extLst>
              <a:ext uri="{FF2B5EF4-FFF2-40B4-BE49-F238E27FC236}">
                <a16:creationId xmlns="" xmlns:a16="http://schemas.microsoft.com/office/drawing/2014/main" id="{053162FB-7FDB-007C-DAE1-4E0DF1557804}"/>
              </a:ext>
            </a:extLst>
          </p:cNvPr>
          <p:cNvSpPr/>
          <p:nvPr/>
        </p:nvSpPr>
        <p:spPr>
          <a:xfrm>
            <a:off x="1250458" y="2233928"/>
            <a:ext cx="2425246" cy="2699034"/>
          </a:xfrm>
          <a:prstGeom prst="foldedCorner">
            <a:avLst/>
          </a:prstGeom>
          <a:solidFill>
            <a:srgbClr val="FC8172">
              <a:lumMod val="20000"/>
              <a:lumOff val="80000"/>
            </a:srgbClr>
          </a:solidFill>
          <a:ln w="25400" cap="flat" cmpd="sng" algn="ctr">
            <a:solidFill>
              <a:srgbClr val="FC8172">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mn-cs"/>
              </a:rPr>
              <a:t>Lưu ý: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srgbClr val="353149">
                    <a:lumMod val="50000"/>
                  </a:srgbClr>
                </a:solidFill>
                <a:effectLst/>
                <a:uLnTx/>
                <a:uFillTx/>
                <a:latin typeface="Arial" panose="020B0604020202020204" pitchFamily="34" charset="0"/>
                <a:ea typeface="+mn-ea"/>
                <a:cs typeface="+mn-cs"/>
              </a:rPr>
              <a:t>Em có thể sử dụng từ khoá "làm hộp đựng rác từ vật liệu tái chế“ trên Youtube để tìm video hướng dẫn làm hộp đựng rác bằng vật liệu tái chế </a:t>
            </a:r>
            <a:endParaRPr kumimoji="0" lang="en-US" sz="1800" b="0" i="0" u="none" strike="noStrike" kern="0" cap="none" spc="0" normalizeH="0" baseline="0" noProof="0" dirty="0" smtClean="0">
              <a:ln>
                <a:noFill/>
              </a:ln>
              <a:solidFill>
                <a:srgbClr val="353149">
                  <a:lumMod val="50000"/>
                </a:srgbClr>
              </a:solidFill>
              <a:effectLst/>
              <a:uLnTx/>
              <a:uFillTx/>
              <a:latin typeface="Arial"/>
              <a:ea typeface="+mn-ea"/>
              <a:cs typeface="+mn-cs"/>
            </a:endParaRPr>
          </a:p>
        </p:txBody>
      </p:sp>
      <p:pic>
        <p:nvPicPr>
          <p:cNvPr id="9" name="Picture 8">
            <a:extLst>
              <a:ext uri="{FF2B5EF4-FFF2-40B4-BE49-F238E27FC236}">
                <a16:creationId xmlns="" xmlns:a16="http://schemas.microsoft.com/office/drawing/2014/main" id="{D318F459-BE51-14BA-7308-548A1D430A63}"/>
              </a:ext>
            </a:extLst>
          </p:cNvPr>
          <p:cNvPicPr>
            <a:picLocks noChangeAspect="1"/>
          </p:cNvPicPr>
          <p:nvPr/>
        </p:nvPicPr>
        <p:blipFill>
          <a:blip r:embed="rId5"/>
          <a:stretch>
            <a:fillRect/>
          </a:stretch>
        </p:blipFill>
        <p:spPr>
          <a:xfrm>
            <a:off x="3871545" y="2177766"/>
            <a:ext cx="4410691" cy="2811358"/>
          </a:xfrm>
          <a:prstGeom prst="rect">
            <a:avLst/>
          </a:prstGeom>
        </p:spPr>
      </p:pic>
      <p:sp>
        <p:nvSpPr>
          <p:cNvPr id="11" name="Google Shape;96;p17"/>
          <p:cNvSpPr txBox="1">
            <a:spLocks/>
          </p:cNvSpPr>
          <p:nvPr/>
        </p:nvSpPr>
        <p:spPr>
          <a:xfrm>
            <a:off x="3338132" y="114295"/>
            <a:ext cx="2572668" cy="990609"/>
          </a:xfrm>
          <a:prstGeom prst="rect">
            <a:avLst/>
          </a:prstGeom>
          <a:noFill/>
          <a:ln>
            <a:noFill/>
          </a:ln>
          <a:effectLst>
            <a:outerShdw blurRad="85725" dist="19050" dir="5400000" algn="bl" rotWithShape="0">
              <a:srgbClr val="1F006E">
                <a:alpha val="40000"/>
              </a:srgb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1pPr>
            <a:lvl2pPr marR="0" lvl="1"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2pPr>
            <a:lvl3pPr marR="0" lvl="2"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3pPr>
            <a:lvl4pPr marR="0" lvl="3"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4pPr>
            <a:lvl5pPr marR="0" lvl="4"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5pPr>
            <a:lvl6pPr marR="0" lvl="5"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6pPr>
            <a:lvl7pPr marR="0" lvl="6"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7pPr>
            <a:lvl8pPr marR="0" lvl="7"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8pPr>
            <a:lvl9pPr marR="0" lvl="8"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 typeface="Fredoka One"/>
              <a:buNone/>
              <a:tabLst/>
              <a:defRPr/>
            </a:pPr>
            <a:r>
              <a:rPr kumimoji="0" lang="vi-VN" sz="4000" b="0" i="0" u="none" strike="noStrike" kern="0" cap="none" spc="0" normalizeH="0" baseline="0" noProof="0" smtClean="0">
                <a:ln>
                  <a:noFill/>
                </a:ln>
                <a:solidFill>
                  <a:srgbClr val="7030A0"/>
                </a:solidFill>
                <a:effectLst/>
                <a:uLnTx/>
                <a:uFillTx/>
                <a:latin typeface="Times New Roman" panose="02020603050405020304" pitchFamily="18" charset="0"/>
                <a:sym typeface="Fredoka One"/>
              </a:rPr>
              <a:t>Thực hành</a:t>
            </a:r>
            <a:endParaRPr kumimoji="0" lang="vi-VN" sz="4000" b="0" i="0" u="none" strike="noStrike" kern="0" cap="none" spc="0" normalizeH="0" baseline="0" noProof="0" dirty="0">
              <a:ln>
                <a:noFill/>
              </a:ln>
              <a:solidFill>
                <a:srgbClr val="7030A0"/>
              </a:solidFill>
              <a:effectLst/>
              <a:uLnTx/>
              <a:uFillTx/>
              <a:latin typeface="Times New Roman" panose="02020603050405020304" pitchFamily="18" charset="0"/>
              <a:sym typeface="Fredoka One"/>
            </a:endParaRPr>
          </a:p>
        </p:txBody>
      </p:sp>
      <p:sp>
        <p:nvSpPr>
          <p:cNvPr id="12" name="Google Shape;98;p17"/>
          <p:cNvSpPr/>
          <p:nvPr/>
        </p:nvSpPr>
        <p:spPr>
          <a:xfrm>
            <a:off x="264579" y="234258"/>
            <a:ext cx="322340" cy="30778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p17"/>
          <p:cNvSpPr/>
          <p:nvPr/>
        </p:nvSpPr>
        <p:spPr>
          <a:xfrm>
            <a:off x="6573507" y="52290"/>
            <a:ext cx="693091" cy="62718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p17"/>
          <p:cNvSpPr/>
          <p:nvPr/>
        </p:nvSpPr>
        <p:spPr>
          <a:xfrm>
            <a:off x="7371355" y="237345"/>
            <a:ext cx="421828" cy="372255"/>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p17"/>
          <p:cNvSpPr/>
          <p:nvPr/>
        </p:nvSpPr>
        <p:spPr>
          <a:xfrm>
            <a:off x="8065686" y="422399"/>
            <a:ext cx="216550" cy="25708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gradFill>
            <a:gsLst>
              <a:gs pos="0">
                <a:schemeClr val="accent5"/>
              </a:gs>
              <a:gs pos="100000">
                <a:schemeClr val="accent6"/>
              </a:gs>
            </a:gsLst>
            <a:path path="circle">
              <a:fillToRect l="100000" t="100000"/>
            </a:path>
            <a:tileRect r="-100000" b="-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19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539428" y="514349"/>
            <a:ext cx="8090222" cy="448627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buClrTx/>
                <a:buFontTx/>
                <a:buNone/>
              </a:pPr>
              <a:endParaRPr lang="en-US" sz="1350" kern="1200">
                <a:solidFill>
                  <a:prstClr val="black"/>
                </a:solidFill>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buClrTx/>
                <a:buFontTx/>
                <a:buNone/>
              </a:pPr>
              <a:endParaRPr lang="en-US" sz="1350" kern="1200">
                <a:solidFill>
                  <a:prstClr val="black"/>
                </a:solidFill>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buClrTx/>
                <a:buFontTx/>
                <a:buNone/>
              </a:pPr>
              <a:endParaRPr lang="en-US" sz="1350" kern="1200">
                <a:solidFill>
                  <a:prstClr val="black"/>
                </a:solidFill>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buClrTx/>
                <a:buFontTx/>
                <a:buNone/>
              </a:pPr>
              <a:endParaRPr lang="en-US" sz="1350" kern="1200">
                <a:solidFill>
                  <a:prstClr val="black"/>
                </a:solidFill>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buClrTx/>
                <a:buFontTx/>
                <a:buNone/>
              </a:pPr>
              <a:endParaRPr lang="en-US" sz="1350" kern="1200">
                <a:solidFill>
                  <a:prstClr val="black"/>
                </a:solidFill>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buClrTx/>
                <a:buFontTx/>
                <a:buNone/>
              </a:pPr>
              <a:endParaRPr lang="en-US" sz="1350" kern="1200">
                <a:solidFill>
                  <a:prstClr val="black"/>
                </a:solidFill>
                <a:latin typeface="Calibri"/>
                <a:ea typeface="+mn-ea"/>
                <a:cs typeface="+mn-cs"/>
              </a:endParaRPr>
            </a:p>
          </p:txBody>
        </p:sp>
      </p:grpSp>
      <p:sp>
        <p:nvSpPr>
          <p:cNvPr id="51" name="Freeform 2">
            <a:extLst>
              <a:ext uri="{FF2B5EF4-FFF2-40B4-BE49-F238E27FC236}">
                <a16:creationId xmlns:a16="http://schemas.microsoft.com/office/drawing/2014/main" xmlns="" id="{0C0CBAC3-E976-92BB-5D18-2756B60A9210}"/>
              </a:ext>
            </a:extLst>
          </p:cNvPr>
          <p:cNvSpPr/>
          <p:nvPr/>
        </p:nvSpPr>
        <p:spPr>
          <a:xfrm>
            <a:off x="98630" y="263156"/>
            <a:ext cx="1775359" cy="2045438"/>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a:buClrTx/>
              <a:buFontTx/>
              <a:buNone/>
            </a:pPr>
            <a:endParaRPr lang="en-US" sz="1350" kern="1200">
              <a:solidFill>
                <a:prstClr val="black"/>
              </a:solidFill>
              <a:latin typeface="Calibri"/>
              <a:ea typeface="+mn-ea"/>
              <a:cs typeface="+mn-cs"/>
            </a:endParaRPr>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5"/>
          <a:srcRect/>
          <a:stretch>
            <a:fillRect/>
          </a:stretch>
        </p:blipFill>
        <p:spPr>
          <a:xfrm>
            <a:off x="7110589" y="3292413"/>
            <a:ext cx="1804811" cy="1851088"/>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6"/>
          <a:srcRect/>
          <a:stretch>
            <a:fillRect/>
          </a:stretch>
        </p:blipFill>
        <p:spPr>
          <a:xfrm>
            <a:off x="0" y="3094378"/>
            <a:ext cx="1618807" cy="2049122"/>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7"/>
          <a:srcRect/>
          <a:stretch>
            <a:fillRect/>
          </a:stretch>
        </p:blipFill>
        <p:spPr>
          <a:xfrm>
            <a:off x="7337079" y="0"/>
            <a:ext cx="1913247" cy="1865416"/>
          </a:xfrm>
          <a:prstGeom prst="rect">
            <a:avLst/>
          </a:prstGeom>
        </p:spPr>
      </p:pic>
      <p:sp>
        <p:nvSpPr>
          <p:cNvPr id="14" name="Google Shape;196;p26"/>
          <p:cNvSpPr txBox="1">
            <a:spLocks/>
          </p:cNvSpPr>
          <p:nvPr/>
        </p:nvSpPr>
        <p:spPr>
          <a:xfrm>
            <a:off x="2604233" y="622640"/>
            <a:ext cx="4262100" cy="894900"/>
          </a:xfrm>
          <a:prstGeom prst="rect">
            <a:avLst/>
          </a:prstGeom>
          <a:noFill/>
          <a:ln>
            <a:noFill/>
          </a:ln>
          <a:effectLst>
            <a:outerShdw blurRad="85725" dist="19050" dir="5400000" algn="bl" rotWithShape="0">
              <a:srgbClr val="1F006E">
                <a:alpha val="40000"/>
              </a:srgb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1pPr>
            <a:lvl2pPr marR="0" lvl="1"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2pPr>
            <a:lvl3pPr marR="0" lvl="2"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3pPr>
            <a:lvl4pPr marR="0" lvl="3"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4pPr>
            <a:lvl5pPr marR="0" lvl="4"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5pPr>
            <a:lvl6pPr marR="0" lvl="5"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6pPr>
            <a:lvl7pPr marR="0" lvl="6"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7pPr>
            <a:lvl8pPr marR="0" lvl="7"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8pPr>
            <a:lvl9pPr marR="0" lvl="8" algn="l" rtl="0">
              <a:lnSpc>
                <a:spcPct val="90000"/>
              </a:lnSpc>
              <a:spcBef>
                <a:spcPts val="0"/>
              </a:spcBef>
              <a:spcAft>
                <a:spcPts val="0"/>
              </a:spcAft>
              <a:buClr>
                <a:schemeClr val="lt1"/>
              </a:buClr>
              <a:buSzPts val="4800"/>
              <a:buFont typeface="Fredoka One"/>
              <a:buNone/>
              <a:defRPr sz="4800" b="0" i="0" u="none" strike="noStrike" cap="none">
                <a:solidFill>
                  <a:schemeClr val="lt1"/>
                </a:solidFill>
                <a:latin typeface="Fredoka One"/>
                <a:ea typeface="Fredoka One"/>
                <a:cs typeface="Fredoka One"/>
                <a:sym typeface="Fredoka One"/>
              </a:defRPr>
            </a:lvl9pPr>
          </a:lstStyle>
          <a:p>
            <a:r>
              <a:rPr lang="vi-VN" sz="7000" b="1" smtClean="0">
                <a:ln w="22225">
                  <a:solidFill>
                    <a:schemeClr val="accent2"/>
                  </a:solidFill>
                  <a:prstDash val="solid"/>
                </a:ln>
                <a:solidFill>
                  <a:schemeClr val="accent2">
                    <a:lumMod val="40000"/>
                    <a:lumOff val="60000"/>
                  </a:schemeClr>
                </a:solidFill>
                <a:latin typeface="Constantia" panose="02030602050306030303" pitchFamily="18" charset="0"/>
              </a:rPr>
              <a:t>Nhiệm vụ</a:t>
            </a:r>
            <a:endParaRPr lang="vi-VN" sz="7000" b="1" dirty="0">
              <a:ln w="22225">
                <a:solidFill>
                  <a:schemeClr val="accent2"/>
                </a:solidFill>
                <a:prstDash val="solid"/>
              </a:ln>
              <a:solidFill>
                <a:schemeClr val="accent2">
                  <a:lumMod val="40000"/>
                  <a:lumOff val="60000"/>
                </a:schemeClr>
              </a:solidFill>
              <a:latin typeface="Constantia" panose="02030602050306030303" pitchFamily="18" charset="0"/>
            </a:endParaRPr>
          </a:p>
        </p:txBody>
      </p:sp>
      <p:sp>
        <p:nvSpPr>
          <p:cNvPr id="15" name="Google Shape;197;p26"/>
          <p:cNvSpPr txBox="1">
            <a:spLocks/>
          </p:cNvSpPr>
          <p:nvPr/>
        </p:nvSpPr>
        <p:spPr>
          <a:xfrm>
            <a:off x="1276592" y="1517540"/>
            <a:ext cx="7144653" cy="130062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1"/>
              </a:buClr>
              <a:buSzPts val="1800"/>
              <a:buFont typeface="Nunito"/>
              <a:buChar char="●"/>
              <a:defRPr sz="1800" b="0" i="0" u="none" strike="noStrike" cap="none">
                <a:solidFill>
                  <a:schemeClr val="dk1"/>
                </a:solidFill>
                <a:latin typeface="Nunito"/>
                <a:ea typeface="Nunito"/>
                <a:cs typeface="Nunito"/>
                <a:sym typeface="Nunito"/>
              </a:defRPr>
            </a:lvl1pPr>
            <a:lvl2pPr marL="914400" marR="0" lvl="1" indent="-342900" algn="l" rtl="0">
              <a:lnSpc>
                <a:spcPct val="115000"/>
              </a:lnSpc>
              <a:spcBef>
                <a:spcPts val="800"/>
              </a:spcBef>
              <a:spcAft>
                <a:spcPts val="0"/>
              </a:spcAft>
              <a:buClr>
                <a:schemeClr val="accent1"/>
              </a:buClr>
              <a:buSzPts val="1800"/>
              <a:buFont typeface="Nunito"/>
              <a:buChar char="○"/>
              <a:defRPr sz="1800" b="0" i="0" u="none" strike="noStrike" cap="none">
                <a:solidFill>
                  <a:schemeClr val="dk1"/>
                </a:solidFill>
                <a:latin typeface="Nunito"/>
                <a:ea typeface="Nunito"/>
                <a:cs typeface="Nunito"/>
                <a:sym typeface="Nunito"/>
              </a:defRPr>
            </a:lvl2pPr>
            <a:lvl3pPr marL="1371600" marR="0" lvl="2" indent="-342900" algn="l" rtl="0">
              <a:lnSpc>
                <a:spcPct val="115000"/>
              </a:lnSpc>
              <a:spcBef>
                <a:spcPts val="800"/>
              </a:spcBef>
              <a:spcAft>
                <a:spcPts val="0"/>
              </a:spcAft>
              <a:buClr>
                <a:schemeClr val="accent1"/>
              </a:buClr>
              <a:buSzPts val="1800"/>
              <a:buFont typeface="Nunito"/>
              <a:buChar char="■"/>
              <a:defRPr sz="1800" b="0" i="0" u="none" strike="noStrike" cap="none">
                <a:solidFill>
                  <a:schemeClr val="dk1"/>
                </a:solidFill>
                <a:latin typeface="Nunito"/>
                <a:ea typeface="Nunito"/>
                <a:cs typeface="Nunito"/>
                <a:sym typeface="Nunito"/>
              </a:defRPr>
            </a:lvl3pPr>
            <a:lvl4pPr marL="1828800" marR="0" lvl="3" indent="-342900" algn="l" rtl="0">
              <a:lnSpc>
                <a:spcPct val="115000"/>
              </a:lnSpc>
              <a:spcBef>
                <a:spcPts val="80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4pPr>
            <a:lvl5pPr marL="2286000" marR="0" lvl="4" indent="-342900" algn="l" rtl="0">
              <a:lnSpc>
                <a:spcPct val="115000"/>
              </a:lnSpc>
              <a:spcBef>
                <a:spcPts val="80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5pPr>
            <a:lvl6pPr marL="2743200" marR="0" lvl="5" indent="-342900" algn="l" rtl="0">
              <a:lnSpc>
                <a:spcPct val="115000"/>
              </a:lnSpc>
              <a:spcBef>
                <a:spcPts val="80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6pPr>
            <a:lvl7pPr marL="3200400" marR="0" lvl="6" indent="-342900" algn="l" rtl="0">
              <a:lnSpc>
                <a:spcPct val="115000"/>
              </a:lnSpc>
              <a:spcBef>
                <a:spcPts val="80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7pPr>
            <a:lvl8pPr marL="3657600" marR="0" lvl="7" indent="-342900" algn="l" rtl="0">
              <a:lnSpc>
                <a:spcPct val="115000"/>
              </a:lnSpc>
              <a:spcBef>
                <a:spcPts val="80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8pPr>
            <a:lvl9pPr marL="4114800" marR="0" lvl="8" indent="-342900" algn="l" rtl="0">
              <a:lnSpc>
                <a:spcPct val="115000"/>
              </a:lnSpc>
              <a:spcBef>
                <a:spcPts val="800"/>
              </a:spcBef>
              <a:spcAft>
                <a:spcPts val="800"/>
              </a:spcAft>
              <a:buClr>
                <a:schemeClr val="dk1"/>
              </a:buClr>
              <a:buSzPts val="1800"/>
              <a:buFont typeface="Nunito"/>
              <a:buChar char="■"/>
              <a:defRPr sz="1800" b="0" i="0" u="none" strike="noStrike" cap="none">
                <a:solidFill>
                  <a:schemeClr val="dk1"/>
                </a:solidFill>
                <a:latin typeface="Nunito"/>
                <a:ea typeface="Nunito"/>
                <a:cs typeface="Nunito"/>
                <a:sym typeface="Nunito"/>
              </a:defRPr>
            </a:lvl9pPr>
          </a:lstStyle>
          <a:p>
            <a:pPr marL="0" marR="0" lvl="0" indent="0" algn="just" defTabSz="914400" rtl="0" eaLnBrk="1" fontAlgn="auto" latinLnBrk="0" hangingPunct="1">
              <a:lnSpc>
                <a:spcPct val="115000"/>
              </a:lnSpc>
              <a:spcBef>
                <a:spcPts val="0"/>
              </a:spcBef>
              <a:spcAft>
                <a:spcPts val="800"/>
              </a:spcAft>
              <a:buClr>
                <a:srgbClr val="FC8172"/>
              </a:buClr>
              <a:buSzPts val="1800"/>
              <a:buFont typeface="Nunito"/>
              <a:buNone/>
              <a:tabLst/>
              <a:defRPr/>
            </a:pPr>
            <a:r>
              <a:rPr kumimoji="0" lang="vi-VN" sz="2400" i="0" u="none" strike="noStrike" kern="0" normalizeH="0" baseline="0" noProof="0" smtClean="0">
                <a:ln w="0"/>
                <a:solidFill>
                  <a:schemeClr val="tx1"/>
                </a:solidFill>
                <a:effectLst>
                  <a:outerShdw blurRad="38100" dist="19050" dir="2700000" algn="tl" rotWithShape="0">
                    <a:schemeClr val="dk1">
                      <a:alpha val="40000"/>
                    </a:scheme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Nunito"/>
              </a:rPr>
              <a:t>Em hãy tìm kiếm và xem video hướng dẫn để làm một chiếc thùng rác nhỏ từ vật liệu tái chế (Hình 69).</a:t>
            </a:r>
            <a:endParaRPr kumimoji="0" lang="vi-VN" sz="2200" i="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Nunito"/>
            </a:endParaRPr>
          </a:p>
        </p:txBody>
      </p:sp>
      <p:pic>
        <p:nvPicPr>
          <p:cNvPr id="16" name="Picture 15">
            <a:extLst>
              <a:ext uri="{FF2B5EF4-FFF2-40B4-BE49-F238E27FC236}">
                <a16:creationId xmlns="" xmlns:a16="http://schemas.microsoft.com/office/drawing/2014/main" id="{1692F337-87C2-713B-2B19-04B57CD97CD8}"/>
              </a:ext>
            </a:extLst>
          </p:cNvPr>
          <p:cNvPicPr>
            <a:picLocks noChangeAspect="1"/>
          </p:cNvPicPr>
          <p:nvPr/>
        </p:nvPicPr>
        <p:blipFill>
          <a:blip r:embed="rId8"/>
          <a:stretch>
            <a:fillRect/>
          </a:stretch>
        </p:blipFill>
        <p:spPr>
          <a:xfrm>
            <a:off x="2911010" y="2445956"/>
            <a:ext cx="2876927" cy="2338281"/>
          </a:xfrm>
          <a:prstGeom prst="rect">
            <a:avLst/>
          </a:prstGeom>
        </p:spPr>
      </p:pic>
    </p:spTree>
    <p:extLst>
      <p:ext uri="{BB962C8B-B14F-4D97-AF65-F5344CB8AC3E}">
        <p14:creationId xmlns:p14="http://schemas.microsoft.com/office/powerpoint/2010/main" val="223621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100000">
              <a:schemeClr val="accent6"/>
            </a:gs>
          </a:gsLst>
          <a:path path="circle">
            <a:fillToRect l="100000" t="100000"/>
          </a:path>
          <a:tileRect r="-100000" b="-100000"/>
        </a:gradFill>
        <a:effectLst/>
      </p:bgPr>
    </p:bg>
    <p:spTree>
      <p:nvGrpSpPr>
        <p:cNvPr id="1" name="Shape 207"/>
        <p:cNvGrpSpPr/>
        <p:nvPr/>
      </p:nvGrpSpPr>
      <p:grpSpPr>
        <a:xfrm>
          <a:off x="0" y="0"/>
          <a:ext cx="0" cy="0"/>
          <a:chOff x="0" y="0"/>
          <a:chExt cx="0" cy="0"/>
        </a:xfrm>
      </p:grpSpPr>
      <p:sp>
        <p:nvSpPr>
          <p:cNvPr id="16" name="Freeform 2"/>
          <p:cNvSpPr/>
          <p:nvPr/>
        </p:nvSpPr>
        <p:spPr>
          <a:xfrm>
            <a:off x="0" y="0"/>
            <a:ext cx="9144000" cy="51435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08" name="Google Shape;208;p27"/>
          <p:cNvSpPr txBox="1">
            <a:spLocks noGrp="1"/>
          </p:cNvSpPr>
          <p:nvPr>
            <p:ph type="title"/>
          </p:nvPr>
        </p:nvSpPr>
        <p:spPr>
          <a:xfrm>
            <a:off x="2456486" y="28299"/>
            <a:ext cx="5725323" cy="938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6000" b="1" dirty="0">
                <a:ln w="6600">
                  <a:solidFill>
                    <a:schemeClr val="accent2"/>
                  </a:solidFill>
                  <a:prstDash val="solid"/>
                </a:ln>
                <a:solidFill>
                  <a:srgbClr val="FFFFFF"/>
                </a:solidFill>
                <a:effectLst>
                  <a:outerShdw dist="38100" dir="2700000" algn="tl" rotWithShape="0">
                    <a:schemeClr val="accent2"/>
                  </a:outerShdw>
                </a:effectLst>
                <a:latin typeface="Constantia" panose="02030602050306030303" pitchFamily="18" charset="0"/>
              </a:rPr>
              <a:t>Hướng dẫn</a:t>
            </a:r>
            <a:endParaRPr sz="6000" b="1" dirty="0">
              <a:ln w="6600">
                <a:solidFill>
                  <a:schemeClr val="accent2"/>
                </a:solidFill>
                <a:prstDash val="solid"/>
              </a:ln>
              <a:solidFill>
                <a:srgbClr val="FFFFFF"/>
              </a:solidFill>
              <a:effectLst>
                <a:outerShdw dist="38100" dir="2700000" algn="tl" rotWithShape="0">
                  <a:schemeClr val="accent2"/>
                </a:outerShdw>
              </a:effectLst>
              <a:latin typeface="Constantia" panose="02030602050306030303" pitchFamily="18" charset="0"/>
            </a:endParaRPr>
          </a:p>
        </p:txBody>
      </p:sp>
      <p:sp>
        <p:nvSpPr>
          <p:cNvPr id="209" name="Google Shape;209;p2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10" name="Google Shape;210;p27"/>
          <p:cNvSpPr/>
          <p:nvPr/>
        </p:nvSpPr>
        <p:spPr>
          <a:xfrm rot="5400000">
            <a:off x="2341499" y="-899933"/>
            <a:ext cx="561726" cy="440427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211" name="Google Shape;211;p27"/>
          <p:cNvSpPr/>
          <p:nvPr/>
        </p:nvSpPr>
        <p:spPr>
          <a:xfrm>
            <a:off x="1422094" y="1133527"/>
            <a:ext cx="373905" cy="393293"/>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4"/>
                </a:solidFill>
                <a:latin typeface="Fredoka One"/>
                <a:ea typeface="Fredoka One"/>
                <a:cs typeface="Fredoka One"/>
                <a:sym typeface="Fredoka One"/>
              </a:rPr>
              <a:t>1</a:t>
            </a:r>
            <a:endParaRPr sz="1200" dirty="0">
              <a:solidFill>
                <a:schemeClr val="accent4"/>
              </a:solidFill>
              <a:latin typeface="Fredoka One"/>
              <a:ea typeface="Fredoka One"/>
              <a:cs typeface="Fredoka One"/>
              <a:sym typeface="Fredoka One"/>
            </a:endParaRPr>
          </a:p>
        </p:txBody>
      </p:sp>
      <p:sp>
        <p:nvSpPr>
          <p:cNvPr id="212" name="Google Shape;212;p27"/>
          <p:cNvSpPr txBox="1"/>
          <p:nvPr/>
        </p:nvSpPr>
        <p:spPr>
          <a:xfrm>
            <a:off x="674290" y="1122605"/>
            <a:ext cx="4404272"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2000" b="1" dirty="0">
                <a:solidFill>
                  <a:schemeClr val="lt1"/>
                </a:solidFill>
                <a:latin typeface="Nunito"/>
                <a:ea typeface="Nunito"/>
                <a:cs typeface="Nunito"/>
                <a:sym typeface="Nunito"/>
              </a:rPr>
              <a:t>Bước       : Tìm kiếm và mở video </a:t>
            </a:r>
            <a:endParaRPr sz="2000" b="1" dirty="0">
              <a:solidFill>
                <a:schemeClr val="lt1"/>
              </a:solidFill>
              <a:latin typeface="Nunito"/>
              <a:ea typeface="Nunito"/>
              <a:cs typeface="Nunito"/>
              <a:sym typeface="Nunito"/>
            </a:endParaRPr>
          </a:p>
        </p:txBody>
      </p:sp>
      <p:sp>
        <p:nvSpPr>
          <p:cNvPr id="213" name="Google Shape;213;p27"/>
          <p:cNvSpPr txBox="1"/>
          <p:nvPr/>
        </p:nvSpPr>
        <p:spPr>
          <a:xfrm>
            <a:off x="594143" y="1671704"/>
            <a:ext cx="3953841" cy="2076207"/>
          </a:xfrm>
          <a:prstGeom prst="rect">
            <a:avLst/>
          </a:prstGeom>
          <a:noFill/>
          <a:ln>
            <a:noFill/>
          </a:ln>
        </p:spPr>
        <p:txBody>
          <a:bodyPr spcFirstLastPara="1" wrap="square" lIns="91425" tIns="91425" rIns="91425" bIns="91425" anchor="t" anchorCtr="0">
            <a:noAutofit/>
          </a:bodyPr>
          <a:lstStyle/>
          <a:p>
            <a:pPr lvl="0" algn="just">
              <a:spcAft>
                <a:spcPts val="1600"/>
              </a:spcAft>
            </a:pPr>
            <a:r>
              <a:rPr lang="vi-VN" sz="2000" dirty="0">
                <a:solidFill>
                  <a:schemeClr val="dk1"/>
                </a:solidFill>
                <a:latin typeface="Times New Roman" panose="02020603050405020304" pitchFamily="18" charset="0"/>
                <a:ea typeface="Nunito"/>
                <a:cs typeface="Times New Roman" panose="02020603050405020304" pitchFamily="18" charset="0"/>
                <a:sym typeface="Nunito"/>
              </a:rPr>
              <a:t>- </a:t>
            </a:r>
            <a:r>
              <a:rPr lang="en-US" sz="2000" dirty="0" err="1">
                <a:latin typeface="Times New Roman" panose="02020603050405020304" pitchFamily="18" charset="0"/>
                <a:cs typeface="Times New Roman" panose="02020603050405020304" pitchFamily="18" charset="0"/>
              </a:rPr>
              <a:t>Truy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youtube.com.</a:t>
            </a:r>
            <a:endParaRPr lang="vi-VN" sz="2000" dirty="0">
              <a:latin typeface="Times New Roman" panose="02020603050405020304" pitchFamily="18" charset="0"/>
              <a:cs typeface="Times New Roman" panose="02020603050405020304" pitchFamily="18" charset="0"/>
            </a:endParaRPr>
          </a:p>
          <a:p>
            <a:pPr lvl="0" algn="just">
              <a:spcAft>
                <a:spcPts val="1600"/>
              </a:spcAft>
            </a:pPr>
            <a:r>
              <a:rPr lang="vi-VN" sz="2000" dirty="0">
                <a:latin typeface="Times New Roman" panose="02020603050405020304" pitchFamily="18" charset="0"/>
                <a:cs typeface="Times New Roman" panose="02020603050405020304" pitchFamily="18" charset="0"/>
                <a:sym typeface="Nunito"/>
              </a:rPr>
              <a:t>- Tìm kiếm với từ khóa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vi-VN" sz="2000" dirty="0">
                <a:latin typeface="Times New Roman" panose="02020603050405020304" pitchFamily="18" charset="0"/>
                <a:cs typeface="Times New Roman" panose="02020603050405020304" pitchFamily="18" charset="0"/>
              </a:rPr>
              <a:t> “</a:t>
            </a:r>
          </a:p>
          <a:p>
            <a:pPr lvl="0" algn="just">
              <a:spcAft>
                <a:spcPts val="1600"/>
              </a:spcAft>
            </a:pPr>
            <a:r>
              <a:rPr lang="vi-VN" sz="2000" dirty="0">
                <a:solidFill>
                  <a:schemeClr val="dk1"/>
                </a:solidFill>
                <a:latin typeface="Times New Roman" panose="02020603050405020304" pitchFamily="18" charset="0"/>
                <a:ea typeface="Nunito"/>
                <a:cs typeface="Times New Roman" panose="02020603050405020304" pitchFamily="18" charset="0"/>
                <a:sym typeface="Nunito"/>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video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endParaRPr sz="2000" dirty="0">
              <a:solidFill>
                <a:schemeClr val="dk1"/>
              </a:solidFill>
              <a:latin typeface="Times New Roman" panose="02020603050405020304" pitchFamily="18" charset="0"/>
              <a:ea typeface="Nunito"/>
              <a:cs typeface="Times New Roman" panose="02020603050405020304" pitchFamily="18" charset="0"/>
              <a:sym typeface="Nunito"/>
            </a:endParaRPr>
          </a:p>
        </p:txBody>
      </p:sp>
      <p:sp>
        <p:nvSpPr>
          <p:cNvPr id="214" name="Google Shape;214;p27"/>
          <p:cNvSpPr/>
          <p:nvPr/>
        </p:nvSpPr>
        <p:spPr>
          <a:xfrm rot="5400000">
            <a:off x="4401923" y="-231954"/>
            <a:ext cx="561726" cy="3040276"/>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215" name="Google Shape;215;p27"/>
          <p:cNvSpPr/>
          <p:nvPr/>
        </p:nvSpPr>
        <p:spPr>
          <a:xfrm>
            <a:off x="4097307" y="1108586"/>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3"/>
                </a:solidFill>
                <a:latin typeface="Fredoka One"/>
                <a:ea typeface="Fredoka One"/>
                <a:cs typeface="Fredoka One"/>
                <a:sym typeface="Fredoka One"/>
              </a:rPr>
              <a:t>2</a:t>
            </a:r>
            <a:endParaRPr sz="1200" dirty="0">
              <a:solidFill>
                <a:schemeClr val="accent3"/>
              </a:solidFill>
              <a:latin typeface="Fredoka One"/>
              <a:ea typeface="Fredoka One"/>
              <a:cs typeface="Fredoka One"/>
              <a:sym typeface="Fredoka One"/>
            </a:endParaRPr>
          </a:p>
        </p:txBody>
      </p:sp>
      <p:sp>
        <p:nvSpPr>
          <p:cNvPr id="217" name="Google Shape;217;p27"/>
          <p:cNvSpPr txBox="1"/>
          <p:nvPr/>
        </p:nvSpPr>
        <p:spPr>
          <a:xfrm>
            <a:off x="3163119" y="1734389"/>
            <a:ext cx="3167093" cy="1774368"/>
          </a:xfrm>
          <a:prstGeom prst="rect">
            <a:avLst/>
          </a:prstGeom>
          <a:noFill/>
          <a:ln>
            <a:noFill/>
          </a:ln>
        </p:spPr>
        <p:txBody>
          <a:bodyPr spcFirstLastPara="1" wrap="square" lIns="91425" tIns="91425" rIns="91425" bIns="91425" anchor="t" anchorCtr="0">
            <a:noAutofit/>
          </a:bodyPr>
          <a:lstStyle/>
          <a:p>
            <a:pPr lvl="0" algn="just">
              <a:spcAft>
                <a:spcPts val="1600"/>
              </a:spcAft>
            </a:pPr>
            <a:r>
              <a:rPr lang="en" sz="2000" dirty="0">
                <a:solidFill>
                  <a:schemeClr val="dk1"/>
                </a:solidFill>
                <a:latin typeface="Times New Roman" panose="02020603050405020304" pitchFamily="18" charset="0"/>
                <a:ea typeface="Nunito"/>
                <a:cs typeface="Times New Roman" panose="02020603050405020304" pitchFamily="18" charset="0"/>
                <a:sym typeface="Nunito"/>
              </a:rPr>
              <a:t>- </a:t>
            </a:r>
            <a:r>
              <a:rPr lang="vi-VN" sz="2000" dirty="0">
                <a:latin typeface="Times New Roman" panose="02020603050405020304" pitchFamily="18" charset="0"/>
                <a:cs typeface="Times New Roman" panose="02020603050405020304" pitchFamily="18" charset="0"/>
              </a:rPr>
              <a:t>Xem một lượt để biết tổng thể nội dung </a:t>
            </a:r>
            <a:endParaRPr lang="en-US" sz="2000" dirty="0">
              <a:latin typeface="Times New Roman" panose="02020603050405020304" pitchFamily="18" charset="0"/>
              <a:cs typeface="Times New Roman" panose="02020603050405020304" pitchFamily="18" charset="0"/>
            </a:endParaRPr>
          </a:p>
          <a:p>
            <a:pPr lvl="0" algn="just">
              <a:spcAft>
                <a:spcPts val="1600"/>
              </a:spcAft>
            </a:pPr>
            <a:r>
              <a:rPr lang="en-US" sz="2000" dirty="0">
                <a:latin typeface="Times New Roman" panose="02020603050405020304" pitchFamily="18" charset="0"/>
                <a:cs typeface="Times New Roman" panose="02020603050405020304" pitchFamily="18" charset="0"/>
                <a:sym typeface="Nunito"/>
              </a:rPr>
              <a:t>- </a:t>
            </a:r>
            <a:r>
              <a:rPr lang="vi-VN" sz="2000" dirty="0">
                <a:latin typeface="Times New Roman" panose="02020603050405020304" pitchFamily="18" charset="0"/>
                <a:cs typeface="Times New Roman" panose="02020603050405020304" pitchFamily="18" charset="0"/>
                <a:sym typeface="Nunito"/>
              </a:rPr>
              <a:t>Chuẩn bị những vật dụng cần thiết</a:t>
            </a:r>
            <a:endParaRPr sz="2000" dirty="0">
              <a:latin typeface="Times New Roman" panose="02020603050405020304" pitchFamily="18" charset="0"/>
              <a:cs typeface="Times New Roman" panose="02020603050405020304" pitchFamily="18" charset="0"/>
              <a:sym typeface="Nunito"/>
            </a:endParaRPr>
          </a:p>
        </p:txBody>
      </p:sp>
      <p:sp>
        <p:nvSpPr>
          <p:cNvPr id="220" name="Google Shape;220;p27"/>
          <p:cNvSpPr txBox="1"/>
          <p:nvPr/>
        </p:nvSpPr>
        <p:spPr>
          <a:xfrm>
            <a:off x="3307013" y="1088913"/>
            <a:ext cx="3034838" cy="393293"/>
          </a:xfrm>
          <a:prstGeom prst="rect">
            <a:avLst/>
          </a:prstGeom>
          <a:noFill/>
          <a:ln>
            <a:noFill/>
          </a:ln>
        </p:spPr>
        <p:txBody>
          <a:bodyPr spcFirstLastPara="1" wrap="square" lIns="91425" tIns="91425" rIns="91425" bIns="91425" anchor="ctr" anchorCtr="0">
            <a:noAutofit/>
          </a:bodyPr>
          <a:lstStyle/>
          <a:p>
            <a:pPr lvl="0">
              <a:lnSpc>
                <a:spcPct val="115000"/>
              </a:lnSpc>
            </a:pPr>
            <a:r>
              <a:rPr lang="vi-VN" sz="2000" b="1" dirty="0">
                <a:solidFill>
                  <a:schemeClr val="lt1"/>
                </a:solidFill>
                <a:latin typeface="Nunito"/>
                <a:ea typeface="Nunito"/>
                <a:cs typeface="Nunito"/>
                <a:sym typeface="Nunito"/>
              </a:rPr>
              <a:t>Bước        : Xem video</a:t>
            </a:r>
            <a:endParaRPr sz="2000" b="1" dirty="0">
              <a:solidFill>
                <a:schemeClr val="lt1"/>
              </a:solidFill>
              <a:latin typeface="Nunito"/>
              <a:ea typeface="Nunito"/>
              <a:cs typeface="Nunito"/>
              <a:sym typeface="Nunito"/>
            </a:endParaRPr>
          </a:p>
        </p:txBody>
      </p:sp>
      <p:sp>
        <p:nvSpPr>
          <p:cNvPr id="221" name="Google Shape;221;p27"/>
          <p:cNvSpPr txBox="1"/>
          <p:nvPr/>
        </p:nvSpPr>
        <p:spPr>
          <a:xfrm>
            <a:off x="4404200" y="1504589"/>
            <a:ext cx="3777609" cy="2410436"/>
          </a:xfrm>
          <a:prstGeom prst="rect">
            <a:avLst/>
          </a:prstGeom>
          <a:noFill/>
          <a:ln>
            <a:noFill/>
          </a:ln>
        </p:spPr>
        <p:txBody>
          <a:bodyPr spcFirstLastPara="1" wrap="square" lIns="91425" tIns="91425" rIns="91425" bIns="91425" anchor="t" anchorCtr="0">
            <a:noAutofit/>
          </a:bodyPr>
          <a:lstStyle/>
          <a:p>
            <a:pPr lvl="0">
              <a:spcAft>
                <a:spcPts val="1600"/>
              </a:spcAft>
            </a:pPr>
            <a:r>
              <a:rPr lang="vi-VN" sz="2000" dirty="0">
                <a:latin typeface="Times New Roman" panose="02020603050405020304" pitchFamily="18" charset="0"/>
                <a:cs typeface="Times New Roman" panose="02020603050405020304" pitchFamily="18" charset="0"/>
              </a:rPr>
              <a:t>– Thực hiện từng bước theo hướng dẫn trong video.</a:t>
            </a:r>
          </a:p>
          <a:p>
            <a:pPr lvl="0">
              <a:spcAft>
                <a:spcPts val="1600"/>
              </a:spcAft>
            </a:pPr>
            <a:r>
              <a:rPr lang="vi-VN" sz="2000" dirty="0">
                <a:latin typeface="Times New Roman" panose="02020603050405020304" pitchFamily="18" charset="0"/>
                <a:cs typeface="Times New Roman" panose="02020603050405020304" pitchFamily="18" charset="0"/>
              </a:rPr>
              <a:t> – Để xem kĩ hơn và có đủ thời gian thực hiện em hãy sử dụng các nút điều khiển để tạm dừng, xem lại,... </a:t>
            </a:r>
            <a:endParaRPr sz="2000" b="1" dirty="0">
              <a:solidFill>
                <a:schemeClr val="dk1"/>
              </a:solidFill>
              <a:latin typeface="Times New Roman" panose="02020603050405020304" pitchFamily="18" charset="0"/>
              <a:ea typeface="Nunito"/>
              <a:cs typeface="Times New Roman" panose="02020603050405020304" pitchFamily="18" charset="0"/>
              <a:sym typeface="Nunito"/>
            </a:endParaRPr>
          </a:p>
        </p:txBody>
      </p:sp>
      <p:sp>
        <p:nvSpPr>
          <p:cNvPr id="218" name="Google Shape;218;p27"/>
          <p:cNvSpPr/>
          <p:nvPr/>
        </p:nvSpPr>
        <p:spPr>
          <a:xfrm rot="5400000">
            <a:off x="6092241" y="-1416556"/>
            <a:ext cx="561726" cy="531236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
        <p:nvSpPr>
          <p:cNvPr id="216" name="Google Shape;216;p27"/>
          <p:cNvSpPr txBox="1"/>
          <p:nvPr/>
        </p:nvSpPr>
        <p:spPr>
          <a:xfrm>
            <a:off x="3952907" y="1046710"/>
            <a:ext cx="4802027" cy="393293"/>
          </a:xfrm>
          <a:prstGeom prst="rect">
            <a:avLst/>
          </a:prstGeom>
          <a:noFill/>
          <a:ln>
            <a:noFill/>
          </a:ln>
        </p:spPr>
        <p:txBody>
          <a:bodyPr spcFirstLastPara="1" wrap="square" lIns="91425" tIns="91425" rIns="91425" bIns="91425" anchor="ctr" anchorCtr="0">
            <a:noAutofit/>
          </a:bodyPr>
          <a:lstStyle/>
          <a:p>
            <a:pPr lvl="0">
              <a:lnSpc>
                <a:spcPct val="115000"/>
              </a:lnSpc>
            </a:pPr>
            <a:r>
              <a:rPr lang="vi-VN" sz="2000" b="1" dirty="0">
                <a:solidFill>
                  <a:schemeClr val="lt1"/>
                </a:solidFill>
                <a:latin typeface="Nunito"/>
                <a:ea typeface="Nunito"/>
                <a:cs typeface="Nunito"/>
                <a:sym typeface="Nunito"/>
              </a:rPr>
              <a:t>Bước        : Xem từng bước và làm theo.</a:t>
            </a:r>
            <a:endParaRPr sz="2000" b="1" dirty="0">
              <a:solidFill>
                <a:schemeClr val="lt1"/>
              </a:solidFill>
              <a:latin typeface="Nunito"/>
              <a:ea typeface="Nunito"/>
              <a:cs typeface="Nunito"/>
              <a:sym typeface="Nunito"/>
            </a:endParaRPr>
          </a:p>
        </p:txBody>
      </p:sp>
      <p:sp>
        <p:nvSpPr>
          <p:cNvPr id="219" name="Google Shape;219;p27"/>
          <p:cNvSpPr/>
          <p:nvPr/>
        </p:nvSpPr>
        <p:spPr>
          <a:xfrm>
            <a:off x="4746665" y="1037419"/>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2"/>
                </a:solidFill>
                <a:latin typeface="Fredoka One"/>
                <a:ea typeface="Fredoka One"/>
                <a:cs typeface="Fredoka One"/>
                <a:sym typeface="Fredoka One"/>
              </a:rPr>
              <a:t>3</a:t>
            </a:r>
            <a:endParaRPr sz="1200" dirty="0">
              <a:solidFill>
                <a:schemeClr val="accent2"/>
              </a:solidFill>
              <a:latin typeface="Fredoka One"/>
              <a:ea typeface="Fredoka One"/>
              <a:cs typeface="Fredoka One"/>
              <a:sym typeface="Fredoka One"/>
            </a:endParaRPr>
          </a:p>
        </p:txBody>
      </p:sp>
      <p:sp>
        <p:nvSpPr>
          <p:cNvPr id="17" name="Freeform 16">
            <a:extLst>
              <a:ext uri="{FF2B5EF4-FFF2-40B4-BE49-F238E27FC236}">
                <a16:creationId xmlns:a16="http://schemas.microsoft.com/office/drawing/2014/main" xmlns="" id="{501DA305-CD6C-D14C-5D58-965A9F3F3042}"/>
              </a:ext>
            </a:extLst>
          </p:cNvPr>
          <p:cNvSpPr/>
          <p:nvPr/>
        </p:nvSpPr>
        <p:spPr>
          <a:xfrm rot="1821149">
            <a:off x="6919599" y="3542412"/>
            <a:ext cx="1722244" cy="1366554"/>
          </a:xfrm>
          <a:custGeom>
            <a:avLst/>
            <a:gdLst>
              <a:gd name="connsiteX0" fmla="*/ 1656987 w 7509510"/>
              <a:gd name="connsiteY0" fmla="*/ 686812 h 8229600"/>
              <a:gd name="connsiteX1" fmla="*/ 7509510 w 7509510"/>
              <a:gd name="connsiteY1" fmla="*/ 0 h 8229600"/>
              <a:gd name="connsiteX2" fmla="*/ 7509510 w 7509510"/>
              <a:gd name="connsiteY2" fmla="*/ 8229600 h 8229600"/>
              <a:gd name="connsiteX3" fmla="*/ 0 w 7509510"/>
              <a:gd name="connsiteY3" fmla="*/ 8229600 h 8229600"/>
              <a:gd name="connsiteX4" fmla="*/ 1656987 w 7509510"/>
              <a:gd name="connsiteY4" fmla="*/ 686812 h 8229600"/>
              <a:gd name="connsiteX0" fmla="*/ 2960139 w 7509510"/>
              <a:gd name="connsiteY0" fmla="*/ 1605253 h 8229600"/>
              <a:gd name="connsiteX1" fmla="*/ 7509510 w 7509510"/>
              <a:gd name="connsiteY1" fmla="*/ 0 h 8229600"/>
              <a:gd name="connsiteX2" fmla="*/ 7509510 w 7509510"/>
              <a:gd name="connsiteY2" fmla="*/ 8229600 h 8229600"/>
              <a:gd name="connsiteX3" fmla="*/ 0 w 7509510"/>
              <a:gd name="connsiteY3" fmla="*/ 8229600 h 8229600"/>
              <a:gd name="connsiteX4" fmla="*/ 2960139 w 7509510"/>
              <a:gd name="connsiteY4" fmla="*/ 1605253 h 8229600"/>
              <a:gd name="connsiteX0" fmla="*/ 627435 w 7509510"/>
              <a:gd name="connsiteY0" fmla="*/ 893949 h 8229600"/>
              <a:gd name="connsiteX1" fmla="*/ 7509510 w 7509510"/>
              <a:gd name="connsiteY1" fmla="*/ 0 h 8229600"/>
              <a:gd name="connsiteX2" fmla="*/ 7509510 w 7509510"/>
              <a:gd name="connsiteY2" fmla="*/ 8229600 h 8229600"/>
              <a:gd name="connsiteX3" fmla="*/ 0 w 7509510"/>
              <a:gd name="connsiteY3" fmla="*/ 8229600 h 8229600"/>
              <a:gd name="connsiteX4" fmla="*/ 627435 w 7509510"/>
              <a:gd name="connsiteY4" fmla="*/ 893949 h 8229600"/>
              <a:gd name="connsiteX0" fmla="*/ -1 w 8108485"/>
              <a:gd name="connsiteY0" fmla="*/ 0 h 8232503"/>
              <a:gd name="connsiteX1" fmla="*/ 8108485 w 8108485"/>
              <a:gd name="connsiteY1" fmla="*/ 2903 h 8232503"/>
              <a:gd name="connsiteX2" fmla="*/ 8108485 w 8108485"/>
              <a:gd name="connsiteY2" fmla="*/ 8232503 h 8232503"/>
              <a:gd name="connsiteX3" fmla="*/ 598975 w 8108485"/>
              <a:gd name="connsiteY3" fmla="*/ 8232503 h 8232503"/>
              <a:gd name="connsiteX4" fmla="*/ -1 w 8108485"/>
              <a:gd name="connsiteY4" fmla="*/ 0 h 8232503"/>
              <a:gd name="connsiteX0" fmla="*/ 229518 w 7509510"/>
              <a:gd name="connsiteY0" fmla="*/ 340503 h 8229600"/>
              <a:gd name="connsiteX1" fmla="*/ 7509510 w 7509510"/>
              <a:gd name="connsiteY1" fmla="*/ 0 h 8229600"/>
              <a:gd name="connsiteX2" fmla="*/ 7509510 w 7509510"/>
              <a:gd name="connsiteY2" fmla="*/ 8229600 h 8229600"/>
              <a:gd name="connsiteX3" fmla="*/ 0 w 7509510"/>
              <a:gd name="connsiteY3" fmla="*/ 8229600 h 8229600"/>
              <a:gd name="connsiteX4" fmla="*/ 229518 w 7509510"/>
              <a:gd name="connsiteY4" fmla="*/ 340503 h 822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9510" h="8229600">
                <a:moveTo>
                  <a:pt x="229518" y="340503"/>
                </a:moveTo>
                <a:lnTo>
                  <a:pt x="7509510" y="0"/>
                </a:lnTo>
                <a:lnTo>
                  <a:pt x="7509510" y="8229600"/>
                </a:lnTo>
                <a:lnTo>
                  <a:pt x="0" y="8229600"/>
                </a:lnTo>
                <a:lnTo>
                  <a:pt x="229518" y="340503"/>
                </a:lnTo>
                <a:close/>
              </a:path>
            </a:pathLst>
          </a:custGeom>
          <a:blipFill>
            <a:blip r:embed="rId5"/>
            <a:stretch>
              <a:fillRect/>
            </a:stretch>
          </a:blipFill>
        </p:spPr>
        <p:txBody>
          <a:bodyPr/>
          <a:lstStyle/>
          <a:p>
            <a:endParaRPr lang="en-US"/>
          </a:p>
        </p:txBody>
      </p:sp>
      <p:pic>
        <p:nvPicPr>
          <p:cNvPr id="18" name="Picture 3">
            <a:hlinkClick r:id="" action="ppaction://noaction"/>
            <a:extLst>
              <a:ext uri="{FF2B5EF4-FFF2-40B4-BE49-F238E27FC236}">
                <a16:creationId xmlns:a16="http://schemas.microsoft.com/office/drawing/2014/main" xmlns="" id="{5576F0D3-FC38-2E4B-BEC0-32C88A546E26}"/>
              </a:ext>
            </a:extLst>
          </p:cNvPr>
          <p:cNvPicPr>
            <a:picLocks noChangeAspect="1"/>
          </p:cNvPicPr>
          <p:nvPr/>
        </p:nvPicPr>
        <p:blipFill>
          <a:blip r:embed="rId6"/>
          <a:srcRect/>
          <a:stretch>
            <a:fillRect/>
          </a:stretch>
        </p:blipFill>
        <p:spPr>
          <a:xfrm>
            <a:off x="2015258" y="3500818"/>
            <a:ext cx="1232639" cy="1560302"/>
          </a:xfrm>
          <a:prstGeom prst="rect">
            <a:avLst/>
          </a:prstGeom>
        </p:spPr>
      </p:pic>
      <p:pic>
        <p:nvPicPr>
          <p:cNvPr id="19" name="Picture 3">
            <a:hlinkClick r:id="" action="ppaction://noaction"/>
            <a:extLst>
              <a:ext uri="{FF2B5EF4-FFF2-40B4-BE49-F238E27FC236}">
                <a16:creationId xmlns:a16="http://schemas.microsoft.com/office/drawing/2014/main" xmlns="" id="{5576F0D3-FC38-2E4B-BEC0-32C88A546E26}"/>
              </a:ext>
            </a:extLst>
          </p:cNvPr>
          <p:cNvPicPr>
            <a:picLocks noChangeAspect="1"/>
          </p:cNvPicPr>
          <p:nvPr/>
        </p:nvPicPr>
        <p:blipFill>
          <a:blip r:embed="rId6"/>
          <a:srcRect/>
          <a:stretch>
            <a:fillRect/>
          </a:stretch>
        </p:blipFill>
        <p:spPr>
          <a:xfrm>
            <a:off x="3215363" y="4061932"/>
            <a:ext cx="789359" cy="9991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barn(inVertical)">
                                      <p:cBhvr>
                                        <p:cTn id="7" dur="500"/>
                                        <p:tgtEl>
                                          <p:spTgt spid="2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1"/>
                                        </p:tgtEl>
                                        <p:attrNameLst>
                                          <p:attrName>style.visibility</p:attrName>
                                        </p:attrNameLst>
                                      </p:cBhvr>
                                      <p:to>
                                        <p:strVal val="visible"/>
                                      </p:to>
                                    </p:set>
                                    <p:animEffect transition="in" filter="wipe(down)">
                                      <p:cBhvr>
                                        <p:cTn id="10" dur="500"/>
                                        <p:tgtEl>
                                          <p:spTgt spid="211"/>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12"/>
                                        </p:tgtEl>
                                        <p:attrNameLst>
                                          <p:attrName>style.visibility</p:attrName>
                                        </p:attrNameLst>
                                      </p:cBhvr>
                                      <p:to>
                                        <p:strVal val="visible"/>
                                      </p:to>
                                    </p:set>
                                    <p:anim calcmode="lin" valueType="num">
                                      <p:cBhvr additive="base">
                                        <p:cTn id="13" dur="500" fill="hold"/>
                                        <p:tgtEl>
                                          <p:spTgt spid="212"/>
                                        </p:tgtEl>
                                        <p:attrNameLst>
                                          <p:attrName>ppt_x</p:attrName>
                                        </p:attrNameLst>
                                      </p:cBhvr>
                                      <p:tavLst>
                                        <p:tav tm="0">
                                          <p:val>
                                            <p:strVal val="#ppt_x"/>
                                          </p:val>
                                        </p:tav>
                                        <p:tav tm="100000">
                                          <p:val>
                                            <p:strVal val="#ppt_x"/>
                                          </p:val>
                                        </p:tav>
                                      </p:tavLst>
                                    </p:anim>
                                    <p:anim calcmode="lin" valueType="num">
                                      <p:cBhvr additive="base">
                                        <p:cTn id="14" dur="500" fill="hold"/>
                                        <p:tgtEl>
                                          <p:spTgt spid="212"/>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fade">
                                      <p:cBhvr>
                                        <p:cTn id="17" dur="500"/>
                                        <p:tgtEl>
                                          <p:spTgt spid="2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210"/>
                                        </p:tgtEl>
                                      </p:cBhvr>
                                    </p:animEffect>
                                    <p:set>
                                      <p:cBhvr>
                                        <p:cTn id="22" dur="1" fill="hold">
                                          <p:stCondLst>
                                            <p:cond delay="499"/>
                                          </p:stCondLst>
                                        </p:cTn>
                                        <p:tgtEl>
                                          <p:spTgt spid="210"/>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211"/>
                                        </p:tgtEl>
                                      </p:cBhvr>
                                    </p:animEffect>
                                    <p:set>
                                      <p:cBhvr>
                                        <p:cTn id="25" dur="1" fill="hold">
                                          <p:stCondLst>
                                            <p:cond delay="499"/>
                                          </p:stCondLst>
                                        </p:cTn>
                                        <p:tgtEl>
                                          <p:spTgt spid="211"/>
                                        </p:tgtEl>
                                        <p:attrNameLst>
                                          <p:attrName>style.visibility</p:attrName>
                                        </p:attrNameLst>
                                      </p:cBhvr>
                                      <p:to>
                                        <p:strVal val="hidden"/>
                                      </p:to>
                                    </p:set>
                                  </p:childTnLst>
                                </p:cTn>
                              </p:par>
                              <p:par>
                                <p:cTn id="26" presetID="22" presetClass="exit" presetSubtype="4" fill="hold" grpId="1" nodeType="withEffect">
                                  <p:stCondLst>
                                    <p:cond delay="0"/>
                                  </p:stCondLst>
                                  <p:childTnLst>
                                    <p:animEffect transition="out" filter="wipe(down)">
                                      <p:cBhvr>
                                        <p:cTn id="27" dur="500"/>
                                        <p:tgtEl>
                                          <p:spTgt spid="212"/>
                                        </p:tgtEl>
                                      </p:cBhvr>
                                    </p:animEffect>
                                    <p:set>
                                      <p:cBhvr>
                                        <p:cTn id="28" dur="1" fill="hold">
                                          <p:stCondLst>
                                            <p:cond delay="499"/>
                                          </p:stCondLst>
                                        </p:cTn>
                                        <p:tgtEl>
                                          <p:spTgt spid="212"/>
                                        </p:tgtEl>
                                        <p:attrNameLst>
                                          <p:attrName>style.visibility</p:attrName>
                                        </p:attrNameLst>
                                      </p:cBhvr>
                                      <p:to>
                                        <p:strVal val="hidden"/>
                                      </p:to>
                                    </p:set>
                                  </p:childTnLst>
                                </p:cTn>
                              </p:par>
                              <p:par>
                                <p:cTn id="29" presetID="22" presetClass="exit" presetSubtype="4" fill="hold" grpId="1" nodeType="withEffect">
                                  <p:stCondLst>
                                    <p:cond delay="0"/>
                                  </p:stCondLst>
                                  <p:childTnLst>
                                    <p:animEffect transition="out" filter="wipe(down)">
                                      <p:cBhvr>
                                        <p:cTn id="30" dur="500"/>
                                        <p:tgtEl>
                                          <p:spTgt spid="213"/>
                                        </p:tgtEl>
                                      </p:cBhvr>
                                    </p:animEffect>
                                    <p:set>
                                      <p:cBhvr>
                                        <p:cTn id="31" dur="1" fill="hold">
                                          <p:stCondLst>
                                            <p:cond delay="499"/>
                                          </p:stCondLst>
                                        </p:cTn>
                                        <p:tgtEl>
                                          <p:spTgt spid="213"/>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214"/>
                                        </p:tgtEl>
                                        <p:attrNameLst>
                                          <p:attrName>style.visibility</p:attrName>
                                        </p:attrNameLst>
                                      </p:cBhvr>
                                      <p:to>
                                        <p:strVal val="visible"/>
                                      </p:to>
                                    </p:set>
                                    <p:animEffect transition="in" filter="barn(inVertical)">
                                      <p:cBhvr>
                                        <p:cTn id="34" dur="500"/>
                                        <p:tgtEl>
                                          <p:spTgt spid="2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0"/>
                                        </p:tgtEl>
                                        <p:attrNameLst>
                                          <p:attrName>style.visibility</p:attrName>
                                        </p:attrNameLst>
                                      </p:cBhvr>
                                      <p:to>
                                        <p:strVal val="visible"/>
                                      </p:to>
                                    </p:set>
                                    <p:animEffect transition="in" filter="barn(inVertical)">
                                      <p:cBhvr>
                                        <p:cTn id="37" dur="500"/>
                                        <p:tgtEl>
                                          <p:spTgt spid="2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5"/>
                                        </p:tgtEl>
                                        <p:attrNameLst>
                                          <p:attrName>style.visibility</p:attrName>
                                        </p:attrNameLst>
                                      </p:cBhvr>
                                      <p:to>
                                        <p:strVal val="visible"/>
                                      </p:to>
                                    </p:set>
                                    <p:animEffect transition="in" filter="fade">
                                      <p:cBhvr>
                                        <p:cTn id="40" dur="500"/>
                                        <p:tgtEl>
                                          <p:spTgt spid="2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7"/>
                                        </p:tgtEl>
                                        <p:attrNameLst>
                                          <p:attrName>style.visibility</p:attrName>
                                        </p:attrNameLst>
                                      </p:cBhvr>
                                      <p:to>
                                        <p:strVal val="visible"/>
                                      </p:to>
                                    </p:set>
                                    <p:animEffect transition="in" filter="fade">
                                      <p:cBhvr>
                                        <p:cTn id="43" dur="500"/>
                                        <p:tgtEl>
                                          <p:spTgt spid="2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1" nodeType="clickEffect">
                                  <p:stCondLst>
                                    <p:cond delay="0"/>
                                  </p:stCondLst>
                                  <p:childTnLst>
                                    <p:animEffect transition="out" filter="wipe(down)">
                                      <p:cBhvr>
                                        <p:cTn id="47" dur="500"/>
                                        <p:tgtEl>
                                          <p:spTgt spid="214"/>
                                        </p:tgtEl>
                                      </p:cBhvr>
                                    </p:animEffect>
                                    <p:set>
                                      <p:cBhvr>
                                        <p:cTn id="48" dur="1" fill="hold">
                                          <p:stCondLst>
                                            <p:cond delay="499"/>
                                          </p:stCondLst>
                                        </p:cTn>
                                        <p:tgtEl>
                                          <p:spTgt spid="214"/>
                                        </p:tgtEl>
                                        <p:attrNameLst>
                                          <p:attrName>style.visibility</p:attrName>
                                        </p:attrNameLst>
                                      </p:cBhvr>
                                      <p:to>
                                        <p:strVal val="hidden"/>
                                      </p:to>
                                    </p:set>
                                  </p:childTnLst>
                                </p:cTn>
                              </p:par>
                              <p:par>
                                <p:cTn id="49" presetID="22" presetClass="exit" presetSubtype="4" fill="hold" grpId="1" nodeType="withEffect">
                                  <p:stCondLst>
                                    <p:cond delay="0"/>
                                  </p:stCondLst>
                                  <p:childTnLst>
                                    <p:animEffect transition="out" filter="wipe(down)">
                                      <p:cBhvr>
                                        <p:cTn id="50" dur="500"/>
                                        <p:tgtEl>
                                          <p:spTgt spid="220"/>
                                        </p:tgtEl>
                                      </p:cBhvr>
                                    </p:animEffect>
                                    <p:set>
                                      <p:cBhvr>
                                        <p:cTn id="51" dur="1" fill="hold">
                                          <p:stCondLst>
                                            <p:cond delay="499"/>
                                          </p:stCondLst>
                                        </p:cTn>
                                        <p:tgtEl>
                                          <p:spTgt spid="220"/>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215"/>
                                        </p:tgtEl>
                                      </p:cBhvr>
                                    </p:animEffect>
                                    <p:set>
                                      <p:cBhvr>
                                        <p:cTn id="54" dur="1" fill="hold">
                                          <p:stCondLst>
                                            <p:cond delay="499"/>
                                          </p:stCondLst>
                                        </p:cTn>
                                        <p:tgtEl>
                                          <p:spTgt spid="215"/>
                                        </p:tgtEl>
                                        <p:attrNameLst>
                                          <p:attrName>style.visibility</p:attrName>
                                        </p:attrNameLst>
                                      </p:cBhvr>
                                      <p:to>
                                        <p:strVal val="hidden"/>
                                      </p:to>
                                    </p:set>
                                  </p:childTnLst>
                                </p:cTn>
                              </p:par>
                              <p:par>
                                <p:cTn id="55" presetID="22" presetClass="exit" presetSubtype="4" fill="hold" grpId="1" nodeType="withEffect">
                                  <p:stCondLst>
                                    <p:cond delay="0"/>
                                  </p:stCondLst>
                                  <p:childTnLst>
                                    <p:animEffect transition="out" filter="wipe(down)">
                                      <p:cBhvr>
                                        <p:cTn id="56" dur="500"/>
                                        <p:tgtEl>
                                          <p:spTgt spid="217"/>
                                        </p:tgtEl>
                                      </p:cBhvr>
                                    </p:animEffect>
                                    <p:set>
                                      <p:cBhvr>
                                        <p:cTn id="57" dur="1" fill="hold">
                                          <p:stCondLst>
                                            <p:cond delay="499"/>
                                          </p:stCondLst>
                                        </p:cTn>
                                        <p:tgtEl>
                                          <p:spTgt spid="217"/>
                                        </p:tgtEl>
                                        <p:attrNameLst>
                                          <p:attrName>style.visibility</p:attrName>
                                        </p:attrNameLst>
                                      </p:cBhvr>
                                      <p:to>
                                        <p:strVal val="hidden"/>
                                      </p:to>
                                    </p:set>
                                  </p:childTnLst>
                                </p:cTn>
                              </p:par>
                              <p:par>
                                <p:cTn id="58" presetID="22" presetClass="entr" presetSubtype="4" fill="hold" grpId="0" nodeType="withEffect">
                                  <p:stCondLst>
                                    <p:cond delay="0"/>
                                  </p:stCondLst>
                                  <p:childTnLst>
                                    <p:set>
                                      <p:cBhvr>
                                        <p:cTn id="59" dur="1" fill="hold">
                                          <p:stCondLst>
                                            <p:cond delay="0"/>
                                          </p:stCondLst>
                                        </p:cTn>
                                        <p:tgtEl>
                                          <p:spTgt spid="218"/>
                                        </p:tgtEl>
                                        <p:attrNameLst>
                                          <p:attrName>style.visibility</p:attrName>
                                        </p:attrNameLst>
                                      </p:cBhvr>
                                      <p:to>
                                        <p:strVal val="visible"/>
                                      </p:to>
                                    </p:set>
                                    <p:animEffect transition="in" filter="wipe(down)">
                                      <p:cBhvr>
                                        <p:cTn id="60" dur="500"/>
                                        <p:tgtEl>
                                          <p:spTgt spid="2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9"/>
                                        </p:tgtEl>
                                        <p:attrNameLst>
                                          <p:attrName>style.visibility</p:attrName>
                                        </p:attrNameLst>
                                      </p:cBhvr>
                                      <p:to>
                                        <p:strVal val="visible"/>
                                      </p:to>
                                    </p:set>
                                    <p:animEffect transition="in" filter="fade">
                                      <p:cBhvr>
                                        <p:cTn id="63" dur="500"/>
                                        <p:tgtEl>
                                          <p:spTgt spid="2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6"/>
                                        </p:tgtEl>
                                        <p:attrNameLst>
                                          <p:attrName>style.visibility</p:attrName>
                                        </p:attrNameLst>
                                      </p:cBhvr>
                                      <p:to>
                                        <p:strVal val="visible"/>
                                      </p:to>
                                    </p:set>
                                    <p:animEffect transition="in" filter="fade">
                                      <p:cBhvr>
                                        <p:cTn id="66" dur="500"/>
                                        <p:tgtEl>
                                          <p:spTgt spid="21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1"/>
                                        </p:tgtEl>
                                        <p:attrNameLst>
                                          <p:attrName>style.visibility</p:attrName>
                                        </p:attrNameLst>
                                      </p:cBhvr>
                                      <p:to>
                                        <p:strVal val="visible"/>
                                      </p:to>
                                    </p:set>
                                    <p:animEffect transition="in" filter="fade">
                                      <p:cBhvr>
                                        <p:cTn id="69" dur="500"/>
                                        <p:tgtEl>
                                          <p:spTgt spid="221"/>
                                        </p:tgtEl>
                                      </p:cBhvr>
                                    </p:animEffec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17"/>
                                        </p:tgtEl>
                                        <p:attrNameLst>
                                          <p:attrName>r</p:attrName>
                                        </p:attrNameLst>
                                      </p:cBhvr>
                                    </p:animRot>
                                    <p:animRot by="-240000">
                                      <p:cBhvr>
                                        <p:cTn id="72" dur="200" fill="hold">
                                          <p:stCondLst>
                                            <p:cond delay="200"/>
                                          </p:stCondLst>
                                        </p:cTn>
                                        <p:tgtEl>
                                          <p:spTgt spid="17"/>
                                        </p:tgtEl>
                                        <p:attrNameLst>
                                          <p:attrName>r</p:attrName>
                                        </p:attrNameLst>
                                      </p:cBhvr>
                                    </p:animRot>
                                    <p:animRot by="240000">
                                      <p:cBhvr>
                                        <p:cTn id="73" dur="200" fill="hold">
                                          <p:stCondLst>
                                            <p:cond delay="400"/>
                                          </p:stCondLst>
                                        </p:cTn>
                                        <p:tgtEl>
                                          <p:spTgt spid="17"/>
                                        </p:tgtEl>
                                        <p:attrNameLst>
                                          <p:attrName>r</p:attrName>
                                        </p:attrNameLst>
                                      </p:cBhvr>
                                    </p:animRot>
                                    <p:animRot by="-240000">
                                      <p:cBhvr>
                                        <p:cTn id="74" dur="200" fill="hold">
                                          <p:stCondLst>
                                            <p:cond delay="600"/>
                                          </p:stCondLst>
                                        </p:cTn>
                                        <p:tgtEl>
                                          <p:spTgt spid="17"/>
                                        </p:tgtEl>
                                        <p:attrNameLst>
                                          <p:attrName>r</p:attrName>
                                        </p:attrNameLst>
                                      </p:cBhvr>
                                    </p:animRot>
                                    <p:animRot by="120000">
                                      <p:cBhvr>
                                        <p:cTn id="7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0" grpId="1" animBg="1"/>
      <p:bldP spid="211" grpId="0" animBg="1"/>
      <p:bldP spid="211" grpId="1" animBg="1"/>
      <p:bldP spid="212" grpId="0"/>
      <p:bldP spid="212" grpId="1"/>
      <p:bldP spid="213" grpId="0"/>
      <p:bldP spid="213" grpId="1"/>
      <p:bldP spid="214" grpId="0" animBg="1"/>
      <p:bldP spid="214" grpId="1" animBg="1"/>
      <p:bldP spid="215" grpId="0" animBg="1"/>
      <p:bldP spid="215" grpId="1" animBg="1"/>
      <p:bldP spid="217" grpId="0"/>
      <p:bldP spid="217" grpId="1"/>
      <p:bldP spid="220" grpId="0"/>
      <p:bldP spid="220" grpId="1"/>
      <p:bldP spid="221" grpId="0"/>
      <p:bldP spid="218" grpId="0" animBg="1"/>
      <p:bldP spid="216" grpId="0"/>
      <p:bldP spid="2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10" name="Picture 9">
            <a:extLst>
              <a:ext uri="{FF2B5EF4-FFF2-40B4-BE49-F238E27FC236}">
                <a16:creationId xmlns="" xmlns:a16="http://schemas.microsoft.com/office/drawing/2014/main" id="{C6C15870-0E53-8160-6C8C-1A821B51C3C7}"/>
              </a:ext>
            </a:extLst>
          </p:cNvPr>
          <p:cNvPicPr>
            <a:picLocks noChangeAspect="1"/>
          </p:cNvPicPr>
          <p:nvPr/>
        </p:nvPicPr>
        <p:blipFill>
          <a:blip r:embed="rId4"/>
          <a:stretch>
            <a:fillRect/>
          </a:stretch>
        </p:blipFill>
        <p:spPr>
          <a:xfrm>
            <a:off x="0" y="2261823"/>
            <a:ext cx="4124259" cy="2691177"/>
          </a:xfrm>
          <a:prstGeom prst="rect">
            <a:avLst/>
          </a:prstGeom>
        </p:spPr>
      </p:pic>
      <p:grpSp>
        <p:nvGrpSpPr>
          <p:cNvPr id="3" name="Group 2">
            <a:extLst>
              <a:ext uri="{FF2B5EF4-FFF2-40B4-BE49-F238E27FC236}">
                <a16:creationId xmlns:a16="http://schemas.microsoft.com/office/drawing/2014/main" xmlns="" id="{C2CA1730-F752-5F11-4A68-0CC6314A5384}"/>
              </a:ext>
            </a:extLst>
          </p:cNvPr>
          <p:cNvGrpSpPr/>
          <p:nvPr/>
        </p:nvGrpSpPr>
        <p:grpSpPr>
          <a:xfrm>
            <a:off x="0" y="160025"/>
            <a:ext cx="8770370" cy="1487800"/>
            <a:chOff x="177888" y="242199"/>
            <a:chExt cx="11693826" cy="1983733"/>
          </a:xfrm>
        </p:grpSpPr>
        <p:sp>
          <p:nvSpPr>
            <p:cNvPr id="4" name="Rectangle: Rounded Corners 11">
              <a:extLst>
                <a:ext uri="{FF2B5EF4-FFF2-40B4-BE49-F238E27FC236}">
                  <a16:creationId xmlns:a16="http://schemas.microsoft.com/office/drawing/2014/main" xmlns="" id="{9A292582-9437-AEBA-47AF-617924531A50}"/>
                </a:ext>
              </a:extLst>
            </p:cNvPr>
            <p:cNvSpPr/>
            <p:nvPr/>
          </p:nvSpPr>
          <p:spPr>
            <a:xfrm>
              <a:off x="641997" y="242199"/>
              <a:ext cx="11229717" cy="1983733"/>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5" name="TextBox 4">
              <a:extLst>
                <a:ext uri="{FF2B5EF4-FFF2-40B4-BE49-F238E27FC236}">
                  <a16:creationId xmlns:a16="http://schemas.microsoft.com/office/drawing/2014/main" xmlns="" id="{5B999E94-CA06-F2D8-EA0D-5C67D826DCC5}"/>
                </a:ext>
              </a:extLst>
            </p:cNvPr>
            <p:cNvSpPr txBox="1"/>
            <p:nvPr/>
          </p:nvSpPr>
          <p:spPr>
            <a:xfrm>
              <a:off x="1055219" y="379058"/>
              <a:ext cx="10241431" cy="738664"/>
            </a:xfrm>
            <a:prstGeom prst="rect">
              <a:avLst/>
            </a:prstGeom>
            <a:noFill/>
          </p:spPr>
          <p:txBody>
            <a:bodyPr wrap="square" rtlCol="0">
              <a:spAutoFit/>
            </a:bodyPr>
            <a:lstStyle/>
            <a:p>
              <a:pPr algn="ctr">
                <a:buClrTx/>
                <a:buFontTx/>
                <a:buNone/>
                <a:defRPr/>
              </a:pPr>
              <a:endParaRPr lang="en-US" sz="3000" kern="1200" dirty="0">
                <a:solidFill>
                  <a:prstClr val="black"/>
                </a:solidFill>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xmlns="" id="{FBE245B1-7846-0583-0394-BE07088DD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xmlns="" id="{7DE54D85-BEFE-D7F3-EB24-08628E17788E}"/>
              </a:ext>
            </a:extLst>
          </p:cNvPr>
          <p:cNvSpPr/>
          <p:nvPr/>
        </p:nvSpPr>
        <p:spPr>
          <a:xfrm>
            <a:off x="6265117" y="680340"/>
            <a:ext cx="1877518" cy="1445934"/>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6"/>
            <a:stretch>
              <a:fillRect/>
            </a:stretch>
          </a:blipFill>
        </p:spPr>
        <p:txBody>
          <a:bodyPr/>
          <a:lstStyle/>
          <a:p>
            <a:pPr>
              <a:buClrTx/>
              <a:buFontTx/>
              <a:buNone/>
              <a:defRPr/>
            </a:pPr>
            <a:endParaRPr lang="en-US" sz="1350" kern="1200">
              <a:solidFill>
                <a:prstClr val="black"/>
              </a:solidFill>
              <a:latin typeface="Calibri" panose="020F0502020204030204"/>
              <a:ea typeface="+mn-ea"/>
              <a:cs typeface="+mn-cs"/>
            </a:endParaRPr>
          </a:p>
        </p:txBody>
      </p:sp>
      <p:sp>
        <p:nvSpPr>
          <p:cNvPr id="7" name="Google Shape;59;p12"/>
          <p:cNvSpPr txBox="1">
            <a:spLocks noGrp="1"/>
          </p:cNvSpPr>
          <p:nvPr>
            <p:ph type="title"/>
          </p:nvPr>
        </p:nvSpPr>
        <p:spPr>
          <a:xfrm>
            <a:off x="2180300" y="729915"/>
            <a:ext cx="5334600" cy="692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vi-VN" sz="7000" dirty="0">
                <a:effectLst>
                  <a:outerShdw blurRad="38100" dist="38100" dir="2700000" algn="tl">
                    <a:srgbClr val="000000">
                      <a:alpha val="43137"/>
                    </a:srgbClr>
                  </a:outerShdw>
                </a:effectLst>
                <a:latin typeface="Constantia" panose="02030602050306030303" pitchFamily="18" charset="0"/>
              </a:rPr>
              <a:t>Luyện tập</a:t>
            </a:r>
          </a:p>
        </p:txBody>
      </p:sp>
      <p:sp>
        <p:nvSpPr>
          <p:cNvPr id="9" name="Rectangle 7">
            <a:extLst>
              <a:ext uri="{FF2B5EF4-FFF2-40B4-BE49-F238E27FC236}">
                <a16:creationId xmlns:a16="http://schemas.microsoft.com/office/drawing/2014/main" xmlns="" id="{EAC66322-6FC5-D4D8-9884-FA666B70EBD1}"/>
              </a:ext>
            </a:extLst>
          </p:cNvPr>
          <p:cNvSpPr/>
          <p:nvPr/>
        </p:nvSpPr>
        <p:spPr>
          <a:xfrm>
            <a:off x="4324351" y="2357107"/>
            <a:ext cx="4579436" cy="2595893"/>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xmln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ysClr val="windowText" lastClr="000000"/>
                </a:solidFill>
              </a:rPr>
              <a:t>Sử dụng từ khóa “</a:t>
            </a:r>
            <a:r>
              <a:rPr lang="en-US" sz="2400">
                <a:solidFill>
                  <a:sysClr val="windowText" lastClr="000000"/>
                </a:solidFill>
              </a:rPr>
              <a:t>đồ dùng thủ công từ vật liệu tái chế“</a:t>
            </a:r>
            <a:r>
              <a:rPr lang="vi-VN" sz="2400">
                <a:solidFill>
                  <a:sysClr val="windowText" lastClr="000000"/>
                </a:solidFill>
              </a:rPr>
              <a:t> trên Youtube  và cho biết </a:t>
            </a:r>
            <a:r>
              <a:rPr lang="en-US" sz="2400">
                <a:solidFill>
                  <a:sysClr val="windowText" lastClr="000000"/>
                </a:solidFill>
              </a:rPr>
              <a:t>có thể sử dụng vật liệu tái chế để làm ra những đồ dùng nào phục vụ các hoạt động trong gia đình. </a:t>
            </a:r>
            <a:endParaRPr lang="en-US" sz="2400" dirty="0">
              <a:solidFill>
                <a:sysClr val="windowText" lastClr="000000"/>
              </a:solidFill>
            </a:endParaRPr>
          </a:p>
        </p:txBody>
      </p:sp>
    </p:spTree>
    <p:extLst>
      <p:ext uri="{BB962C8B-B14F-4D97-AF65-F5344CB8AC3E}">
        <p14:creationId xmlns:p14="http://schemas.microsoft.com/office/powerpoint/2010/main" val="31987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315389" y="2353553"/>
            <a:ext cx="3185721" cy="1775977"/>
          </a:xfrm>
          <a:prstGeom prst="rect">
            <a:avLst/>
          </a:prstGeom>
        </p:spPr>
      </p:pic>
      <p:sp>
        <p:nvSpPr>
          <p:cNvPr id="3" name="Hình chữ nhật: Góc Tròn 2">
            <a:extLst>
              <a:ext uri="{FF2B5EF4-FFF2-40B4-BE49-F238E27FC236}">
                <a16:creationId xmlns:a16="http://schemas.microsoft.com/office/drawing/2014/main" xmlns="" id="{5978418F-9DCA-7872-C753-BCEF06D0D6CF}"/>
              </a:ext>
            </a:extLst>
          </p:cNvPr>
          <p:cNvSpPr/>
          <p:nvPr/>
        </p:nvSpPr>
        <p:spPr>
          <a:xfrm>
            <a:off x="1305139" y="420925"/>
            <a:ext cx="3600236" cy="1620313"/>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xmln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Calibri"/>
            </a:endParaRPr>
          </a:p>
        </p:txBody>
      </p:sp>
      <p:grpSp>
        <p:nvGrpSpPr>
          <p:cNvPr id="2409" name="Google Shape;2409;p27"/>
          <p:cNvGrpSpPr/>
          <p:nvPr/>
        </p:nvGrpSpPr>
        <p:grpSpPr>
          <a:xfrm flipH="1">
            <a:off x="5116410" y="4120440"/>
            <a:ext cx="539116" cy="613598"/>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defTabSz="914378">
                <a:defRPr/>
              </a:pPr>
              <a:endParaRPr>
                <a:ea typeface="+mn-ea"/>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482" name="Google Shape;2482;p27"/>
          <p:cNvGrpSpPr/>
          <p:nvPr/>
        </p:nvGrpSpPr>
        <p:grpSpPr>
          <a:xfrm flipH="1">
            <a:off x="1063243" y="1451151"/>
            <a:ext cx="496401" cy="590087"/>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2495" name="Google Shape;2495;p27"/>
          <p:cNvGrpSpPr/>
          <p:nvPr/>
        </p:nvGrpSpPr>
        <p:grpSpPr>
          <a:xfrm>
            <a:off x="7582326" y="4258929"/>
            <a:ext cx="445740" cy="475091"/>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defTabSz="914378">
                <a:defRPr/>
              </a:pPr>
              <a:endParaRPr>
                <a:ea typeface="+mn-ea"/>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506" name="Google Shape;2506;p27"/>
          <p:cNvSpPr/>
          <p:nvPr/>
        </p:nvSpPr>
        <p:spPr>
          <a:xfrm>
            <a:off x="2242363" y="1324591"/>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7" name="Google Shape;2507;p27"/>
          <p:cNvSpPr/>
          <p:nvPr/>
        </p:nvSpPr>
        <p:spPr>
          <a:xfrm>
            <a:off x="7840073" y="869677"/>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539" name="Google Shape;2539;p27"/>
          <p:cNvGrpSpPr/>
          <p:nvPr/>
        </p:nvGrpSpPr>
        <p:grpSpPr>
          <a:xfrm rot="12378093" flipH="1">
            <a:off x="3552737" y="1286209"/>
            <a:ext cx="329130" cy="17004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dirty="0">
                <a:ea typeface="+mn-ea"/>
              </a:endParaRPr>
            </a:p>
          </p:txBody>
        </p:sp>
      </p:grpSp>
      <p:grpSp>
        <p:nvGrpSpPr>
          <p:cNvPr id="5" name="Group 4">
            <a:extLst>
              <a:ext uri="{FF2B5EF4-FFF2-40B4-BE49-F238E27FC236}">
                <a16:creationId xmlns:a16="http://schemas.microsoft.com/office/drawing/2014/main" xmlns="" id="{A8AF3464-D5EE-F732-2330-6A00FFA02C92}"/>
              </a:ext>
            </a:extLst>
          </p:cNvPr>
          <p:cNvGrpSpPr/>
          <p:nvPr/>
        </p:nvGrpSpPr>
        <p:grpSpPr>
          <a:xfrm>
            <a:off x="631893" y="0"/>
            <a:ext cx="1273861" cy="1304554"/>
            <a:chOff x="1028143" y="2849246"/>
            <a:chExt cx="1273861" cy="1304554"/>
          </a:xfrm>
        </p:grpSpPr>
        <p:sp>
          <p:nvSpPr>
            <p:cNvPr id="4" name="TextBox 10">
              <a:extLst>
                <a:ext uri="{FF2B5EF4-FFF2-40B4-BE49-F238E27FC236}">
                  <a16:creationId xmlns:a16="http://schemas.microsoft.com/office/drawing/2014/main" xmlns="" id="{06C6D7E0-9C40-C9D8-4A5E-18D0F811AEE4}"/>
                </a:ext>
              </a:extLst>
            </p:cNvPr>
            <p:cNvSpPr txBox="1"/>
            <p:nvPr/>
          </p:nvSpPr>
          <p:spPr>
            <a:xfrm>
              <a:off x="1381028" y="3320368"/>
              <a:ext cx="920976" cy="5770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defRPr/>
              </a:pPr>
              <a:r>
                <a:rPr lang="en-US" sz="1050" dirty="0">
                  <a:solidFill>
                    <a:srgbClr val="042613"/>
                  </a:solidFill>
                  <a:latin typeface="Calibri"/>
                </a:rPr>
                <a:t>NGUYỄN NGÂN TIỂU HỌC KIM BÀI</a:t>
              </a:r>
            </a:p>
          </p:txBody>
        </p:sp>
        <p:grpSp>
          <p:nvGrpSpPr>
            <p:cNvPr id="7" name="Nhóm 6">
              <a:extLst>
                <a:ext uri="{FF2B5EF4-FFF2-40B4-BE49-F238E27FC236}">
                  <a16:creationId xmlns:a16="http://schemas.microsoft.com/office/drawing/2014/main" xmlns=""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xmlns=""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xmlns=""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sp>
              <p:nvSpPr>
                <p:cNvPr id="154" name="Hộp Văn bản 153">
                  <a:extLst>
                    <a:ext uri="{FF2B5EF4-FFF2-40B4-BE49-F238E27FC236}">
                      <a16:creationId xmlns:a16="http://schemas.microsoft.com/office/drawing/2014/main" xmlns="" id="{6B23C1E1-8859-F1D3-98AA-B499652F08F1}"/>
                    </a:ext>
                  </a:extLst>
                </p:cNvPr>
                <p:cNvSpPr txBox="1"/>
                <p:nvPr/>
              </p:nvSpPr>
              <p:spPr>
                <a:xfrm rot="20930151">
                  <a:off x="3119438" y="2066154"/>
                  <a:ext cx="542925" cy="738664"/>
                </a:xfrm>
                <a:prstGeom prst="rect">
                  <a:avLst/>
                </a:prstGeom>
                <a:noFill/>
              </p:spPr>
              <p:txBody>
                <a:bodyPr wrap="square" rtlCol="0">
                  <a:spAutoFit/>
                </a:bodyPr>
                <a:lstStyle/>
                <a:p>
                  <a:pPr defTabSz="914378">
                    <a:defRPr/>
                  </a:pPr>
                  <a:r>
                    <a:rPr lang="en-US" dirty="0">
                      <a:ea typeface="+mn-ea"/>
                    </a:rPr>
                    <a:t>………………</a:t>
                  </a:r>
                </a:p>
              </p:txBody>
            </p:sp>
          </p:grpSp>
          <p:pic>
            <p:nvPicPr>
              <p:cNvPr id="146" name="Hình ảnh 145">
                <a:extLst>
                  <a:ext uri="{FF2B5EF4-FFF2-40B4-BE49-F238E27FC236}">
                    <a16:creationId xmlns:a16="http://schemas.microsoft.com/office/drawing/2014/main" xmlns=""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xmlns="" id="{FADC0549-CCFD-79BF-0A11-D30F027E8C3A}"/>
              </a:ext>
            </a:extLst>
          </p:cNvPr>
          <p:cNvPicPr>
            <a:picLocks noChangeAspect="1"/>
          </p:cNvPicPr>
          <p:nvPr/>
        </p:nvPicPr>
        <p:blipFill rotWithShape="1">
          <a:blip r:embed="rId5"/>
          <a:srcRect l="11441" t="17303" r="61202" b="36532"/>
          <a:stretch/>
        </p:blipFill>
        <p:spPr>
          <a:xfrm>
            <a:off x="4312542" y="-254751"/>
            <a:ext cx="1321139" cy="1254014"/>
          </a:xfrm>
          <a:prstGeom prst="rect">
            <a:avLst/>
          </a:prstGeom>
        </p:spPr>
      </p:pic>
      <p:pic>
        <p:nvPicPr>
          <p:cNvPr id="6" name="Picture 5">
            <a:extLst>
              <a:ext uri="{FF2B5EF4-FFF2-40B4-BE49-F238E27FC236}">
                <a16:creationId xmlns:a16="http://schemas.microsoft.com/office/drawing/2014/main" xmlns=""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2096" y="455770"/>
            <a:ext cx="2202246" cy="1772995"/>
          </a:xfrm>
          <a:prstGeom prst="rect">
            <a:avLst/>
          </a:prstGeom>
        </p:spPr>
      </p:pic>
      <p:sp>
        <p:nvSpPr>
          <p:cNvPr id="2" name="Rectangle 1"/>
          <p:cNvSpPr/>
          <p:nvPr/>
        </p:nvSpPr>
        <p:spPr>
          <a:xfrm>
            <a:off x="387176" y="2384243"/>
            <a:ext cx="5121016" cy="1762021"/>
          </a:xfrm>
          <a:prstGeom prst="rect">
            <a:avLst/>
          </a:prstGeom>
        </p:spPr>
        <p:txBody>
          <a:bodyPr wrap="square">
            <a:spAutoFit/>
          </a:bodyPr>
          <a:lstStyle/>
          <a:p>
            <a:pPr lvl="0">
              <a:lnSpc>
                <a:spcPct val="115000"/>
              </a:lnSpc>
              <a:spcAft>
                <a:spcPts val="800"/>
              </a:spcAft>
              <a:buClr>
                <a:srgbClr val="FC8172"/>
              </a:buClr>
              <a:buSzPts val="1800"/>
            </a:pPr>
            <a:r>
              <a:rPr lang="vi-VN" sz="2400" b="1">
                <a:solidFill>
                  <a:srgbClr val="0070C0"/>
                </a:solidFill>
                <a:latin typeface="Roboto Condensed" panose="02000000000000000000" pitchFamily="2" charset="0"/>
                <a:ea typeface="Roboto Condensed" panose="02000000000000000000" pitchFamily="2" charset="0"/>
                <a:cs typeface="Roboto Condensed" panose="02000000000000000000" pitchFamily="2" charset="0"/>
                <a:sym typeface="Nunito"/>
              </a:rPr>
              <a:t>Em hãy tìm trên YouTube một video hướng dẫn làm khung ảnh với vật liệu sẵn có trong điều kiện thực tế của em như giấy, bìa, ống hút nhựa,...</a:t>
            </a:r>
            <a:endParaRPr lang="en-US" sz="2400" b="1" dirty="0">
              <a:solidFill>
                <a:srgbClr val="0070C0"/>
              </a:solidFill>
              <a:latin typeface="Roboto Condensed" panose="02000000000000000000" pitchFamily="2" charset="0"/>
              <a:ea typeface="Roboto Condensed" panose="02000000000000000000" pitchFamily="2" charset="0"/>
              <a:cs typeface="Roboto Condensed" panose="02000000000000000000" pitchFamily="2" charset="0"/>
              <a:sym typeface="Nunito"/>
            </a:endParaRPr>
          </a:p>
        </p:txBody>
      </p:sp>
    </p:spTree>
    <p:extLst>
      <p:ext uri="{BB962C8B-B14F-4D97-AF65-F5344CB8AC3E}">
        <p14:creationId xmlns:p14="http://schemas.microsoft.com/office/powerpoint/2010/main" val="28123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heel(1)">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P spid="2" grpId="0"/>
    </p:bldLst>
  </p:timing>
</p:sld>
</file>

<file path=ppt/theme/theme1.xml><?xml version="1.0" encoding="utf-8"?>
<a:theme xmlns:a="http://schemas.openxmlformats.org/drawingml/2006/main" name="Sandys template">
  <a:themeElements>
    <a:clrScheme name="Custom 347">
      <a:dk1>
        <a:srgbClr val="353149"/>
      </a:dk1>
      <a:lt1>
        <a:srgbClr val="FFFFFF"/>
      </a:lt1>
      <a:dk2>
        <a:srgbClr val="9B8D99"/>
      </a:dk2>
      <a:lt2>
        <a:srgbClr val="E6E5EF"/>
      </a:lt2>
      <a:accent1>
        <a:srgbClr val="FC8172"/>
      </a:accent1>
      <a:accent2>
        <a:srgbClr val="DF4584"/>
      </a:accent2>
      <a:accent3>
        <a:srgbClr val="8579E1"/>
      </a:accent3>
      <a:accent4>
        <a:srgbClr val="432581"/>
      </a:accent4>
      <a:accent5>
        <a:srgbClr val="E5C771"/>
      </a:accent5>
      <a:accent6>
        <a:srgbClr val="DB951D"/>
      </a:accent6>
      <a:hlink>
        <a:srgbClr val="43258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459</Words>
  <Application>Microsoft Office PowerPoint</Application>
  <PresentationFormat>On-screen Show (16:9)</PresentationFormat>
  <Paragraphs>46</Paragraphs>
  <Slides>7</Slides>
  <Notes>5</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7</vt:i4>
      </vt:variant>
    </vt:vector>
  </HeadingPairs>
  <TitlesOfParts>
    <vt:vector size="27" baseType="lpstr">
      <vt:lpstr>Nunito</vt:lpstr>
      <vt:lpstr>Fredoka One</vt:lpstr>
      <vt:lpstr>Bahnschrift SemiBold SemiConden</vt:lpstr>
      <vt:lpstr>Roboto Condensed</vt:lpstr>
      <vt:lpstr>Lobster</vt:lpstr>
      <vt:lpstr>SegoeuiPc</vt:lpstr>
      <vt:lpstr>Arial</vt:lpstr>
      <vt:lpstr>Roboto Black</vt:lpstr>
      <vt:lpstr>Calibri</vt:lpstr>
      <vt:lpstr>SVN-Poky's</vt:lpstr>
      <vt:lpstr>Times New Roman</vt:lpstr>
      <vt:lpstr>Constantia</vt:lpstr>
      <vt:lpstr>Open Sans Extrabold</vt:lpstr>
      <vt:lpstr>Calibri Light</vt:lpstr>
      <vt:lpstr>Sandys template</vt:lpstr>
      <vt:lpstr>Irish Inspired Lucky Clover Stickers Personal Organizers for Students by Slidesgo</vt:lpstr>
      <vt:lpstr>Makar Sankranti Festivity by Slidesgo</vt:lpstr>
      <vt:lpstr>Office Theme</vt:lpstr>
      <vt:lpstr>1_Irish Inspired Lucky Clover Stickers Personal Organizers for Students by Slidesgo</vt:lpstr>
      <vt:lpstr>Custom Design</vt:lpstr>
      <vt:lpstr>PowerPoint Presentation</vt:lpstr>
      <vt:lpstr>Làm theo video hướng dẫn tạo ra một đồ dùng hữu ích từ vật liệu đã qua sử dụng dẫn</vt:lpstr>
      <vt:lpstr>PowerPoint Presentation</vt:lpstr>
      <vt:lpstr>PowerPoint Presentation</vt:lpstr>
      <vt:lpstr>Hướng dẫn</vt:lpstr>
      <vt:lpstr>Luyện tập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CHAU</dc:creator>
  <cp:lastModifiedBy>Microsoft account</cp:lastModifiedBy>
  <cp:revision>14</cp:revision>
  <dcterms:modified xsi:type="dcterms:W3CDTF">2026-01-16T18:56:33Z</dcterms:modified>
</cp:coreProperties>
</file>