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6" r:id="rId5"/>
    <p:sldId id="291" r:id="rId6"/>
    <p:sldId id="279" r:id="rId7"/>
    <p:sldId id="271" r:id="rId8"/>
    <p:sldId id="287" r:id="rId9"/>
    <p:sldId id="266" r:id="rId10"/>
    <p:sldId id="280" r:id="rId11"/>
    <p:sldId id="281" r:id="rId12"/>
    <p:sldId id="20075774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E03686-5C61-99D3-9891-515781B5D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66" y="254070"/>
            <a:ext cx="11041668" cy="21843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9ADCBB-4875-E1C4-D8BE-751C2D7DE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66" y="2692470"/>
            <a:ext cx="4884730" cy="375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9E49E7-7C1F-C93C-5DC3-233EECC84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930" y="2707481"/>
            <a:ext cx="4900733" cy="37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4E7910-D208-3373-7555-53FE52558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2" y="52547"/>
            <a:ext cx="10210800" cy="2200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E55501-C2D5-375A-4D0C-A15E4C68D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671" y="2387759"/>
            <a:ext cx="10067925" cy="42862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95CE0B-F658-BAC5-991A-B93534CF5572}"/>
              </a:ext>
            </a:extLst>
          </p:cNvPr>
          <p:cNvSpPr txBox="1"/>
          <p:nvPr/>
        </p:nvSpPr>
        <p:spPr>
          <a:xfrm>
            <a:off x="592412" y="2750869"/>
            <a:ext cx="925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1529E-DA9D-6463-18A1-32047FCA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32" y="716031"/>
            <a:ext cx="11341936" cy="54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B01D10-FAEC-BE2E-82F4-D1A12DFBD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6" y="316328"/>
            <a:ext cx="5612967" cy="4351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85EEDF-3D40-E4A1-CB7B-D91E3F6EB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6328"/>
            <a:ext cx="5834344" cy="4392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8214D5-B3D7-0AA6-06EB-14231CBFD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23" y="4983993"/>
            <a:ext cx="10508526" cy="15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FDB797-A615-BF7E-6D09-FDE46027D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34" y="365125"/>
            <a:ext cx="10795966" cy="60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CB4358-325B-E07E-48BE-5E3165FFA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83" y="986562"/>
            <a:ext cx="10822633" cy="488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35194-2BBC-BEDB-4462-4FE727C98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80" y="241231"/>
            <a:ext cx="9340299" cy="2588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F030E8-DE01-49A2-1419-FE6B5FCF4A53}"/>
              </a:ext>
            </a:extLst>
          </p:cNvPr>
          <p:cNvSpPr txBox="1"/>
          <p:nvPr/>
        </p:nvSpPr>
        <p:spPr>
          <a:xfrm>
            <a:off x="1195180" y="282992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14691-B159-DA43-AAF5-80D355EE9B1D}"/>
              </a:ext>
            </a:extLst>
          </p:cNvPr>
          <p:cNvSpPr txBox="1"/>
          <p:nvPr/>
        </p:nvSpPr>
        <p:spPr>
          <a:xfrm>
            <a:off x="3690731" y="2875296"/>
            <a:ext cx="77856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thực hiện sản phẩm mĩ thuật 2D thể hiện về</a:t>
            </a:r>
            <a:b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Arial-BoldItalicMT"/>
              </a:rPr>
              <a:t>Những việc làm bình dị mà cao quý trong cuộc sống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37A63-9759-9C6B-0648-19EB8973F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054" y="3680003"/>
            <a:ext cx="7591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DC34CE-A015-CCF1-5D7B-ECBCE74F0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00" y="1395412"/>
            <a:ext cx="5086350" cy="406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01E516-ECB1-200A-C3F9-F0ED36434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1385887"/>
            <a:ext cx="51149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A59265-C4C5-EBC0-B2B7-B3541C4F4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99" y="1116366"/>
            <a:ext cx="11283602" cy="48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62F38-03C5-F171-91F0-A18CAEEA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442912"/>
            <a:ext cx="5172075" cy="47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811068-C460-50B7-7AAB-023047E0C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4" y="1027905"/>
            <a:ext cx="5035901" cy="5464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A83370-1AD9-9A87-3233-822D03C57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986" y="365125"/>
            <a:ext cx="3822259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64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Arial-BoldItalicMT</vt:lpstr>
      <vt:lpstr>Arial-BoldMT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33</cp:revision>
  <dcterms:created xsi:type="dcterms:W3CDTF">2024-07-21T15:58:24Z</dcterms:created>
  <dcterms:modified xsi:type="dcterms:W3CDTF">2026-01-22T15:24:38Z</dcterms:modified>
</cp:coreProperties>
</file>