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72" r:id="rId5"/>
    <p:sldId id="273" r:id="rId6"/>
    <p:sldId id="274" r:id="rId7"/>
    <p:sldId id="290" r:id="rId8"/>
    <p:sldId id="285" r:id="rId9"/>
    <p:sldId id="275" r:id="rId10"/>
    <p:sldId id="20075774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Hưng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Đạo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Đỗ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Thị Hà Vi</a:t>
            </a: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061A5-96C2-D980-A54B-4C6F1C1F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42" y="3004145"/>
            <a:ext cx="2234055" cy="292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CFC8A-6CA3-BCA2-A298-F1AB3999E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489" y="3144957"/>
            <a:ext cx="1975893" cy="2921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6D4BF-5EB8-0A47-D8C6-4DDC92A55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994" y="1134424"/>
            <a:ext cx="610262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0A9D50-61A9-FB23-224A-8D39AE05E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1182"/>
            <a:ext cx="11032296" cy="59038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58A818-432E-DD9D-F4A2-D879C3156A94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14" name="object 7">
            <a:extLst>
              <a:ext uri="{FF2B5EF4-FFF2-40B4-BE49-F238E27FC236}">
                <a16:creationId xmlns:a16="http://schemas.microsoft.com/office/drawing/2014/main" id="{75A27B70-E559-7252-0815-43F82454B047}"/>
              </a:ext>
            </a:extLst>
          </p:cNvPr>
          <p:cNvGrpSpPr/>
          <p:nvPr/>
        </p:nvGrpSpPr>
        <p:grpSpPr>
          <a:xfrm>
            <a:off x="197056" y="386455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467BB7CA-BF7F-6FCC-B177-21A4A176AC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ED072C46-1862-6FF8-D16A-A579D86BE0C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749A7E0-9CBF-3075-16C2-1C09BB584545}"/>
              </a:ext>
            </a:extLst>
          </p:cNvPr>
          <p:cNvSpPr txBox="1"/>
          <p:nvPr/>
        </p:nvSpPr>
        <p:spPr>
          <a:xfrm>
            <a:off x="442117" y="1824741"/>
            <a:ext cx="314922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Tìm hiểu về một số việc làm tốt trong cuộc sống.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Gợi ý: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Quan sát hình ảnh dưới đây, em thấy có những hình ảnh nào thể hiện về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việc làm tốt đẹp?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Tại sao có thể nói những việc làm này bình dị mà cao quý?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hãy kể tên những việc làm tốt đẹp ở trường, lớp và nơi em sinh sống.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CFD7B22-61B7-5E8E-8777-765306BFC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436" y="496957"/>
            <a:ext cx="8202508" cy="59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A60702-56BB-F65B-C6CC-150E1C9C9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618" y="98051"/>
            <a:ext cx="7445651" cy="66618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11C2AD-239A-DF9A-38F5-CE7296AA2C5B}"/>
              </a:ext>
            </a:extLst>
          </p:cNvPr>
          <p:cNvSpPr/>
          <p:nvPr/>
        </p:nvSpPr>
        <p:spPr>
          <a:xfrm>
            <a:off x="6096000" y="6492875"/>
            <a:ext cx="2968487" cy="2670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B84D76-B935-CFE1-FBF2-3563FFB78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10366810" cy="61277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052948-B979-C64C-9660-EAFEEE308535}"/>
              </a:ext>
            </a:extLst>
          </p:cNvPr>
          <p:cNvSpPr/>
          <p:nvPr/>
        </p:nvSpPr>
        <p:spPr>
          <a:xfrm>
            <a:off x="838200" y="365124"/>
            <a:ext cx="5602357" cy="6312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0B5DB3-3F95-98A5-1553-7FE26F3BE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59" y="1027906"/>
            <a:ext cx="11176320" cy="50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5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63B3F1-2DA5-A500-B74B-460CCD9F3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90" y="648794"/>
            <a:ext cx="5953454" cy="5560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B7BE39-1BE8-0FE1-AACA-939EDF079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355" y="647314"/>
            <a:ext cx="5191357" cy="556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0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26B28B-ED48-055A-02F6-08D9F1A5C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2" y="1397379"/>
            <a:ext cx="10976815" cy="40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14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73330B-EDB7-0AB9-2DE7-B31ABC651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0" y="681037"/>
            <a:ext cx="5582762" cy="3930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A4AB76-5185-E86A-3C67-C748F6E9B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618" y="681037"/>
            <a:ext cx="5384554" cy="3921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998291-231B-9840-A0C5-17C48436C1E1}"/>
              </a:ext>
            </a:extLst>
          </p:cNvPr>
          <p:cNvSpPr txBox="1"/>
          <p:nvPr/>
        </p:nvSpPr>
        <p:spPr>
          <a:xfrm>
            <a:off x="247620" y="4746694"/>
            <a:ext cx="618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1. Chu Hải Hà, Các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chú hải quân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bảo vệ ngư dân,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từ màu bột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037596-866E-5A7A-6C33-53C3AC561C83}"/>
              </a:ext>
            </a:extLst>
          </p:cNvPr>
          <p:cNvSpPr txBox="1"/>
          <p:nvPr/>
        </p:nvSpPr>
        <p:spPr>
          <a:xfrm>
            <a:off x="6250856" y="4737699"/>
            <a:ext cx="618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2. Lê Minh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Công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Thu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hoạch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lúa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giúp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dân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sản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phẩm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mĩ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thuật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từ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nhiều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vật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liệu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153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Arial-BoldMT</vt:lpstr>
      <vt:lpstr>Arial-ItalicMT</vt:lpstr>
      <vt:lpstr>ArialMT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Ha Vi Do</cp:lastModifiedBy>
  <cp:revision>33</cp:revision>
  <dcterms:created xsi:type="dcterms:W3CDTF">2024-07-21T15:58:24Z</dcterms:created>
  <dcterms:modified xsi:type="dcterms:W3CDTF">2026-01-22T15:23:58Z</dcterms:modified>
</cp:coreProperties>
</file>