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11698" r:id="rId3"/>
    <p:sldId id="274" r:id="rId4"/>
    <p:sldId id="281" r:id="rId5"/>
    <p:sldId id="316" r:id="rId6"/>
    <p:sldId id="266" r:id="rId7"/>
    <p:sldId id="283" r:id="rId8"/>
    <p:sldId id="317" r:id="rId9"/>
    <p:sldId id="272" r:id="rId10"/>
    <p:sldId id="318" r:id="rId11"/>
    <p:sldId id="319" r:id="rId12"/>
    <p:sldId id="320" r:id="rId13"/>
    <p:sldId id="321" r:id="rId14"/>
    <p:sldId id="322" r:id="rId15"/>
    <p:sldId id="323" r:id="rId16"/>
    <p:sldId id="298" r:id="rId17"/>
    <p:sldId id="324" r:id="rId18"/>
    <p:sldId id="325" r:id="rId19"/>
    <p:sldId id="326" r:id="rId20"/>
    <p:sldId id="327" r:id="rId21"/>
    <p:sldId id="315"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varScale="1">
        <p:scale>
          <a:sx n="94" d="100"/>
          <a:sy n="94" d="100"/>
        </p:scale>
        <p:origin x="6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9C02C-D645-4B6F-AFD9-14B93931EA44}" type="datetimeFigureOut">
              <a:rPr kumimoji="1" lang="ja-JP" altLang="en-US" smtClean="0"/>
              <a:t>2026/1/22</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4BE86-E38E-49A2-8167-B04E35AEAB8E}" type="slidenum">
              <a:rPr kumimoji="1" lang="ja-JP" altLang="en-US" smtClean="0"/>
              <a:t>‹#›</a:t>
            </a:fld>
            <a:endParaRPr kumimoji="1" lang="ja-JP" altLang="en-US"/>
          </a:p>
        </p:txBody>
      </p:sp>
    </p:spTree>
    <p:extLst>
      <p:ext uri="{BB962C8B-B14F-4D97-AF65-F5344CB8AC3E}">
        <p14:creationId xmlns:p14="http://schemas.microsoft.com/office/powerpoint/2010/main" val="9932785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2354-62D5-4699-5C31-09775C3BF7EC}"/>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617DE69-E963-BB5B-350D-D3585A51D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9E3A7D9-6D7E-A2B7-FA86-C0B6B3C21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a:extLst>
              <a:ext uri="{FF2B5EF4-FFF2-40B4-BE49-F238E27FC236}">
                <a16:creationId xmlns:a16="http://schemas.microsoft.com/office/drawing/2014/main" id="{9F7E5FDE-7A43-08A0-4DD9-A84C54B74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109263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1/22/2026</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21AFA27-F5C2-2ACE-8876-5BA26F70CD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1/22/2026</a:t>
            </a:fld>
            <a:endParaRPr lang="en-US"/>
          </a:p>
        </p:txBody>
      </p:sp>
      <p:sp>
        <p:nvSpPr>
          <p:cNvPr id="5" name="Footer Placeholder 4">
            <a:extLst>
              <a:ext uri="{FF2B5EF4-FFF2-40B4-BE49-F238E27FC236}">
                <a16:creationId xmlns:a16="http://schemas.microsoft.com/office/drawing/2014/main"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47D2A3F-13DF-1FFD-CC66-9C8A9C9362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1895-8BD0-A9A6-0D87-07A5D26A60EB}"/>
            </a:ext>
          </a:extLst>
        </p:cNvPr>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F760A970-FB55-3F40-0C91-E9EF19E52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D664DA-5269-4CB0-12C2-8DFEB402A1ED}"/>
              </a:ext>
            </a:extLst>
          </p:cNvPr>
          <p:cNvSpPr/>
          <p:nvPr/>
        </p:nvSpPr>
        <p:spPr>
          <a:xfrm>
            <a:off x="628989" y="377617"/>
            <a:ext cx="10286999" cy="38164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4500" b="1" dirty="0">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dirty="0">
                <a:solidFill>
                  <a:srgbClr val="FF0000"/>
                </a:solidFill>
                <a:latin typeface="Times New Roman" panose="02020603050405020304" pitchFamily="18" charset="0"/>
                <a:cs typeface="Times New Roman" panose="02020603050405020304" pitchFamily="18" charset="0"/>
              </a:rPr>
              <a:t>VỀ DỰ</a:t>
            </a:r>
            <a:r>
              <a:rPr lang="vi-VN" sz="4500" b="1" dirty="0">
                <a:solidFill>
                  <a:srgbClr val="FF0000"/>
                </a:solidFill>
                <a:latin typeface="Times New Roman" panose="02020603050405020304" pitchFamily="18" charset="0"/>
                <a:cs typeface="Times New Roman" panose="02020603050405020304" pitchFamily="18" charset="0"/>
              </a:rPr>
              <a:t> GIỜ LỚP </a:t>
            </a:r>
            <a:r>
              <a:rPr lang="en-US" sz="4500" b="1" dirty="0">
                <a:solidFill>
                  <a:srgbClr val="FF0000"/>
                </a:solidFill>
                <a:latin typeface="Times New Roman" panose="02020603050405020304" pitchFamily="18" charset="0"/>
                <a:cs typeface="Times New Roman" panose="02020603050405020304" pitchFamily="18" charset="0"/>
              </a:rPr>
              <a:t>5A4</a:t>
            </a:r>
          </a:p>
          <a:p>
            <a:pPr algn="ctr"/>
            <a:r>
              <a:rPr lang="en-US" sz="4000" b="1" i="1" dirty="0">
                <a:solidFill>
                  <a:srgbClr val="0070C0"/>
                </a:solidFill>
                <a:latin typeface="Times New Roman" panose="02020603050405020304" pitchFamily="18" charset="0"/>
                <a:cs typeface="Times New Roman" panose="02020603050405020304" pitchFamily="18" charset="0"/>
              </a:rPr>
              <a:t>Môn: </a:t>
            </a:r>
            <a:r>
              <a:rPr lang="vi-VN" sz="4000" b="1" i="1" dirty="0">
                <a:solidFill>
                  <a:srgbClr val="0070C0"/>
                </a:solidFill>
                <a:latin typeface="Times New Roman" panose="02020603050405020304" pitchFamily="18" charset="0"/>
                <a:cs typeface="Times New Roman" panose="02020603050405020304" pitchFamily="18" charset="0"/>
              </a:rPr>
              <a:t>Tiếng Việt</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vi-VN" sz="4000" b="1" i="1" dirty="0">
                <a:solidFill>
                  <a:srgbClr val="0070C0"/>
                </a:solidFill>
                <a:latin typeface="Times New Roman" panose="02020603050405020304" pitchFamily="18" charset="0"/>
                <a:cs typeface="Times New Roman" panose="02020603050405020304" pitchFamily="18" charset="0"/>
              </a:rPr>
              <a:t>Luyện từ và câu:</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Kết</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từ</a:t>
            </a:r>
            <a:endParaRPr lang="en-US" sz="4000" b="1" i="1" dirty="0">
              <a:solidFill>
                <a:srgbClr val="0070C0"/>
              </a:solidFill>
              <a:latin typeface="Times New Roman" panose="02020603050405020304" pitchFamily="18" charset="0"/>
              <a:cs typeface="Times New Roman" panose="02020603050405020304" pitchFamily="18" charset="0"/>
            </a:endParaRPr>
          </a:p>
        </p:txBody>
      </p:sp>
      <p:pic>
        <p:nvPicPr>
          <p:cNvPr id="2056" name="Picture 8" descr="animal-14[1]">
            <a:extLst>
              <a:ext uri="{FF2B5EF4-FFF2-40B4-BE49-F238E27FC236}">
                <a16:creationId xmlns:a16="http://schemas.microsoft.com/office/drawing/2014/main" id="{D2C62E67-3763-D62D-2131-4C07BFEB87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77517" y="1068344"/>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D98200-F934-EEF6-D767-2A2A1735A9A6}"/>
              </a:ext>
            </a:extLst>
          </p:cNvPr>
          <p:cNvSpPr txBox="1"/>
          <p:nvPr/>
        </p:nvSpPr>
        <p:spPr>
          <a:xfrm>
            <a:off x="3734671" y="655979"/>
            <a:ext cx="4155305" cy="400110"/>
          </a:xfrm>
          <a:prstGeom prst="rect">
            <a:avLst/>
          </a:prstGeom>
          <a:noFill/>
        </p:spPr>
        <p:txBody>
          <a:bodyPr wrap="none" rtlCol="0">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E8F03853-FA26-3AF6-88AC-E2BA3701F72B}"/>
              </a:ext>
            </a:extLst>
          </p:cNvPr>
          <p:cNvCxnSpPr>
            <a:cxnSpLocks/>
          </p:cNvCxnSpPr>
          <p:nvPr/>
        </p:nvCxnSpPr>
        <p:spPr>
          <a:xfrm>
            <a:off x="4782037" y="1056089"/>
            <a:ext cx="1980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7AE39-49E5-685D-CA46-D126FD823392}"/>
              </a:ext>
            </a:extLst>
          </p:cNvPr>
          <p:cNvSpPr txBox="1"/>
          <p:nvPr/>
        </p:nvSpPr>
        <p:spPr>
          <a:xfrm>
            <a:off x="1205131" y="4813639"/>
            <a:ext cx="3844322" cy="1384995"/>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Đỗ</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Thị</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Hà</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Năm sinh: 1997</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Trình độ: Đại học</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23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3">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id="{50F82349-F5D0-06AE-6171-2C562B1C922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id="{35BC6482-A9B4-7D87-EA29-DA9C10999E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id="{734A96B6-D7C0-3B8D-F288-305EBAF85A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id="{56E0A3EB-3E92-2934-7B4E-F991B7A885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id="{E3C6DCDA-5C7D-F849-60C0-2E346F20ED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id="{89CDB7E1-A999-7A90-A2B8-22BD7FD9E3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id="{D5C02FEA-9A6D-07AF-8CE5-659B05F27364}"/>
              </a:ext>
            </a:extLst>
          </p:cNvPr>
          <p:cNvPicPr>
            <a:picLocks noChangeAspect="1"/>
          </p:cNvPicPr>
          <p:nvPr/>
        </p:nvPicPr>
        <p:blipFill>
          <a:blip r:embed="rId6"/>
          <a:stretch>
            <a:fillRect/>
          </a:stretch>
        </p:blipFill>
        <p:spPr>
          <a:xfrm>
            <a:off x="4898891" y="2136544"/>
            <a:ext cx="6011177" cy="2402032"/>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CF86E1C-2F74-E35E-FD3E-DB282B084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7B5862ED-6EEE-0F9B-F37B-5ECBEDAFF394}"/>
              </a:ext>
            </a:extLst>
          </p:cNvPr>
          <p:cNvPicPr>
            <a:picLocks noChangeAspect="1"/>
          </p:cNvPicPr>
          <p:nvPr/>
        </p:nvPicPr>
        <p:blipFill rotWithShape="1">
          <a:blip r:embed="rId4">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8282ADF1-4E38-77CE-8760-138296B191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9"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9"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9"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68396756-F867-7C17-7E69-EDCEA2D2D7C5}"/>
              </a:ext>
            </a:extLst>
          </p:cNvPr>
          <p:cNvPicPr>
            <a:picLocks noChangeAspect="1"/>
          </p:cNvPicPr>
          <p:nvPr/>
        </p:nvPicPr>
        <p:blipFill>
          <a:blip r:embed="rId7"/>
          <a:stretch>
            <a:fillRect/>
          </a:stretch>
        </p:blipFill>
        <p:spPr>
          <a:xfrm>
            <a:off x="6482918" y="1514756"/>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id="{B8E5BE70-27D2-9A96-598A-FED283151C89}"/>
              </a:ext>
            </a:extLst>
          </p:cNvPr>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4760131" y="246412"/>
            <a:ext cx="4002503"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198227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B3D0CD7-AD0C-5C66-45C5-AB53080F863A}"/>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id="{479A591B-CBC3-B9C7-7772-B3D9C475BD54}"/>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3" name="Picture 2">
            <a:extLst>
              <a:ext uri="{FF2B5EF4-FFF2-40B4-BE49-F238E27FC236}">
                <a16:creationId xmlns:a16="http://schemas.microsoft.com/office/drawing/2014/main" id="{D0476CCD-12AA-5D0A-4F3B-263883F7D7DC}"/>
              </a:ext>
            </a:extLst>
          </p:cNvPr>
          <p:cNvPicPr>
            <a:picLocks noChangeAspect="1"/>
          </p:cNvPicPr>
          <p:nvPr/>
        </p:nvPicPr>
        <p:blipFill>
          <a:blip r:embed="rId3"/>
          <a:stretch>
            <a:fillRect/>
          </a:stretch>
        </p:blipFill>
        <p:spPr>
          <a:xfrm>
            <a:off x="3355605" y="-86418"/>
            <a:ext cx="5602710" cy="1341236"/>
          </a:xfrm>
          <a:prstGeom prst="rect">
            <a:avLst/>
          </a:prstGeom>
        </p:spPr>
      </p:pic>
      <p:sp>
        <p:nvSpPr>
          <p:cNvPr id="4" name="TextBox 3">
            <a:extLst>
              <a:ext uri="{FF2B5EF4-FFF2-40B4-BE49-F238E27FC236}">
                <a16:creationId xmlns:a16="http://schemas.microsoft.com/office/drawing/2014/main" id="{F3D4F66F-8CC4-F41F-8C8A-FC1988220BD3}"/>
              </a:ext>
            </a:extLst>
          </p:cNvPr>
          <p:cNvSpPr txBox="1"/>
          <p:nvPr/>
        </p:nvSpPr>
        <p:spPr>
          <a:xfrm>
            <a:off x="1503680" y="1635760"/>
            <a:ext cx="961136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rPr>
              <a:t>Khái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id="{EB8800E9-FE11-6B0D-978A-2A4CE1DFA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CCDF2CE6-0E39-2B4A-D529-B77B43674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98141714-D734-B92F-6255-CD870E3CB1D2}"/>
              </a:ext>
            </a:extLst>
          </p:cNvPr>
          <p:cNvSpPr txBox="1"/>
          <p:nvPr/>
        </p:nvSpPr>
        <p:spPr>
          <a:xfrm>
            <a:off x="6644641" y="1590256"/>
            <a:ext cx="5252720" cy="95410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343C84D-3FB3-F10C-2934-BE1E633FB840}"/>
              </a:ext>
            </a:extLst>
          </p:cNvPr>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247EC67-53A1-E55E-B5F2-2251855FC37D}"/>
              </a:ext>
            </a:extLst>
          </p:cNvPr>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57FA4DB1-6F98-5C60-F80C-36418F5A8737}"/>
              </a:ext>
            </a:extLst>
          </p:cNvPr>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F89AA838-04C2-9597-B422-828FF9A29884}"/>
              </a:ext>
            </a:extLst>
          </p:cNvPr>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810</Words>
  <Application>Microsoft Office PowerPoint</Application>
  <PresentationFormat>Widescreen</PresentationFormat>
  <Paragraphs>51</Paragraphs>
  <Slides>21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LNTH-Dinomiko</vt:lpstr>
      <vt:lpstr>游ゴシック</vt: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Ha Vi Do</cp:lastModifiedBy>
  <cp:revision>54</cp:revision>
  <dcterms:created xsi:type="dcterms:W3CDTF">2022-07-21T07:34:23Z</dcterms:created>
  <dcterms:modified xsi:type="dcterms:W3CDTF">2026-01-22T15:41:13Z</dcterms:modified>
</cp:coreProperties>
</file>