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svg" ContentType="image/svg+xml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15"/>
  </p:notesMasterIdLst>
  <p:sldIdLst>
    <p:sldId id="389" r:id="rId3"/>
    <p:sldId id="390" r:id="rId4"/>
    <p:sldId id="257" r:id="rId5"/>
    <p:sldId id="387" r:id="rId6"/>
    <p:sldId id="264" r:id="rId7"/>
    <p:sldId id="281" r:id="rId8"/>
    <p:sldId id="267" r:id="rId9"/>
    <p:sldId id="359" r:id="rId10"/>
    <p:sldId id="356" r:id="rId11"/>
    <p:sldId id="384" r:id="rId12"/>
    <p:sldId id="358" r:id="rId13"/>
    <p:sldId id="388" r:id="rId14"/>
  </p:sldIdLst>
  <p:sldSz cx="18288000" cy="10287000"/>
  <p:notesSz cx="6858000" cy="9144000"/>
  <p:embeddedFontLst>
    <p:embeddedFont>
      <p:font typeface="Verdana" panose="020B0604030504040204" pitchFamily="34" charset="0"/>
      <p:regular r:id="rId16"/>
      <p:bold r:id="rId17"/>
      <p:italic r:id="rId18"/>
      <p:boldItalic r:id="rId19"/>
    </p:embeddedFont>
    <p:embeddedFont>
      <p:font typeface=".ProTeacher03 Roboto Bold" panose="020B06040202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DengXian" panose="020B0604020202020204" charset="-122"/>
      <p:regular r:id="rId29"/>
      <p:bold r:id="rId30"/>
    </p:embeddedFont>
    <p:embeddedFont>
      <p:font typeface=".ProTeacher03 Roboto Condensed" panose="020B0604020202020204" charset="0"/>
      <p:regular r:id="rId31"/>
    </p:embeddedFont>
    <p:embeddedFont>
      <p:font typeface="Paytone One" panose="020B0604020202020204" charset="-93"/>
      <p:regular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CF191-8E56-4C8B-A95A-690D04D6CC53}" v="838" dt="2024-06-30T14:43:05.848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273" autoAdjust="0"/>
  </p:normalViewPr>
  <p:slideViewPr>
    <p:cSldViewPr snapToGrid="0">
      <p:cViewPr varScale="1">
        <p:scale>
          <a:sx n="58" d="100"/>
          <a:sy n="58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4FDCF191-8E56-4C8B-A95A-690D04D6CC53}"/>
    <pc:docChg chg="undo custSel delSld modSld">
      <pc:chgData name="Ngô Thị Dịu" userId="9239adeb-dabb-42ee-b658-acdf993bd767" providerId="ADAL" clId="{4FDCF191-8E56-4C8B-A95A-690D04D6CC53}" dt="2024-06-30T14:43:05.847" v="1079"/>
      <pc:docMkLst>
        <pc:docMk/>
      </pc:docMkLst>
      <pc:sldChg chg="modAnim">
        <pc:chgData name="Ngô Thị Dịu" userId="9239adeb-dabb-42ee-b658-acdf993bd767" providerId="ADAL" clId="{4FDCF191-8E56-4C8B-A95A-690D04D6CC53}" dt="2024-06-29T02:26:49.629" v="185"/>
        <pc:sldMkLst>
          <pc:docMk/>
          <pc:sldMk cId="0" sldId="257"/>
        </pc:sldMkLst>
      </pc:sldChg>
      <pc:sldChg chg="modAnim">
        <pc:chgData name="Ngô Thị Dịu" userId="9239adeb-dabb-42ee-b658-acdf993bd767" providerId="ADAL" clId="{4FDCF191-8E56-4C8B-A95A-690D04D6CC53}" dt="2024-06-29T02:27:00.359" v="190"/>
        <pc:sldMkLst>
          <pc:docMk/>
          <pc:sldMk cId="0" sldId="264"/>
        </pc:sldMkLst>
      </pc:sldChg>
      <pc:sldChg chg="delSp mod delAnim modAnim">
        <pc:chgData name="Ngô Thị Dịu" userId="9239adeb-dabb-42ee-b658-acdf993bd767" providerId="ADAL" clId="{4FDCF191-8E56-4C8B-A95A-690D04D6CC53}" dt="2024-06-29T02:27:10.219" v="198"/>
        <pc:sldMkLst>
          <pc:docMk/>
          <pc:sldMk cId="0" sldId="267"/>
        </pc:sldMkLst>
        <pc:spChg chg="del">
          <ac:chgData name="Ngô Thị Dịu" userId="9239adeb-dabb-42ee-b658-acdf993bd767" providerId="ADAL" clId="{4FDCF191-8E56-4C8B-A95A-690D04D6CC53}" dt="2024-06-28T12:41:24.987" v="177" actId="478"/>
          <ac:spMkLst>
            <pc:docMk/>
            <pc:sldMk cId="0" sldId="267"/>
            <ac:spMk id="4" creationId="{C0CCA82F-EE04-451C-8088-7CCE63D4B61E}"/>
          </ac:spMkLst>
        </pc:spChg>
        <pc:spChg chg="del">
          <ac:chgData name="Ngô Thị Dịu" userId="9239adeb-dabb-42ee-b658-acdf993bd767" providerId="ADAL" clId="{4FDCF191-8E56-4C8B-A95A-690D04D6CC53}" dt="2024-06-28T12:41:19.974" v="174" actId="478"/>
          <ac:spMkLst>
            <pc:docMk/>
            <pc:sldMk cId="0" sldId="267"/>
            <ac:spMk id="43" creationId="{B3081C77-5507-401E-B062-B181DA1A9A6D}"/>
          </ac:spMkLst>
        </pc:spChg>
        <pc:spChg chg="del">
          <ac:chgData name="Ngô Thị Dịu" userId="9239adeb-dabb-42ee-b658-acdf993bd767" providerId="ADAL" clId="{4FDCF191-8E56-4C8B-A95A-690D04D6CC53}" dt="2024-06-28T12:41:24.008" v="176" actId="478"/>
          <ac:spMkLst>
            <pc:docMk/>
            <pc:sldMk cId="0" sldId="267"/>
            <ac:spMk id="45" creationId="{4E740571-B128-4B99-BA08-7F2078CFB4A2}"/>
          </ac:spMkLst>
        </pc:spChg>
        <pc:spChg chg="del">
          <ac:chgData name="Ngô Thị Dịu" userId="9239adeb-dabb-42ee-b658-acdf993bd767" providerId="ADAL" clId="{4FDCF191-8E56-4C8B-A95A-690D04D6CC53}" dt="2024-06-28T12:41:26.283" v="178" actId="478"/>
          <ac:spMkLst>
            <pc:docMk/>
            <pc:sldMk cId="0" sldId="267"/>
            <ac:spMk id="46" creationId="{02CDEFAA-F601-4EDB-A326-9CB9B357B507}"/>
          </ac:spMkLst>
        </pc:spChg>
        <pc:spChg chg="del">
          <ac:chgData name="Ngô Thị Dịu" userId="9239adeb-dabb-42ee-b658-acdf993bd767" providerId="ADAL" clId="{4FDCF191-8E56-4C8B-A95A-690D04D6CC53}" dt="2024-06-28T12:41:27.764" v="179" actId="478"/>
          <ac:spMkLst>
            <pc:docMk/>
            <pc:sldMk cId="0" sldId="267"/>
            <ac:spMk id="47" creationId="{D0EC9CD7-1B44-4C6F-B7C9-0856A125532F}"/>
          </ac:spMkLst>
        </pc:spChg>
        <pc:picChg chg="del">
          <ac:chgData name="Ngô Thị Dịu" userId="9239adeb-dabb-42ee-b658-acdf993bd767" providerId="ADAL" clId="{4FDCF191-8E56-4C8B-A95A-690D04D6CC53}" dt="2024-06-28T12:41:21.347" v="175" actId="478"/>
          <ac:picMkLst>
            <pc:docMk/>
            <pc:sldMk cId="0" sldId="267"/>
            <ac:picMk id="42" creationId="{01AE3F4A-D2FF-4D60-9985-5162DE542544}"/>
          </ac:picMkLst>
        </pc:picChg>
      </pc:sldChg>
      <pc:sldChg chg="del">
        <pc:chgData name="Ngô Thị Dịu" userId="9239adeb-dabb-42ee-b658-acdf993bd767" providerId="ADAL" clId="{4FDCF191-8E56-4C8B-A95A-690D04D6CC53}" dt="2024-06-28T12:37:10.466" v="5" actId="47"/>
        <pc:sldMkLst>
          <pc:docMk/>
          <pc:sldMk cId="0" sldId="268"/>
        </pc:sldMkLst>
      </pc:sldChg>
      <pc:sldChg chg="del">
        <pc:chgData name="Ngô Thị Dịu" userId="9239adeb-dabb-42ee-b658-acdf993bd767" providerId="ADAL" clId="{4FDCF191-8E56-4C8B-A95A-690D04D6CC53}" dt="2024-06-28T12:37:09.810" v="4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4FDCF191-8E56-4C8B-A95A-690D04D6CC53}" dt="2024-06-28T12:37:06.402" v="0" actId="47"/>
        <pc:sldMkLst>
          <pc:docMk/>
          <pc:sldMk cId="0" sldId="277"/>
        </pc:sldMkLst>
      </pc:sldChg>
      <pc:sldChg chg="del">
        <pc:chgData name="Ngô Thị Dịu" userId="9239adeb-dabb-42ee-b658-acdf993bd767" providerId="ADAL" clId="{4FDCF191-8E56-4C8B-A95A-690D04D6CC53}" dt="2024-06-28T12:37:07.449" v="1" actId="47"/>
        <pc:sldMkLst>
          <pc:docMk/>
          <pc:sldMk cId="0" sldId="278"/>
        </pc:sldMkLst>
      </pc:sldChg>
      <pc:sldChg chg="modSp mod modAnim">
        <pc:chgData name="Ngô Thị Dịu" userId="9239adeb-dabb-42ee-b658-acdf993bd767" providerId="ADAL" clId="{4FDCF191-8E56-4C8B-A95A-690D04D6CC53}" dt="2024-06-29T02:27:06.293" v="195"/>
        <pc:sldMkLst>
          <pc:docMk/>
          <pc:sldMk cId="3150966934" sldId="281"/>
        </pc:sldMkLst>
        <pc:spChg chg="mod">
          <ac:chgData name="Ngô Thị Dịu" userId="9239adeb-dabb-42ee-b658-acdf993bd767" providerId="ADAL" clId="{4FDCF191-8E56-4C8B-A95A-690D04D6CC53}" dt="2024-06-28T12:54:45.927" v="180" actId="14100"/>
          <ac:spMkLst>
            <pc:docMk/>
            <pc:sldMk cId="3150966934" sldId="281"/>
            <ac:spMk id="70" creationId="{96808E75-01AD-4A44-8358-67AB613EA04E}"/>
          </ac:spMkLst>
        </pc:spChg>
      </pc:sldChg>
      <pc:sldChg chg="del">
        <pc:chgData name="Ngô Thị Dịu" userId="9239adeb-dabb-42ee-b658-acdf993bd767" providerId="ADAL" clId="{4FDCF191-8E56-4C8B-A95A-690D04D6CC53}" dt="2024-06-28T12:37:09.028" v="3" actId="47"/>
        <pc:sldMkLst>
          <pc:docMk/>
          <pc:sldMk cId="2816766829" sldId="285"/>
        </pc:sldMkLst>
      </pc:sldChg>
      <pc:sldChg chg="del">
        <pc:chgData name="Ngô Thị Dịu" userId="9239adeb-dabb-42ee-b658-acdf993bd767" providerId="ADAL" clId="{4FDCF191-8E56-4C8B-A95A-690D04D6CC53}" dt="2024-06-28T12:37:08.497" v="2" actId="47"/>
        <pc:sldMkLst>
          <pc:docMk/>
          <pc:sldMk cId="298188107" sldId="286"/>
        </pc:sldMkLst>
      </pc:sldChg>
      <pc:sldChg chg="delSp modSp mod modTransition delAnim modAnim">
        <pc:chgData name="Ngô Thị Dịu" userId="9239adeb-dabb-42ee-b658-acdf993bd767" providerId="ADAL" clId="{4FDCF191-8E56-4C8B-A95A-690D04D6CC53}" dt="2024-06-30T14:40:12.362" v="1067" actId="3626"/>
        <pc:sldMkLst>
          <pc:docMk/>
          <pc:sldMk cId="471926042" sldId="356"/>
        </pc:sldMkLst>
        <pc:spChg chg="del">
          <ac:chgData name="Ngô Thị Dịu" userId="9239adeb-dabb-42ee-b658-acdf993bd767" providerId="ADAL" clId="{4FDCF191-8E56-4C8B-A95A-690D04D6CC53}" dt="2024-06-28T12:23:24.354" v="13" actId="478"/>
          <ac:spMkLst>
            <pc:docMk/>
            <pc:sldMk cId="471926042" sldId="356"/>
            <ac:spMk id="10" creationId="{8C1B1EF9-C52F-A6CA-1A93-6853A1EF345C}"/>
          </ac:spMkLst>
        </pc:spChg>
        <pc:spChg chg="del">
          <ac:chgData name="Ngô Thị Dịu" userId="9239adeb-dabb-42ee-b658-acdf993bd767" providerId="ADAL" clId="{4FDCF191-8E56-4C8B-A95A-690D04D6CC53}" dt="2024-06-28T12:23:22.669" v="12" actId="478"/>
          <ac:spMkLst>
            <pc:docMk/>
            <pc:sldMk cId="471926042" sldId="356"/>
            <ac:spMk id="11" creationId="{40E454F4-BD64-0DDB-118E-11C886175F18}"/>
          </ac:spMkLst>
        </pc:spChg>
        <pc:spChg chg="mod">
          <ac:chgData name="Ngô Thị Dịu" userId="9239adeb-dabb-42ee-b658-acdf993bd767" providerId="ADAL" clId="{4FDCF191-8E56-4C8B-A95A-690D04D6CC53}" dt="2024-06-29T10:00:38.855" v="237" actId="1076"/>
          <ac:spMkLst>
            <pc:docMk/>
            <pc:sldMk cId="471926042" sldId="356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3:45:37.522" v="475" actId="1076"/>
          <ac:spMkLst>
            <pc:docMk/>
            <pc:sldMk cId="471926042" sldId="356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1:49.090" v="558" actId="13926"/>
          <ac:spMkLst>
            <pc:docMk/>
            <pc:sldMk cId="471926042" sldId="356"/>
            <ac:spMk id="54" creationId="{1EF1CD5C-027D-E1E3-906D-B12D8ADBD6A2}"/>
          </ac:spMkLst>
        </pc:spChg>
        <pc:picChg chg="del mod">
          <ac:chgData name="Ngô Thị Dịu" userId="9239adeb-dabb-42ee-b658-acdf993bd767" providerId="ADAL" clId="{4FDCF191-8E56-4C8B-A95A-690D04D6CC53}" dt="2024-06-30T14:18:01.569" v="959" actId="478"/>
          <ac:picMkLst>
            <pc:docMk/>
            <pc:sldMk cId="471926042" sldId="356"/>
            <ac:picMk id="2" creationId="{B47E370D-595A-AF73-C0AD-BD03C101D524}"/>
          </ac:picMkLst>
        </pc:picChg>
        <pc:picChg chg="mod">
          <ac:chgData name="Ngô Thị Dịu" userId="9239adeb-dabb-42ee-b658-acdf993bd767" providerId="ADAL" clId="{4FDCF191-8E56-4C8B-A95A-690D04D6CC53}" dt="2024-06-30T14:18:04.905" v="960" actId="1076"/>
          <ac:picMkLst>
            <pc:docMk/>
            <pc:sldMk cId="471926042" sldId="356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04.698" v="1065" actId="3626"/>
          <ac:picMkLst>
            <pc:docMk/>
            <pc:sldMk cId="471926042" sldId="356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09.375" v="1066" actId="3626"/>
          <ac:picMkLst>
            <pc:docMk/>
            <pc:sldMk cId="471926042" sldId="356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12.362" v="1067" actId="3626"/>
          <ac:picMkLst>
            <pc:docMk/>
            <pc:sldMk cId="471926042" sldId="356"/>
            <ac:picMk id="9" creationId="{CE2FFDCA-3940-A61E-AC66-4524F6F4F736}"/>
          </ac:picMkLst>
        </pc:picChg>
        <pc:picChg chg="del">
          <ac:chgData name="Ngô Thị Dịu" userId="9239adeb-dabb-42ee-b658-acdf993bd767" providerId="ADAL" clId="{4FDCF191-8E56-4C8B-A95A-690D04D6CC53}" dt="2024-06-28T12:23:19.771" v="11" actId="478"/>
          <ac:picMkLst>
            <pc:docMk/>
            <pc:sldMk cId="471926042" sldId="356"/>
            <ac:picMk id="24" creationId="{1048EF18-9406-4851-9FE3-AF08009F1702}"/>
          </ac:picMkLst>
        </pc:picChg>
      </pc:sldChg>
      <pc:sldChg chg="addSp delSp modSp del mod modTransition addAnim delAnim modAnim">
        <pc:chgData name="Ngô Thị Dịu" userId="9239adeb-dabb-42ee-b658-acdf993bd767" providerId="ADAL" clId="{4FDCF191-8E56-4C8B-A95A-690D04D6CC53}" dt="2024-06-30T14:38:11.831" v="1061" actId="47"/>
        <pc:sldMkLst>
          <pc:docMk/>
          <pc:sldMk cId="892545652" sldId="357"/>
        </pc:sldMkLst>
        <pc:spChg chg="add mod">
          <ac:chgData name="Ngô Thị Dịu" userId="9239adeb-dabb-42ee-b658-acdf993bd767" providerId="ADAL" clId="{4FDCF191-8E56-4C8B-A95A-690D04D6CC53}" dt="2024-06-30T14:06:50.202" v="841" actId="20577"/>
          <ac:spMkLst>
            <pc:docMk/>
            <pc:sldMk cId="892545652" sldId="357"/>
            <ac:spMk id="7" creationId="{ADE788C5-90F1-0FA6-0CAC-35EFCCE6FBCF}"/>
          </ac:spMkLst>
        </pc:spChg>
        <pc:spChg chg="add mod">
          <ac:chgData name="Ngô Thị Dịu" userId="9239adeb-dabb-42ee-b658-acdf993bd767" providerId="ADAL" clId="{4FDCF191-8E56-4C8B-A95A-690D04D6CC53}" dt="2024-06-30T14:07:10.121" v="851" actId="1076"/>
          <ac:spMkLst>
            <pc:docMk/>
            <pc:sldMk cId="892545652" sldId="357"/>
            <ac:spMk id="10" creationId="{473050BD-497C-6619-2334-13664A04002A}"/>
          </ac:spMkLst>
        </pc:spChg>
        <pc:spChg chg="del">
          <ac:chgData name="Ngô Thị Dịu" userId="9239adeb-dabb-42ee-b658-acdf993bd767" providerId="ADAL" clId="{4FDCF191-8E56-4C8B-A95A-690D04D6CC53}" dt="2024-06-28T12:23:29.970" v="15" actId="478"/>
          <ac:spMkLst>
            <pc:docMk/>
            <pc:sldMk cId="892545652" sldId="357"/>
            <ac:spMk id="10" creationId="{DAE42454-5848-7C0F-DB3A-A6D5D9DDEE73}"/>
          </ac:spMkLst>
        </pc:spChg>
        <pc:spChg chg="add mod">
          <ac:chgData name="Ngô Thị Dịu" userId="9239adeb-dabb-42ee-b658-acdf993bd767" providerId="ADAL" clId="{4FDCF191-8E56-4C8B-A95A-690D04D6CC53}" dt="2024-06-30T14:07:16.321" v="853" actId="1076"/>
          <ac:spMkLst>
            <pc:docMk/>
            <pc:sldMk cId="892545652" sldId="357"/>
            <ac:spMk id="13" creationId="{BF509279-EAD5-5200-CAC6-AF4A3975D6C7}"/>
          </ac:spMkLst>
        </pc:spChg>
        <pc:spChg chg="mod">
          <ac:chgData name="Ngô Thị Dịu" userId="9239adeb-dabb-42ee-b658-acdf993bd767" providerId="ADAL" clId="{4FDCF191-8E56-4C8B-A95A-690D04D6CC53}" dt="2024-06-30T14:06:24.586" v="834" actId="1076"/>
          <ac:spMkLst>
            <pc:docMk/>
            <pc:sldMk cId="892545652" sldId="357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05:23.033" v="799" actId="14100"/>
          <ac:spMkLst>
            <pc:docMk/>
            <pc:sldMk cId="892545652" sldId="357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6:38.113" v="837" actId="20577"/>
          <ac:spMkLst>
            <pc:docMk/>
            <pc:sldMk cId="892545652" sldId="357"/>
            <ac:spMk id="54" creationId="{1EF1CD5C-027D-E1E3-906D-B12D8ADBD6A2}"/>
          </ac:spMkLst>
        </pc:s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4" creationId="{5B1D9B65-B0CC-D394-260F-6ADA7F184AF4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8" creationId="{7D33655B-022E-FDBF-7FC4-639E1AE4F05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35" creationId="{111C85E2-2A24-F408-C0E5-4944FA631521}"/>
          </ac:grpSpMkLst>
        </pc:grpChg>
        <pc:grpChg chg="add 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8" creationId="{02DCAF4B-123E-075C-706D-81C6033B6CD3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9" creationId="{7D1C9EE6-866F-FF2F-9B4A-2D245EB6F408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3" creationId="{8A0A9529-BF44-72A5-E821-5D3717771BF1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7" creationId="{2C47A035-6273-291E-D6F9-8A8E3D11E07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53" creationId="{FF685BCC-8146-7766-82FE-800C667BFB4A}"/>
          </ac:grpSpMkLst>
        </pc:grp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2" creationId="{2C032F63-15B7-A97D-9DF3-02AC262A1B7E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3" creationId="{F46FFDDC-655D-D283-976F-E60C8125A90C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4" creationId="{9D83CD6F-1D87-8C09-778F-06D8B5049B23}"/>
          </ac:picMkLst>
        </pc:picChg>
        <pc:picChg chg="add 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5" creationId="{06605C87-DED7-C588-D6BC-241B1ABF5CFE}"/>
          </ac:picMkLst>
        </pc:picChg>
        <pc:picChg chg="del mod">
          <ac:chgData name="Ngô Thị Dịu" userId="9239adeb-dabb-42ee-b658-acdf993bd767" providerId="ADAL" clId="{4FDCF191-8E56-4C8B-A95A-690D04D6CC53}" dt="2024-06-30T14:21:26.681" v="1011" actId="478"/>
          <ac:picMkLst>
            <pc:docMk/>
            <pc:sldMk cId="892545652" sldId="357"/>
            <ac:picMk id="6" creationId="{6642D3A0-C736-265C-1455-FF1FB2385D8C}"/>
          </ac:picMkLst>
        </pc:picChg>
        <pc:picChg chg="del">
          <ac:chgData name="Ngô Thị Dịu" userId="9239adeb-dabb-42ee-b658-acdf993bd767" providerId="ADAL" clId="{4FDCF191-8E56-4C8B-A95A-690D04D6CC53}" dt="2024-06-30T14:35:38.268" v="1054" actId="478"/>
          <ac:picMkLst>
            <pc:docMk/>
            <pc:sldMk cId="892545652" sldId="357"/>
            <ac:picMk id="8" creationId="{8098C4BF-960D-7D35-B8B2-006ECD856A7D}"/>
          </ac:picMkLst>
        </pc:picChg>
        <pc:picChg chg="add del mod">
          <ac:chgData name="Ngô Thị Dịu" userId="9239adeb-dabb-42ee-b658-acdf993bd767" providerId="ADAL" clId="{4FDCF191-8E56-4C8B-A95A-690D04D6CC53}" dt="2024-06-30T14:08:55.683" v="861" actId="478"/>
          <ac:picMkLst>
            <pc:docMk/>
            <pc:sldMk cId="892545652" sldId="357"/>
            <ac:picMk id="15" creationId="{F8C62A76-6423-E95F-295F-078C51511EB9}"/>
          </ac:picMkLst>
        </pc:picChg>
        <pc:picChg chg="add mod">
          <ac:chgData name="Ngô Thị Dịu" userId="9239adeb-dabb-42ee-b658-acdf993bd767" providerId="ADAL" clId="{4FDCF191-8E56-4C8B-A95A-690D04D6CC53}" dt="2024-06-30T14:09:01.235" v="864" actId="1076"/>
          <ac:picMkLst>
            <pc:docMk/>
            <pc:sldMk cId="892545652" sldId="357"/>
            <ac:picMk id="17" creationId="{4E1F46F3-96D6-A068-C8AA-F00BDED3AA9C}"/>
          </ac:picMkLst>
        </pc:picChg>
        <pc:picChg chg="add mod">
          <ac:chgData name="Ngô Thị Dịu" userId="9239adeb-dabb-42ee-b658-acdf993bd767" providerId="ADAL" clId="{4FDCF191-8E56-4C8B-A95A-690D04D6CC53}" dt="2024-06-30T14:09:51.650" v="871" actId="1076"/>
          <ac:picMkLst>
            <pc:docMk/>
            <pc:sldMk cId="892545652" sldId="357"/>
            <ac:picMk id="19" creationId="{2C1316A6-ABB5-F8C2-4BAE-EB9A315B68D0}"/>
          </ac:picMkLst>
        </pc:picChg>
        <pc:picChg chg="add mod">
          <ac:chgData name="Ngô Thị Dịu" userId="9239adeb-dabb-42ee-b658-acdf993bd767" providerId="ADAL" clId="{4FDCF191-8E56-4C8B-A95A-690D04D6CC53}" dt="2024-06-30T14:11:07.384" v="877" actId="1076"/>
          <ac:picMkLst>
            <pc:docMk/>
            <pc:sldMk cId="892545652" sldId="357"/>
            <ac:picMk id="22" creationId="{A5F9AC8E-9E9C-FF78-168B-317084F2E4EE}"/>
          </ac:picMkLst>
        </pc:picChg>
        <pc:picChg chg="add mod">
          <ac:chgData name="Ngô Thị Dịu" userId="9239adeb-dabb-42ee-b658-acdf993bd767" providerId="ADAL" clId="{4FDCF191-8E56-4C8B-A95A-690D04D6CC53}" dt="2024-06-30T14:21:36.018" v="1013" actId="1076"/>
          <ac:picMkLst>
            <pc:docMk/>
            <pc:sldMk cId="892545652" sldId="357"/>
            <ac:picMk id="23" creationId="{3C59AF6D-8698-BED2-D4E5-015136238C64}"/>
          </ac:picMkLst>
        </pc:picChg>
        <pc:picChg chg="del">
          <ac:chgData name="Ngô Thị Dịu" userId="9239adeb-dabb-42ee-b658-acdf993bd767" providerId="ADAL" clId="{4FDCF191-8E56-4C8B-A95A-690D04D6CC53}" dt="2024-06-28T12:23:27.945" v="14" actId="478"/>
          <ac:picMkLst>
            <pc:docMk/>
            <pc:sldMk cId="892545652" sldId="357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5" creationId="{281F5B1A-F9A4-A722-F777-9C71770FDB3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6" creationId="{2E1AE751-3C29-D800-E2EB-535C072618B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7" creationId="{21F40C80-D1A4-37DE-9093-1825218C5101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9" creationId="{A2B316A7-8861-3518-D57A-D59B63D34F1D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0" creationId="{5DFA83DD-79B0-C0F6-CEFE-3E957555011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4" creationId="{0BA19747-0C3B-DA37-845B-F045846B63C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6" creationId="{7508981A-0505-E200-957C-A4FFC9E9FC9B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7" creationId="{B1318876-EB6F-DC6B-D331-72CE950B6C17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1" creationId="{E40F5876-5BEF-76B3-2E03-6F575447EF5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5" creationId="{01CA464D-6902-DF21-1823-F1CD13C367E4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6" creationId="{4615FE6F-DA2D-D6DC-79C3-9843E4D6871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7" creationId="{FD61846E-CDD0-1F9C-04A1-D63D97A2670A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8" creationId="{290A054D-F163-36D6-90D0-F06F4B5194D1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9" creationId="{1422FCFB-5F95-DE41-0B2D-4545514F404B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0" creationId="{9DBF2230-7758-934B-EF9D-918BF273C489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1" creationId="{91DB07D6-C882-83D3-FF6D-9C223FEFB25D}"/>
          </ac:picMkLst>
        </pc:picChg>
        <pc:picChg chg="add mod">
          <ac:chgData name="Ngô Thị Dịu" userId="9239adeb-dabb-42ee-b658-acdf993bd767" providerId="ADAL" clId="{4FDCF191-8E56-4C8B-A95A-690D04D6CC53}" dt="2024-06-30T14:36:31.604" v="1057"/>
          <ac:picMkLst>
            <pc:docMk/>
            <pc:sldMk cId="892545652" sldId="357"/>
            <ac:picMk id="62" creationId="{2EBA35B6-DDAB-1021-EE30-B002BD788E3E}"/>
          </ac:picMkLst>
        </pc:picChg>
        <pc:picChg chg="add mod">
          <ac:chgData name="Ngô Thị Dịu" userId="9239adeb-dabb-42ee-b658-acdf993bd767" providerId="ADAL" clId="{4FDCF191-8E56-4C8B-A95A-690D04D6CC53}" dt="2024-06-30T14:06:29.024" v="835" actId="1076"/>
          <ac:picMkLst>
            <pc:docMk/>
            <pc:sldMk cId="892545652" sldId="357"/>
            <ac:picMk id="1026" creationId="{8D0DF1A6-7E14-19F2-3D32-36798D94604B}"/>
          </ac:picMkLst>
        </pc:picChg>
      </pc:sldChg>
      <pc:sldChg chg="modTransition">
        <pc:chgData name="Ngô Thị Dịu" userId="9239adeb-dabb-42ee-b658-acdf993bd767" providerId="ADAL" clId="{4FDCF191-8E56-4C8B-A95A-690D04D6CC53}" dt="2024-06-28T12:24:22.162" v="24"/>
        <pc:sldMkLst>
          <pc:docMk/>
          <pc:sldMk cId="2038951757" sldId="358"/>
        </pc:sldMkLst>
      </pc:sldChg>
      <pc:sldChg chg="addSp delSp modSp mod modTransition delAnim modAnim">
        <pc:chgData name="Ngô Thị Dịu" userId="9239adeb-dabb-42ee-b658-acdf993bd767" providerId="ADAL" clId="{4FDCF191-8E56-4C8B-A95A-690D04D6CC53}" dt="2024-06-30T14:17:51.153" v="957" actId="1076"/>
        <pc:sldMkLst>
          <pc:docMk/>
          <pc:sldMk cId="1248332523" sldId="359"/>
        </pc:sldMkLst>
        <pc:spChg chg="del mod">
          <ac:chgData name="Ngô Thị Dịu" userId="9239adeb-dabb-42ee-b658-acdf993bd767" providerId="ADAL" clId="{4FDCF191-8E56-4C8B-A95A-690D04D6CC53}" dt="2024-06-28T12:23:13.234" v="10" actId="478"/>
          <ac:spMkLst>
            <pc:docMk/>
            <pc:sldMk cId="1248332523" sldId="359"/>
            <ac:spMk id="4" creationId="{AF0AE941-D7F5-F377-420C-32C896D00C25}"/>
          </ac:spMkLst>
        </pc:spChg>
        <pc:spChg chg="del mod">
          <ac:chgData name="Ngô Thị Dịu" userId="9239adeb-dabb-42ee-b658-acdf993bd767" providerId="ADAL" clId="{4FDCF191-8E56-4C8B-A95A-690D04D6CC53}" dt="2024-06-28T12:23:06.111" v="9" actId="478"/>
          <ac:spMkLst>
            <pc:docMk/>
            <pc:sldMk cId="1248332523" sldId="359"/>
            <ac:spMk id="7" creationId="{D44F7D47-C5BF-516C-688C-105A2ED8468D}"/>
          </ac:spMkLst>
        </pc:spChg>
        <pc:spChg chg="add del">
          <ac:chgData name="Ngô Thị Dịu" userId="9239adeb-dabb-42ee-b658-acdf993bd767" providerId="ADAL" clId="{4FDCF191-8E56-4C8B-A95A-690D04D6CC53}" dt="2024-06-30T14:17:36.754" v="954" actId="478"/>
          <ac:spMkLst>
            <pc:docMk/>
            <pc:sldMk cId="1248332523" sldId="359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11:37.491" v="878" actId="255"/>
          <ac:spMkLst>
            <pc:docMk/>
            <pc:sldMk cId="1248332523" sldId="359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12:16.073" v="891" actId="1076"/>
          <ac:spMkLst>
            <pc:docMk/>
            <pc:sldMk cId="1248332523" sldId="359"/>
            <ac:spMk id="54" creationId="{1EF1CD5C-027D-E1E3-906D-B12D8ADBD6A2}"/>
          </ac:spMkLst>
        </pc:spChg>
        <pc:grpChg chg="del">
          <ac:chgData name="Ngô Thị Dịu" userId="9239adeb-dabb-42ee-b658-acdf993bd767" providerId="ADAL" clId="{4FDCF191-8E56-4C8B-A95A-690D04D6CC53}" dt="2024-06-28T12:40:40.927" v="81" actId="478"/>
          <ac:grpSpMkLst>
            <pc:docMk/>
            <pc:sldMk cId="1248332523" sldId="359"/>
            <ac:grpSpMk id="38" creationId="{02DCAF4B-123E-075C-706D-81C6033B6CD3}"/>
          </ac:grpSpMkLst>
        </pc:grpChg>
        <pc:grpChg chg="mod">
          <ac:chgData name="Ngô Thị Dịu" userId="9239adeb-dabb-42ee-b658-acdf993bd767" providerId="ADAL" clId="{4FDCF191-8E56-4C8B-A95A-690D04D6CC53}" dt="2024-06-28T12:40:54.332" v="172" actId="1038"/>
          <ac:grpSpMkLst>
            <pc:docMk/>
            <pc:sldMk cId="1248332523" sldId="359"/>
            <ac:grpSpMk id="39" creationId="{7D1C9EE6-866F-FF2F-9B4A-2D245EB6F408}"/>
          </ac:grpSpMkLst>
        </pc:grpChg>
        <pc:grpChg chg="mod">
          <ac:chgData name="Ngô Thị Dịu" userId="9239adeb-dabb-42ee-b658-acdf993bd767" providerId="ADAL" clId="{4FDCF191-8E56-4C8B-A95A-690D04D6CC53}" dt="2024-06-28T12:41:01.128" v="173" actId="1076"/>
          <ac:grpSpMkLst>
            <pc:docMk/>
            <pc:sldMk cId="1248332523" sldId="359"/>
            <ac:grpSpMk id="43" creationId="{8A0A9529-BF44-72A5-E821-5D3717771BF1}"/>
          </ac:grpSpMkLst>
        </pc:grpChg>
        <pc:picChg chg="del mod">
          <ac:chgData name="Ngô Thị Dịu" userId="9239adeb-dabb-42ee-b658-acdf993bd767" providerId="ADAL" clId="{4FDCF191-8E56-4C8B-A95A-690D04D6CC53}" dt="2024-06-30T14:17:39.049" v="955" actId="478"/>
          <ac:picMkLst>
            <pc:docMk/>
            <pc:sldMk cId="1248332523" sldId="359"/>
            <ac:picMk id="3" creationId="{A33AD72A-E470-5F52-BB2B-5371541584E8}"/>
          </ac:picMkLst>
        </pc:picChg>
        <pc:picChg chg="mod">
          <ac:chgData name="Ngô Thị Dịu" userId="9239adeb-dabb-42ee-b658-acdf993bd767" providerId="ADAL" clId="{4FDCF191-8E56-4C8B-A95A-690D04D6CC53}" dt="2024-06-30T14:17:51.153" v="957" actId="1076"/>
          <ac:picMkLst>
            <pc:docMk/>
            <pc:sldMk cId="1248332523" sldId="359"/>
            <ac:picMk id="8" creationId="{F141D56B-4332-0AE5-63F3-BF57D3ADE975}"/>
          </ac:picMkLst>
        </pc:picChg>
        <pc:picChg chg="del">
          <ac:chgData name="Ngô Thị Dịu" userId="9239adeb-dabb-42ee-b658-acdf993bd767" providerId="ADAL" clId="{4FDCF191-8E56-4C8B-A95A-690D04D6CC53}" dt="2024-06-28T12:22:48.670" v="6" actId="478"/>
          <ac:picMkLst>
            <pc:docMk/>
            <pc:sldMk cId="1248332523" sldId="359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28T12:40:03.870" v="72" actId="1076"/>
          <ac:picMkLst>
            <pc:docMk/>
            <pc:sldMk cId="1248332523" sldId="359"/>
            <ac:picMk id="64" creationId="{22990D53-AC3B-1622-85E3-DC4097D470FF}"/>
          </ac:picMkLst>
        </pc:picChg>
        <pc:picChg chg="mod">
          <ac:chgData name="Ngô Thị Dịu" userId="9239adeb-dabb-42ee-b658-acdf993bd767" providerId="ADAL" clId="{4FDCF191-8E56-4C8B-A95A-690D04D6CC53}" dt="2024-06-28T12:41:01.128" v="173" actId="1076"/>
          <ac:picMkLst>
            <pc:docMk/>
            <pc:sldMk cId="1248332523" sldId="359"/>
            <ac:picMk id="65" creationId="{730EE9A2-9506-9963-13D5-F77878FC3D4A}"/>
          </ac:picMkLst>
        </pc:picChg>
        <pc:picChg chg="mod">
          <ac:chgData name="Ngô Thị Dịu" userId="9239adeb-dabb-42ee-b658-acdf993bd767" providerId="ADAL" clId="{4FDCF191-8E56-4C8B-A95A-690D04D6CC53}" dt="2024-06-28T12:40:54.332" v="172" actId="1038"/>
          <ac:picMkLst>
            <pc:docMk/>
            <pc:sldMk cId="1248332523" sldId="359"/>
            <ac:picMk id="66" creationId="{D05F90C4-9421-48B6-A016-B039A1052C07}"/>
          </ac:picMkLst>
        </pc:picChg>
        <pc:picChg chg="del">
          <ac:chgData name="Ngô Thị Dịu" userId="9239adeb-dabb-42ee-b658-acdf993bd767" providerId="ADAL" clId="{4FDCF191-8E56-4C8B-A95A-690D04D6CC53}" dt="2024-06-28T12:40:40.037" v="80" actId="478"/>
          <ac:picMkLst>
            <pc:docMk/>
            <pc:sldMk cId="1248332523" sldId="359"/>
            <ac:picMk id="67" creationId="{68A296DB-F65D-B11C-89ED-16536CDBB330}"/>
          </ac:picMkLst>
        </pc:picChg>
      </pc:sldChg>
      <pc:sldChg chg="delSp modSp del mod modAnim">
        <pc:chgData name="Ngô Thị Dịu" userId="9239adeb-dabb-42ee-b658-acdf993bd767" providerId="ADAL" clId="{4FDCF191-8E56-4C8B-A95A-690D04D6CC53}" dt="2024-06-30T14:34:17.300" v="1044" actId="47"/>
        <pc:sldMkLst>
          <pc:docMk/>
          <pc:sldMk cId="54232111" sldId="383"/>
        </pc:sldMkLst>
        <pc:spChg chg="mod">
          <ac:chgData name="Ngô Thị Dịu" userId="9239adeb-dabb-42ee-b658-acdf993bd767" providerId="ADAL" clId="{4FDCF191-8E56-4C8B-A95A-690D04D6CC53}" dt="2024-06-30T14:23:04.046" v="1018" actId="1076"/>
          <ac:spMkLst>
            <pc:docMk/>
            <pc:sldMk cId="54232111" sldId="383"/>
            <ac:spMk id="20" creationId="{A9101A4D-A8EF-18A0-C72D-49FC385A1434}"/>
          </ac:spMkLst>
        </pc:spChg>
        <pc:spChg chg="del">
          <ac:chgData name="Ngô Thị Dịu" userId="9239adeb-dabb-42ee-b658-acdf993bd767" providerId="ADAL" clId="{4FDCF191-8E56-4C8B-A95A-690D04D6CC53}" dt="2024-06-30T14:23:06.801" v="1019" actId="478"/>
          <ac:spMkLst>
            <pc:docMk/>
            <pc:sldMk cId="54232111" sldId="383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23:00.675" v="1016" actId="478"/>
          <ac:spMkLst>
            <pc:docMk/>
            <pc:sldMk cId="54232111" sldId="383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3:11.497" v="1042" actId="1076"/>
          <ac:picMkLst>
            <pc:docMk/>
            <pc:sldMk cId="54232111" sldId="383"/>
            <ac:picMk id="5" creationId="{17BDFA81-9C9F-DD63-BC44-A8FB4ED28457}"/>
          </ac:picMkLst>
        </pc:picChg>
        <pc:picChg chg="mod">
          <ac:chgData name="Ngô Thị Dịu" userId="9239adeb-dabb-42ee-b658-acdf993bd767" providerId="ADAL" clId="{4FDCF191-8E56-4C8B-A95A-690D04D6CC53}" dt="2024-06-30T14:26:07.794" v="1025" actId="3626"/>
          <ac:picMkLst>
            <pc:docMk/>
            <pc:sldMk cId="54232111" sldId="383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26:10.986" v="1026" actId="3626"/>
          <ac:picMkLst>
            <pc:docMk/>
            <pc:sldMk cId="54232111" sldId="383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30:01.740" v="1033"/>
          <ac:picMkLst>
            <pc:docMk/>
            <pc:sldMk cId="54232111" sldId="383"/>
            <ac:picMk id="9" creationId="{CE2FFDCA-3940-A61E-AC66-4524F6F4F736}"/>
          </ac:picMkLst>
        </pc:picChg>
      </pc:sldChg>
      <pc:sldChg chg="addSp delSp modSp mod modAnim">
        <pc:chgData name="Ngô Thị Dịu" userId="9239adeb-dabb-42ee-b658-acdf993bd767" providerId="ADAL" clId="{4FDCF191-8E56-4C8B-A95A-690D04D6CC53}" dt="2024-06-30T14:43:05.847" v="1079"/>
        <pc:sldMkLst>
          <pc:docMk/>
          <pc:sldMk cId="648518107" sldId="384"/>
        </pc:sldMkLst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2" creationId="{EBA7C9AB-0174-A621-62AB-6643D8331A6C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4" creationId="{6952C24E-8F50-0DD6-F83E-76227698CC9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1" creationId="{4085C950-6FBE-937D-606C-60E87063FC5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5" creationId="{63F36B06-5E6B-ADE2-CB83-3F85C93A05EB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7" creationId="{F70E4BEA-6DDC-4934-2064-090C8530988D}"/>
          </ac:spMkLst>
        </pc:spChg>
        <pc:spChg chg="del">
          <ac:chgData name="Ngô Thị Dịu" userId="9239adeb-dabb-42ee-b658-acdf993bd767" providerId="ADAL" clId="{4FDCF191-8E56-4C8B-A95A-690D04D6CC53}" dt="2024-06-30T14:37:29.434" v="1058" actId="478"/>
          <ac:spMkLst>
            <pc:docMk/>
            <pc:sldMk cId="648518107" sldId="384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37:31.215" v="1059" actId="478"/>
          <ac:spMkLst>
            <pc:docMk/>
            <pc:sldMk cId="648518107" sldId="384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8:28.633" v="1063" actId="1076"/>
          <ac:picMkLst>
            <pc:docMk/>
            <pc:sldMk cId="648518107" sldId="384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45.625" v="1068" actId="3626"/>
          <ac:picMkLst>
            <pc:docMk/>
            <pc:sldMk cId="648518107" sldId="384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47.861" v="1069" actId="3626"/>
          <ac:picMkLst>
            <pc:docMk/>
            <pc:sldMk cId="648518107" sldId="384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53.997" v="1070" actId="3626"/>
          <ac:picMkLst>
            <pc:docMk/>
            <pc:sldMk cId="648518107" sldId="384"/>
            <ac:picMk id="9" creationId="{CE2FFDCA-3940-A61E-AC66-4524F6F4F736}"/>
          </ac:picMkLst>
        </pc:picChg>
        <pc:picChg chg="add mod">
          <ac:chgData name="Ngô Thị Dịu" userId="9239adeb-dabb-42ee-b658-acdf993bd767" providerId="ADAL" clId="{4FDCF191-8E56-4C8B-A95A-690D04D6CC53}" dt="2024-06-30T14:38:30.458" v="1064" actId="1076"/>
          <ac:picMkLst>
            <pc:docMk/>
            <pc:sldMk cId="648518107" sldId="384"/>
            <ac:picMk id="10" creationId="{CCE8A8FA-6A4D-325E-F1D2-AAD8EECBA70C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8" creationId="{E7076CAF-35DE-F65D-95BA-7BCDD5CEE7E0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9" creationId="{B8BCD456-2557-F5D4-4143-D4E064850EEB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21" creationId="{FB80DF0F-8DDD-D645-0FCA-B1635AD865E1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5374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132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479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54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AAFF5-41F8-492B-9E11-541F5E63C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CBA854-83AB-4421-8613-BA6828F7B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CCFD1D-0D63-480A-B642-030C60F9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A5D6B-218F-4C76-8775-B02B09A8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CE47FC-115F-4200-9F88-1CEB88E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4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7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8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067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94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71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9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3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3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5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6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7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173A1-4E5F-40CA-9D0F-675070A8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545113-A683-4115-B536-AB4A4EFB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A64551-6ABE-470E-9295-A93DCDCA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A24C30-771F-4234-8E5C-CD59A4C8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67707D-B928-439E-8A28-F9D32411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58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7B8E60-962E-4237-99AB-BD5E5EA0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6D9F03-F30A-44F0-A593-E0242EF40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2B2CB6-5E3F-4323-AD88-3257B62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FE732C-232C-460E-AE5A-19BB78FC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6E4E089-230F-4ED3-A563-525212B8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F2B03-AFE6-4B61-87D8-B1998EA2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0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E3DBB-6D04-4567-BB1F-2B43D6C0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6631D56-1E87-4F68-A642-2078373C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D118E5-C639-466B-9E57-0F3CA36D2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0A02CB-FE1E-469D-873E-BA0B1A729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E17DB6-5917-4F16-B3F6-5254A6218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43EE24-A344-4458-9EDD-749400CF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6B39B00-B53D-4DCA-B544-53C46E82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2BA5EB3-E1AC-444B-B894-BEA733F1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0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4B122-1AF1-45DB-862B-7C03B938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FFDB48-F4E9-453B-9FAD-A49C8A96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43A2D4-EDFC-4E46-99CB-A3C23170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CF767-A975-4BD3-9DB7-60018803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7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19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3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97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953E86-89B1-4077-8E41-2991D127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4C9FE4-6B50-4221-937F-14DB6162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3F0E6EB-9908-4394-B22A-91E52FEE3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BBFA17-9B31-4D8E-BEB7-EA22AC55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DDF3C6-BFC8-4790-8D7F-6E3F6481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928C42-43A2-45DB-982F-1048215B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05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550EB6-33DD-4F80-9D69-B2622DBA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0A09DB9-7703-4E41-9536-09A6C99A0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4CB5B6-A95F-4204-AC83-E8FBC4725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3C5C03-D9B3-4BC6-96BE-98BEFFEB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C66FC5-24D7-4435-85AE-008C1DAF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8DAA1A-4DBB-4C9C-8C50-9C97FDB5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58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4BA1F-F532-4B78-8489-02F6AAC3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49E3B9-8B9F-496A-8B21-B3DCDDC3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EA377-5804-43BF-A3B3-ECDB206E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5A1E7F-5601-47B3-8E37-CE7CCA17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B04D9E-AA5E-4BB7-8D2F-783516C0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413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12C11E8-B821-46C7-9AC5-6EEE0795B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318BCA-78E8-47C7-8748-20F5A1CFC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D07B57-CC12-4137-B023-272DC7E5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B283BB-52C4-40BB-8CF6-7BE4DC1A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A408E2-9C22-4B5C-AD23-DF11C20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6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60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03" r:id="rId2"/>
    <p:sldLayoutId id="2147483649" r:id="rId3"/>
    <p:sldLayoutId id="2147483702" r:id="rId4"/>
    <p:sldLayoutId id="2147483701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6380CA-7C65-419B-95CB-54953FF9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2E543C5-48B3-4F57-A909-F9507DE1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885C23-E98B-4294-AB5D-2B3701A4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29DA-F4E4-41D5-9A0A-1B4C48B7542D}" type="datetimeFigureOut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0A0BA-D606-477B-9D12-35079A66E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D8E461-702D-47A0-9C18-3E3EE46D0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700" r:id="rId3"/>
    <p:sldLayoutId id="2147483699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18" Type="http://schemas.openxmlformats.org/officeDocument/2006/relationships/image" Target="../media/image45.svg"/><Relationship Id="rId26" Type="http://schemas.openxmlformats.org/officeDocument/2006/relationships/image" Target="../media/image36.png"/><Relationship Id="rId3" Type="http://schemas.microsoft.com/office/2007/relationships/media" Target="../media/media5.wav"/><Relationship Id="rId21" Type="http://schemas.openxmlformats.org/officeDocument/2006/relationships/image" Target="../media/image47.svg"/><Relationship Id="rId7" Type="http://schemas.openxmlformats.org/officeDocument/2006/relationships/image" Target="../media/image24.png"/><Relationship Id="rId12" Type="http://schemas.openxmlformats.org/officeDocument/2006/relationships/image" Target="../media/image39.svg"/><Relationship Id="rId17" Type="http://schemas.openxmlformats.org/officeDocument/2006/relationships/image" Target="../media/image31.png"/><Relationship Id="rId25" Type="http://schemas.openxmlformats.org/officeDocument/2006/relationships/image" Target="../media/image51.svg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29" Type="http://schemas.openxmlformats.org/officeDocument/2006/relationships/image" Target="../media/image39.tmp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9.png"/><Relationship Id="rId23" Type="http://schemas.openxmlformats.org/officeDocument/2006/relationships/image" Target="../media/image49.svg"/><Relationship Id="rId28" Type="http://schemas.openxmlformats.org/officeDocument/2006/relationships/image" Target="../media/image38.tmp"/><Relationship Id="rId10" Type="http://schemas.openxmlformats.org/officeDocument/2006/relationships/image" Target="../media/image37.svg"/><Relationship Id="rId19" Type="http://schemas.openxmlformats.org/officeDocument/2006/relationships/image" Target="../media/image30.png"/><Relationship Id="rId4" Type="http://schemas.openxmlformats.org/officeDocument/2006/relationships/audio" Target="../media/media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Relationship Id="rId27" Type="http://schemas.openxmlformats.org/officeDocument/2006/relationships/image" Target="../media/image37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18" Type="http://schemas.openxmlformats.org/officeDocument/2006/relationships/image" Target="../media/image41.png"/><Relationship Id="rId26" Type="http://schemas.openxmlformats.org/officeDocument/2006/relationships/image" Target="../media/image33.png"/><Relationship Id="rId3" Type="http://schemas.microsoft.com/office/2007/relationships/media" Target="../media/media4.mp3"/><Relationship Id="rId21" Type="http://schemas.microsoft.com/office/2017/06/relationships/model3d" Target="../media/model3d1.glb"/><Relationship Id="rId7" Type="http://schemas.openxmlformats.org/officeDocument/2006/relationships/image" Target="../media/image2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5" Type="http://schemas.openxmlformats.org/officeDocument/2006/relationships/image" Target="../media/image61.svg"/><Relationship Id="rId2" Type="http://schemas.openxmlformats.org/officeDocument/2006/relationships/audio" Target="../media/media6.mp3"/><Relationship Id="rId16" Type="http://schemas.openxmlformats.org/officeDocument/2006/relationships/image" Target="../media/image35.png"/><Relationship Id="rId20" Type="http://schemas.openxmlformats.org/officeDocument/2006/relationships/image" Target="../media/image30.png"/><Relationship Id="rId29" Type="http://schemas.openxmlformats.org/officeDocument/2006/relationships/image" Target="../media/image51.svg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24" Type="http://schemas.openxmlformats.org/officeDocument/2006/relationships/image" Target="../media/image43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9.png"/><Relationship Id="rId23" Type="http://schemas.openxmlformats.org/officeDocument/2006/relationships/image" Target="../media/image42.png"/><Relationship Id="rId28" Type="http://schemas.openxmlformats.org/officeDocument/2006/relationships/image" Target="../media/image34.png"/><Relationship Id="rId10" Type="http://schemas.openxmlformats.org/officeDocument/2006/relationships/image" Target="../media/image37.svg"/><Relationship Id="rId19" Type="http://schemas.openxmlformats.org/officeDocument/2006/relationships/hyperlink" Target="https://www.freepik.com/icon/congratulation_5278593" TargetMode="External"/><Relationship Id="rId31" Type="http://schemas.openxmlformats.org/officeDocument/2006/relationships/image" Target="../media/image47.sv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42.png"/><Relationship Id="rId27" Type="http://schemas.openxmlformats.org/officeDocument/2006/relationships/image" Target="../media/image49.svg"/><Relationship Id="rId30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18" Type="http://schemas.openxmlformats.org/officeDocument/2006/relationships/image" Target="../media/image45.svg"/><Relationship Id="rId3" Type="http://schemas.microsoft.com/office/2007/relationships/media" Target="../media/media4.mp3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image" Target="../media/image39.svg"/><Relationship Id="rId17" Type="http://schemas.openxmlformats.org/officeDocument/2006/relationships/image" Target="../media/image31.png"/><Relationship Id="rId25" Type="http://schemas.openxmlformats.org/officeDocument/2006/relationships/image" Target="../media/image7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47.sv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24" Type="http://schemas.openxmlformats.org/officeDocument/2006/relationships/image" Target="../media/image51.sv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10" Type="http://schemas.openxmlformats.org/officeDocument/2006/relationships/image" Target="../media/image37.svg"/><Relationship Id="rId19" Type="http://schemas.openxmlformats.org/officeDocument/2006/relationships/image" Target="../media/image32.png"/><Relationship Id="rId4" Type="http://schemas.openxmlformats.org/officeDocument/2006/relationships/audio" Target="../media/media4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18" Type="http://schemas.openxmlformats.org/officeDocument/2006/relationships/image" Target="../media/image45.svg"/><Relationship Id="rId3" Type="http://schemas.microsoft.com/office/2007/relationships/media" Target="../media/media5.wav"/><Relationship Id="rId21" Type="http://schemas.openxmlformats.org/officeDocument/2006/relationships/image" Target="../media/image47.svg"/><Relationship Id="rId7" Type="http://schemas.openxmlformats.org/officeDocument/2006/relationships/image" Target="../media/image24.png"/><Relationship Id="rId12" Type="http://schemas.openxmlformats.org/officeDocument/2006/relationships/image" Target="../media/image39.svg"/><Relationship Id="rId17" Type="http://schemas.openxmlformats.org/officeDocument/2006/relationships/image" Target="../media/image31.png"/><Relationship Id="rId25" Type="http://schemas.openxmlformats.org/officeDocument/2006/relationships/image" Target="../media/image51.svg"/><Relationship Id="rId2" Type="http://schemas.openxmlformats.org/officeDocument/2006/relationships/audio" Target="../media/media4.mp3"/><Relationship Id="rId16" Type="http://schemas.openxmlformats.org/officeDocument/2006/relationships/image" Target="../media/image35.png"/><Relationship Id="rId20" Type="http://schemas.openxmlformats.org/officeDocument/2006/relationships/image" Target="../media/image32.png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24" Type="http://schemas.openxmlformats.org/officeDocument/2006/relationships/image" Target="../media/image34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9.png"/><Relationship Id="rId23" Type="http://schemas.openxmlformats.org/officeDocument/2006/relationships/image" Target="../media/image49.svg"/><Relationship Id="rId10" Type="http://schemas.openxmlformats.org/officeDocument/2006/relationships/image" Target="../media/image37.svg"/><Relationship Id="rId19" Type="http://schemas.openxmlformats.org/officeDocument/2006/relationships/image" Target="../media/image30.png"/><Relationship Id="rId4" Type="http://schemas.openxmlformats.org/officeDocument/2006/relationships/audio" Target="../media/media5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4325E99-8D03-402E-8158-E4682241AF5E}"/>
              </a:ext>
            </a:extLst>
          </p:cNvPr>
          <p:cNvSpPr/>
          <p:nvPr/>
        </p:nvSpPr>
        <p:spPr>
          <a:xfrm>
            <a:off x="2120380" y="2352477"/>
            <a:ext cx="15360650" cy="239134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Paytone One"/>
              </a:rPr>
              <a:t>TRỢ GIÚP CỦA </a:t>
            </a:r>
            <a:r>
              <a:rPr lang="vi-VN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Paytone One"/>
              </a:rPr>
              <a:t>MÁY </a:t>
            </a:r>
            <a:r>
              <a:rPr lang="vi-VN" sz="6000" b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Paytone One"/>
              </a:rPr>
              <a:t>TÍN</a:t>
            </a:r>
            <a:r>
              <a:rPr lang="en-US" sz="6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</a:t>
            </a:r>
            <a:endParaRPr lang="vi-VN" sz="6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732" y="4601434"/>
            <a:ext cx="16116300" cy="11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BÀI 10: CẤU TRÚC TUẦN TỰ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(TIẾT </a:t>
            </a: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vi-VN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endParaRPr lang="vi-VN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138" y="5849409"/>
            <a:ext cx="12751723" cy="2493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290" y="596607"/>
            <a:ext cx="7686830" cy="19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9" y="-494934"/>
            <a:ext cx="18207080" cy="107819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603059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ProTeacher03 Roboto Condensed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pic>
        <p:nvPicPr>
          <p:cNvPr id="6" name="A">
            <a:extLst>
              <a:ext uri="{FF2B5EF4-FFF2-40B4-BE49-F238E27FC236}">
                <a16:creationId xmlns:a16="http://schemas.microsoft.com/office/drawing/2014/main" xmlns="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xmlns="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xmlns="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xmlns="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xmlns="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4776698" y="3823401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xmlns="" id="{17BDFA81-9C9F-DD63-BC44-A8FB4ED28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xmlns="" id="{88744735-B5E3-7BBB-EB1F-AA3668F78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6065006" y="3532328"/>
            <a:ext cx="1707342" cy="1816322"/>
          </a:xfrm>
          <a:prstGeom prst="rect">
            <a:avLst/>
          </a:prstGeom>
        </p:spPr>
      </p:pic>
      <p:sp>
        <p:nvSpPr>
          <p:cNvPr id="2" name="hình chữ nhật">
            <a:extLst>
              <a:ext uri="{FF2B5EF4-FFF2-40B4-BE49-F238E27FC236}">
                <a16:creationId xmlns:a16="http://schemas.microsoft.com/office/drawing/2014/main" xmlns="" id="{EBA7C9AB-0174-A621-62AB-6643D8331A6C}"/>
              </a:ext>
            </a:extLst>
          </p:cNvPr>
          <p:cNvSpPr/>
          <p:nvPr/>
        </p:nvSpPr>
        <p:spPr>
          <a:xfrm>
            <a:off x="2405098" y="406124"/>
            <a:ext cx="1353240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buClrTx/>
            </a:pPr>
            <a:endParaRPr lang="en-US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chữ nhật">
            <a:extLst>
              <a:ext uri="{FF2B5EF4-FFF2-40B4-BE49-F238E27FC236}">
                <a16:creationId xmlns:a16="http://schemas.microsoft.com/office/drawing/2014/main" xmlns="" id="{6952C24E-8F50-0DD6-F83E-76227698CC94}"/>
              </a:ext>
            </a:extLst>
          </p:cNvPr>
          <p:cNvSpPr/>
          <p:nvPr/>
        </p:nvSpPr>
        <p:spPr>
          <a:xfrm>
            <a:off x="10683725" y="381101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D.</a:t>
            </a:r>
          </a:p>
        </p:txBody>
      </p:sp>
      <p:pic>
        <p:nvPicPr>
          <p:cNvPr id="10" name="Picture 2" descr="Tin học lớp 5 Cánh diều Bài 5: Cấu trúc tuần tự">
            <a:extLst>
              <a:ext uri="{FF2B5EF4-FFF2-40B4-BE49-F238E27FC236}">
                <a16:creationId xmlns:a16="http://schemas.microsoft.com/office/drawing/2014/main" xmlns="" id="{CCE8A8FA-6A4D-325E-F1D2-AAD8EECB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680" y="2964736"/>
            <a:ext cx="21621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chữ nhật">
            <a:extLst>
              <a:ext uri="{FF2B5EF4-FFF2-40B4-BE49-F238E27FC236}">
                <a16:creationId xmlns:a16="http://schemas.microsoft.com/office/drawing/2014/main" xmlns="" id="{4085C950-6FBE-937D-606C-60E87063FC54}"/>
              </a:ext>
            </a:extLst>
          </p:cNvPr>
          <p:cNvSpPr/>
          <p:nvPr/>
        </p:nvSpPr>
        <p:spPr>
          <a:xfrm>
            <a:off x="663590" y="3719219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A.</a:t>
            </a:r>
          </a:p>
        </p:txBody>
      </p:sp>
      <p:sp>
        <p:nvSpPr>
          <p:cNvPr id="15" name="hình chữ nhật">
            <a:extLst>
              <a:ext uri="{FF2B5EF4-FFF2-40B4-BE49-F238E27FC236}">
                <a16:creationId xmlns:a16="http://schemas.microsoft.com/office/drawing/2014/main" xmlns="" id="{63F36B06-5E6B-ADE2-CB83-3F85C93A05EB}"/>
              </a:ext>
            </a:extLst>
          </p:cNvPr>
          <p:cNvSpPr/>
          <p:nvPr/>
        </p:nvSpPr>
        <p:spPr>
          <a:xfrm>
            <a:off x="3910850" y="371543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B.</a:t>
            </a:r>
          </a:p>
        </p:txBody>
      </p:sp>
      <p:sp>
        <p:nvSpPr>
          <p:cNvPr id="17" name="hình chữ nhật">
            <a:extLst>
              <a:ext uri="{FF2B5EF4-FFF2-40B4-BE49-F238E27FC236}">
                <a16:creationId xmlns:a16="http://schemas.microsoft.com/office/drawing/2014/main" xmlns="" id="{F70E4BEA-6DDC-4934-2064-090C8530988D}"/>
              </a:ext>
            </a:extLst>
          </p:cNvPr>
          <p:cNvSpPr/>
          <p:nvPr/>
        </p:nvSpPr>
        <p:spPr>
          <a:xfrm>
            <a:off x="7165757" y="3796175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C.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E7076CAF-35DE-F65D-95BA-7BCDD5CEE7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94087" y="3320403"/>
            <a:ext cx="2067340" cy="2342984"/>
          </a:xfrm>
          <a:prstGeom prst="rect">
            <a:avLst/>
          </a:prstGeom>
        </p:spPr>
      </p:pic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xmlns="" id="{B8BCD456-2557-F5D4-4143-D4E064850EE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84726" y="2922099"/>
            <a:ext cx="2162174" cy="2571232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xmlns="" id="{FB80DF0F-8DDD-D645-0FCA-B1635AD865E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08255" y="2958288"/>
            <a:ext cx="2376624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18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5" y="1"/>
            <a:ext cx="18224904" cy="102970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/>
          <p:nvPr/>
        </p:nvSpPr>
        <p:spPr>
          <a:xfrm>
            <a:off x="31131" y="-32453"/>
            <a:ext cx="18288000" cy="5989224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F26D770-A761-08B2-2355-B6CD01D65139}"/>
              </a:ext>
            </a:extLst>
          </p:cNvPr>
          <p:cNvSpPr/>
          <p:nvPr/>
        </p:nvSpPr>
        <p:spPr>
          <a:xfrm>
            <a:off x="6367397" y="491959"/>
            <a:ext cx="8893824" cy="5092952"/>
          </a:xfrm>
          <a:prstGeom prst="rect">
            <a:avLst/>
          </a:prstGeom>
          <a:solidFill>
            <a:srgbClr val="3E3E3E"/>
          </a:solidFill>
          <a:ln w="152400">
            <a:solidFill>
              <a:srgbClr val="4A4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xmlns="" id="{D38105A2-F52D-6771-C7A7-BAB948240770}"/>
              </a:ext>
            </a:extLst>
          </p:cNvPr>
          <p:cNvSpPr/>
          <p:nvPr/>
        </p:nvSpPr>
        <p:spPr>
          <a:xfrm>
            <a:off x="6731189" y="1825503"/>
            <a:ext cx="602001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3600" b="1" kern="1200">
                <a:solidFill>
                  <a:prstClr val="white"/>
                </a:solidFill>
                <a:latin typeface=".ProTeacher03 Roboto Condensed"/>
              </a:rPr>
              <a:t>Chúc mừng, em làm tốt lắm!</a:t>
            </a:r>
          </a:p>
        </p:txBody>
      </p:sp>
      <p:pic>
        <p:nvPicPr>
          <p:cNvPr id="7" name="A">
            <a:extLst>
              <a:ext uri="{FF2B5EF4-FFF2-40B4-BE49-F238E27FC236}">
                <a16:creationId xmlns:a16="http://schemas.microsoft.com/office/drawing/2014/main" xmlns="" id="{6900D7E4-8BE7-C767-0957-96A2DCD0AF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8" name="B">
            <a:extLst>
              <a:ext uri="{FF2B5EF4-FFF2-40B4-BE49-F238E27FC236}">
                <a16:creationId xmlns:a16="http://schemas.microsoft.com/office/drawing/2014/main" xmlns="" id="{A8120EDA-1A87-7337-5DC0-289AB470C6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9" name="C">
            <a:extLst>
              <a:ext uri="{FF2B5EF4-FFF2-40B4-BE49-F238E27FC236}">
                <a16:creationId xmlns:a16="http://schemas.microsoft.com/office/drawing/2014/main" xmlns="" id="{7F357881-1C25-DEEA-9C8C-8EF9807DEF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10" name="D">
            <a:extLst>
              <a:ext uri="{FF2B5EF4-FFF2-40B4-BE49-F238E27FC236}">
                <a16:creationId xmlns:a16="http://schemas.microsoft.com/office/drawing/2014/main" xmlns="" id="{CDCEE79D-A203-7EB5-417C-CF30E7491F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12" name="Picture 11" descr="Business woman thumbs up">
            <a:extLst>
              <a:ext uri="{FF2B5EF4-FFF2-40B4-BE49-F238E27FC236}">
                <a16:creationId xmlns:a16="http://schemas.microsoft.com/office/drawing/2014/main" xmlns="" id="{03E19EBD-9FCE-B818-10EF-2AA7028E8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528" y="1972706"/>
            <a:ext cx="2138223" cy="6341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20D0EC4-F0A3-3EE1-4FF7-341B8A83AF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tretch>
            <a:fillRect/>
          </a:stretch>
        </p:blipFill>
        <p:spPr>
          <a:xfrm>
            <a:off x="1389402" y="2123277"/>
            <a:ext cx="3274755" cy="3274755"/>
          </a:xfrm>
          <a:prstGeom prst="rect">
            <a:avLst/>
          </a:prstGeom>
        </p:spPr>
      </p:pic>
      <p:pic>
        <p:nvPicPr>
          <p:cNvPr id="22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xmlns="" id="{8B772EF2-12BA-2DEC-194F-4AE6E1DEB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32574" y="-3747628"/>
            <a:ext cx="731045" cy="731045"/>
          </a:xfrm>
          <a:prstGeom prst="rect">
            <a:avLst/>
          </a:prstGeom>
        </p:spPr>
      </p:pic>
      <p:pic>
        <p:nvPicPr>
          <p:cNvPr id="2" name="Dung">
            <a:hlinkClick r:id="" action="ppaction://media"/>
            <a:extLst>
              <a:ext uri="{FF2B5EF4-FFF2-40B4-BE49-F238E27FC236}">
                <a16:creationId xmlns:a16="http://schemas.microsoft.com/office/drawing/2014/main" xmlns="" id="{2403D295-0E36-B166-7542-19E50BC6D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!4" descr="Monitor">
                <a:extLst>
                  <a:ext uri="{FF2B5EF4-FFF2-40B4-BE49-F238E27FC236}">
                    <a16:creationId xmlns:a16="http://schemas.microsoft.com/office/drawing/2014/main" id="{1E55DDFA-BEF8-6556-232D-8E5B0B532C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2154">
              <a:off x="18894056" y="-49370"/>
              <a:ext cx="1960685" cy="1659039"/>
            </p:xfrm>
            <a:graphic>
              <a:graphicData uri="http://schemas.microsoft.com/office/drawing/2017/model3d">
                <am3d:model3d r:embed="rId21">
                  <am3d:spPr>
                    <a:xfrm rot="1162154">
                      <a:off x="0" y="0"/>
                      <a:ext cx="1960685" cy="1659039"/>
                    </a:xfrm>
                    <a:prstGeom prst="rect">
                      <a:avLst/>
                    </a:prstGeom>
                  </am3d:spPr>
                  <am3d:camera>
                    <am3d:pos x="0" y="0" z="620594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49016" d="1000000"/>
                    <am3d:preTrans dx="88848" dy="-13998414" dz="-297"/>
                    <am3d:scale>
                      <am3d:sx n="1000000" d="1000000"/>
                      <am3d:sy n="1000000" d="1000000"/>
                      <am3d:sz n="1000000" d="1000000"/>
                    </am3d:scale>
                    <am3d:rot ax="1097341" ay="-1513437" az="-481036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4716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!4" descr="Monitor">
                <a:extLst>
                  <a:ext uri="{FF2B5EF4-FFF2-40B4-BE49-F238E27FC236}">
                    <a16:creationId xmlns:a16="http://schemas.microsoft.com/office/drawing/2014/main" xmlns="" id="{1E55DDFA-BEF8-6556-232D-8E5B0B532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 rot="1162154">
                <a:off x="18894056" y="-49370"/>
                <a:ext cx="1960685" cy="165903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!2" descr="Books with solid fill">
            <a:extLst>
              <a:ext uri="{FF2B5EF4-FFF2-40B4-BE49-F238E27FC236}">
                <a16:creationId xmlns:a16="http://schemas.microsoft.com/office/drawing/2014/main" xmlns="" id="{8593712A-B05D-0A14-F4B8-C5362222F4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 rot="13911957">
            <a:off x="228156" y="8003926"/>
            <a:ext cx="1371600" cy="1371600"/>
          </a:xfrm>
          <a:prstGeom prst="rect">
            <a:avLst/>
          </a:prstGeom>
        </p:spPr>
      </p:pic>
      <p:pic>
        <p:nvPicPr>
          <p:cNvPr id="5" name="!1" descr="Books with solid fill">
            <a:extLst>
              <a:ext uri="{FF2B5EF4-FFF2-40B4-BE49-F238E27FC236}">
                <a16:creationId xmlns:a16="http://schemas.microsoft.com/office/drawing/2014/main" xmlns="" id="{E6999283-C4B3-EC1C-ED64-8B49291F6E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 rot="20013819">
            <a:off x="111962" y="1798144"/>
            <a:ext cx="1371600" cy="1371600"/>
          </a:xfrm>
          <a:prstGeom prst="rect">
            <a:avLst/>
          </a:prstGeom>
        </p:spPr>
      </p:pic>
      <p:pic>
        <p:nvPicPr>
          <p:cNvPr id="6" name="!3" descr="Books with solid fill">
            <a:extLst>
              <a:ext uri="{FF2B5EF4-FFF2-40B4-BE49-F238E27FC236}">
                <a16:creationId xmlns:a16="http://schemas.microsoft.com/office/drawing/2014/main" xmlns="" id="{3A38595F-AC37-08ED-4067-914F8F946A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 rot="8325353">
            <a:off x="19553457" y="8922815"/>
            <a:ext cx="1371600" cy="1371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7C66AE7F-1F18-74E9-20F1-37C649F636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6F6F1C92-5778-F9C9-1D7D-D100531A94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6065006" y="2541728"/>
            <a:ext cx="1707342" cy="181632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2914D6EB-C73A-62A3-93D2-FC76374E37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xmlns="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02198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82" y="2119379"/>
            <a:ext cx="10676435" cy="54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xmlns="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-75689" y="5405782"/>
            <a:ext cx="18385971" cy="485502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13890" y="4172960"/>
            <a:ext cx="13235647" cy="288836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B8DA7B-D710-41B0-E62A-166F60A110B2}"/>
              </a:ext>
            </a:extLst>
          </p:cNvPr>
          <p:cNvSpPr txBox="1"/>
          <p:nvPr/>
        </p:nvSpPr>
        <p:spPr>
          <a:xfrm>
            <a:off x="6433270" y="4374429"/>
            <a:ext cx="11337128" cy="248208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lvl="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ví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thể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mô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tả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tuần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9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628860" y="886036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2877268" y="595308"/>
            <a:ext cx="3846484" cy="352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2002" y="1266448"/>
            <a:ext cx="3292836" cy="2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EA92106-EDEF-422A-B685-8C2BD2F117E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78281" y="32708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xmlns="" id="{E3E8C3B1-4437-4EC8-97B1-0E0FD9B3592C}"/>
              </a:ext>
            </a:extLst>
          </p:cNvPr>
          <p:cNvSpPr txBox="1"/>
          <p:nvPr/>
        </p:nvSpPr>
        <p:spPr>
          <a:xfrm>
            <a:off x="591241" y="678069"/>
            <a:ext cx="4927773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Khởi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động</a:t>
            </a:r>
            <a:endParaRPr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xmlns="" id="{95F8C48F-3622-439B-B6EB-7F09ED4F2ADA}"/>
              </a:ext>
            </a:extLst>
          </p:cNvPr>
          <p:cNvSpPr txBox="1"/>
          <p:nvPr/>
        </p:nvSpPr>
        <p:spPr>
          <a:xfrm>
            <a:off x="867629" y="3910508"/>
            <a:ext cx="9472699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Hình</a:t>
            </a:r>
            <a:r>
              <a:rPr lang="vi-VN" sz="4000" dirty="0">
                <a:latin typeface="+mj-lt"/>
              </a:rPr>
              <a:t> 72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hướng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dẫn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thao </a:t>
            </a:r>
            <a:r>
              <a:rPr lang="vi-VN" sz="4000" dirty="0" err="1">
                <a:latin typeface="+mj-lt"/>
              </a:rPr>
              <a:t>tác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định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dạng</a:t>
            </a:r>
            <a:r>
              <a:rPr lang="vi-VN" sz="4000" dirty="0">
                <a:latin typeface="+mj-lt"/>
              </a:rPr>
              <a:t> văn </a:t>
            </a:r>
            <a:r>
              <a:rPr lang="vi-VN" sz="4000" dirty="0" err="1">
                <a:latin typeface="+mj-lt"/>
              </a:rPr>
              <a:t>bản</a:t>
            </a:r>
            <a:r>
              <a:rPr lang="vi-VN" sz="4000" dirty="0">
                <a:latin typeface="+mj-lt"/>
              </a:rPr>
              <a:t>, em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1,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2,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3,...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quả</a:t>
            </a:r>
            <a:r>
              <a:rPr lang="vi-VN" sz="4000" dirty="0">
                <a:latin typeface="+mj-lt"/>
              </a:rPr>
              <a:t> như yêu </a:t>
            </a:r>
            <a:r>
              <a:rPr lang="vi-VN" sz="4000" dirty="0" err="1">
                <a:latin typeface="+mj-lt"/>
              </a:rPr>
              <a:t>cầu</a:t>
            </a:r>
            <a:r>
              <a:rPr lang="vi-VN" sz="4000" dirty="0">
                <a:latin typeface="+mj-lt"/>
              </a:rPr>
              <a:t>.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Việc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từng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theo </a:t>
            </a:r>
            <a:r>
              <a:rPr lang="vi-VN" sz="4000" dirty="0" err="1">
                <a:latin typeface="+mj-lt"/>
              </a:rPr>
              <a:t>thứ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còn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gọi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tuần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. Em </a:t>
            </a:r>
            <a:r>
              <a:rPr lang="vi-VN" sz="4000" dirty="0" err="1">
                <a:latin typeface="+mj-lt"/>
              </a:rPr>
              <a:t>hãy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kể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hoạt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động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endParaRPr lang="vi-VN" sz="4000" b="0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A1F680-517C-4F99-89DE-83643A1ED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097" y="4264746"/>
            <a:ext cx="6968063" cy="3901213"/>
          </a:xfrm>
          <a:prstGeom prst="rect">
            <a:avLst/>
          </a:prstGeom>
        </p:spPr>
      </p:pic>
      <p:sp>
        <p:nvSpPr>
          <p:cNvPr id="26" name="Google Shape;338;p21">
            <a:extLst>
              <a:ext uri="{FF2B5EF4-FFF2-40B4-BE49-F238E27FC236}">
                <a16:creationId xmlns:a16="http://schemas.microsoft.com/office/drawing/2014/main" xmlns="" id="{629F6528-DD2C-44B7-83E2-4A62977244A3}"/>
              </a:ext>
            </a:extLst>
          </p:cNvPr>
          <p:cNvSpPr txBox="1"/>
          <p:nvPr/>
        </p:nvSpPr>
        <p:spPr>
          <a:xfrm>
            <a:off x="10681580" y="8636747"/>
            <a:ext cx="6636306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Hình 72.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Hướng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văn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bản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xmlns="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5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500924" y="6082063"/>
            <a:ext cx="2787075" cy="4229100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xmlns="" id="{816461C1-BEF2-7F0A-88AD-BB7E13A313DF}"/>
              </a:ext>
            </a:extLst>
          </p:cNvPr>
          <p:cNvSpPr/>
          <p:nvPr/>
        </p:nvSpPr>
        <p:spPr>
          <a:xfrm>
            <a:off x="4549635" y="1109218"/>
            <a:ext cx="9188728" cy="557483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5373F3-9AD6-FBCB-04FB-A68DF9358E54}"/>
              </a:ext>
            </a:extLst>
          </p:cNvPr>
          <p:cNvSpPr txBox="1"/>
          <p:nvPr/>
        </p:nvSpPr>
        <p:spPr>
          <a:xfrm>
            <a:off x="4160535" y="1773841"/>
            <a:ext cx="9655273" cy="3809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201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122010"/>
              </a:lnSpc>
              <a:defRPr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Em hãy kể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mà em thực hiện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8" name="Picture 7" descr="A bag of money and coins&#10;&#10;Description automatically generated">
            <a:extLst>
              <a:ext uri="{FF2B5EF4-FFF2-40B4-BE49-F238E27FC236}">
                <a16:creationId xmlns:a16="http://schemas.microsoft.com/office/drawing/2014/main" xmlns="" id="{686810CB-A3F8-141F-3854-271F765E1B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192"/>
            <a:ext cx="5147743" cy="5147743"/>
          </a:xfrm>
          <a:prstGeom prst="rect">
            <a:avLst/>
          </a:prstGeom>
        </p:spPr>
      </p:pic>
      <p:pic>
        <p:nvPicPr>
          <p:cNvPr id="9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xmlns="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0" y="0"/>
            <a:ext cx="3975250" cy="28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xmlns="" id="{358F5C4B-1D9D-194D-2DB1-AE1C203CF7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88401" y="213926"/>
            <a:ext cx="3639362" cy="20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6108" y="73541"/>
            <a:ext cx="18334108" cy="10312935"/>
          </a:xfrm>
          <a:prstGeom prst="rect">
            <a:avLst/>
          </a:prstGeom>
        </p:spPr>
      </p:pic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790346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851065" y="331649"/>
            <a:ext cx="14064127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1.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Cấu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trúc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tuần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tự</a:t>
            </a:r>
            <a:endParaRPr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504935" cy="224856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927741" y="4048176"/>
            <a:ext cx="8378490" cy="57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ãy sắp xếp các lệnh sau theo thứ tự đúng để được chương trình thực hiện ý tưởng: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mèo xuất hiện trên sân khấu, di chuyển 100 bước và nói "Xin chào!" trong 3 giây.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kêu meo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49E4C4E3-0EFA-4F4C-9281-5D6E2AE0B779}"/>
              </a:ext>
            </a:extLst>
          </p:cNvPr>
          <p:cNvGrpSpPr/>
          <p:nvPr/>
        </p:nvGrpSpPr>
        <p:grpSpPr>
          <a:xfrm>
            <a:off x="1767983" y="3161218"/>
            <a:ext cx="2825580" cy="75943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xmlns="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xmlns="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xmlns="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xmlns="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B88FB95-539B-47F3-B47E-699616847A6F}"/>
              </a:ext>
            </a:extLst>
          </p:cNvPr>
          <p:cNvSpPr txBox="1"/>
          <p:nvPr/>
        </p:nvSpPr>
        <p:spPr>
          <a:xfrm>
            <a:off x="1696191" y="3280990"/>
            <a:ext cx="3954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898A5C4-95A3-4F81-AE62-7ED76D956342}"/>
              </a:ext>
            </a:extLst>
          </p:cNvPr>
          <p:cNvSpPr txBox="1"/>
          <p:nvPr/>
        </p:nvSpPr>
        <p:spPr>
          <a:xfrm>
            <a:off x="5114514" y="3318075"/>
            <a:ext cx="5045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xmlns="" id="{36E724E3-0DF1-44C7-BA24-3A7AF62BF08A}"/>
              </a:ext>
            </a:extLst>
          </p:cNvPr>
          <p:cNvSpPr txBox="1"/>
          <p:nvPr/>
        </p:nvSpPr>
        <p:spPr>
          <a:xfrm>
            <a:off x="11811909" y="8552061"/>
            <a:ext cx="4872576" cy="111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+mj-lt"/>
              </a:rPr>
              <a:t>d – c – e – b – a 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A2E579-7621-412B-847A-399CB043F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312" y="3624822"/>
            <a:ext cx="8089008" cy="5078011"/>
          </a:xfrm>
          <a:prstGeom prst="rect">
            <a:avLst/>
          </a:prstGeom>
        </p:spPr>
      </p:pic>
      <p:pic>
        <p:nvPicPr>
          <p:cNvPr id="2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BD0B23DA-3951-8658-924C-2A6E05DE4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41435" y="0"/>
            <a:ext cx="3086100" cy="1940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0"/>
            <a:ext cx="18288000" cy="10332720"/>
          </a:xfrm>
          <a:prstGeom prst="rect">
            <a:avLst/>
          </a:prstGeom>
        </p:spPr>
      </p:pic>
      <p:grpSp>
        <p:nvGrpSpPr>
          <p:cNvPr id="643" name="Google Shape;643;p33"/>
          <p:cNvGrpSpPr/>
          <p:nvPr/>
        </p:nvGrpSpPr>
        <p:grpSpPr>
          <a:xfrm>
            <a:off x="558800" y="49306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70177DD-302E-46AC-A027-B71CA6A910FD}"/>
              </a:ext>
            </a:extLst>
          </p:cNvPr>
          <p:cNvSpPr txBox="1"/>
          <p:nvPr/>
        </p:nvSpPr>
        <p:spPr>
          <a:xfrm>
            <a:off x="1076489" y="949380"/>
            <a:ext cx="144529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xmlns="" id="{20186D95-A161-444B-BF23-0EFB12A8A955}"/>
              </a:ext>
            </a:extLst>
          </p:cNvPr>
          <p:cNvSpPr txBox="1"/>
          <p:nvPr/>
        </p:nvSpPr>
        <p:spPr>
          <a:xfrm>
            <a:off x="11110192" y="8295143"/>
            <a:ext cx="6201728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73. Chương trinh “Xin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!”</a:t>
            </a:r>
            <a:endParaRPr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96808E75-01AD-4A44-8358-67AB613EA04E}"/>
              </a:ext>
            </a:extLst>
          </p:cNvPr>
          <p:cNvSpPr txBox="1"/>
          <p:nvPr/>
        </p:nvSpPr>
        <p:spPr>
          <a:xfrm>
            <a:off x="823427" y="4430689"/>
            <a:ext cx="95590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Sau khi </a:t>
            </a:r>
            <a:r>
              <a:rPr lang="vi-VN" sz="4800" dirty="0" err="1">
                <a:latin typeface="+mj-lt"/>
              </a:rPr>
              <a:t>sắp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xếp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Hoạt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động</a:t>
            </a:r>
            <a:r>
              <a:rPr lang="vi-VN" sz="4800" dirty="0">
                <a:latin typeface="+mj-lt"/>
              </a:rPr>
              <a:t>, em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như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73.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của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thực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hiện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lượt</a:t>
            </a:r>
            <a:r>
              <a:rPr lang="vi-VN" sz="4800" dirty="0">
                <a:latin typeface="+mj-lt"/>
              </a:rPr>
              <a:t> theo </a:t>
            </a:r>
            <a:r>
              <a:rPr lang="vi-VN" sz="4800" dirty="0" err="1">
                <a:latin typeface="+mj-lt"/>
              </a:rPr>
              <a:t>thứ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gọi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là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tuần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</a:t>
            </a:r>
            <a:endParaRPr lang="en-US" sz="4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F5068E0-3980-4409-AFFB-E22FB6073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192" y="2565401"/>
            <a:ext cx="6695208" cy="5593198"/>
          </a:xfrm>
          <a:prstGeom prst="rect">
            <a:avLst/>
          </a:prstGeom>
        </p:spPr>
      </p:pic>
      <p:pic>
        <p:nvPicPr>
          <p:cNvPr id="14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481167" y="412313"/>
            <a:ext cx="2464332" cy="1691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7252" y="5869441"/>
            <a:ext cx="1923329" cy="4147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74B82EB-D2BB-47E9-A08A-41BAB495A26D}"/>
              </a:ext>
            </a:extLst>
          </p:cNvPr>
          <p:cNvGrpSpPr/>
          <p:nvPr/>
        </p:nvGrpSpPr>
        <p:grpSpPr>
          <a:xfrm>
            <a:off x="877687" y="347835"/>
            <a:ext cx="17118538" cy="5310159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xmlns="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xmlns="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xmlns="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xmlns="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xmlns="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xmlns="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xmlns="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xmlns="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xmlns="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xmlns="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xmlns="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xmlns="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xmlns="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xmlns="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xmlns="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xmlns="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xmlns="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xmlns="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2F9D6CD-CCB4-4AAE-AFFA-6A4419E749D1}"/>
              </a:ext>
            </a:extLst>
          </p:cNvPr>
          <p:cNvSpPr txBox="1"/>
          <p:nvPr/>
        </p:nvSpPr>
        <p:spPr>
          <a:xfrm>
            <a:off x="1277961" y="839972"/>
            <a:ext cx="136293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Trong chương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oogle Shape;12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121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637382" y="503352"/>
            <a:ext cx="2916356" cy="234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94934"/>
            <a:ext cx="18247539" cy="1080479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xmlns="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xmlns="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4" name="A">
            <a:extLst>
              <a:ext uri="{FF2B5EF4-FFF2-40B4-BE49-F238E27FC236}">
                <a16:creationId xmlns:a16="http://schemas.microsoft.com/office/drawing/2014/main" xmlns="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65" name="B">
            <a:extLst>
              <a:ext uri="{FF2B5EF4-FFF2-40B4-BE49-F238E27FC236}">
                <a16:creationId xmlns:a16="http://schemas.microsoft.com/office/drawing/2014/main" xmlns="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66" name="C">
            <a:extLst>
              <a:ext uri="{FF2B5EF4-FFF2-40B4-BE49-F238E27FC236}">
                <a16:creationId xmlns:a16="http://schemas.microsoft.com/office/drawing/2014/main" xmlns="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6" name="AmThanhSai">
            <a:hlinkClick r:id="" action="ppaction://media"/>
            <a:extLst>
              <a:ext uri="{FF2B5EF4-FFF2-40B4-BE49-F238E27FC236}">
                <a16:creationId xmlns:a16="http://schemas.microsoft.com/office/drawing/2014/main" xmlns="" id="{85FECB0E-C40B-6060-1EC2-A0BECF577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8" name="Graphic 7" descr="Grinning face with solid fill with solid fill">
            <a:extLst>
              <a:ext uri="{FF2B5EF4-FFF2-40B4-BE49-F238E27FC236}">
                <a16:creationId xmlns:a16="http://schemas.microsoft.com/office/drawing/2014/main" xmlns="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4668702" y="3237144"/>
            <a:ext cx="1371600" cy="1371600"/>
          </a:xfrm>
          <a:prstGeom prst="rect">
            <a:avLst/>
          </a:prstGeom>
        </p:spPr>
      </p:pic>
      <p:pic>
        <p:nvPicPr>
          <p:cNvPr id="9" name="Dung">
            <a:hlinkClick r:id="" action="ppaction://media"/>
            <a:extLst>
              <a:ext uri="{FF2B5EF4-FFF2-40B4-BE49-F238E27FC236}">
                <a16:creationId xmlns:a16="http://schemas.microsoft.com/office/drawing/2014/main" xmlns="" id="{E1AE0071-1850-A672-D0E5-3F9DAAB573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8A423799-82C6-AFE8-BBBA-B47C569778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16040302" y="3014783"/>
            <a:ext cx="1707342" cy="1816322"/>
          </a:xfrm>
          <a:prstGeom prst="rect">
            <a:avLst/>
          </a:prstGeom>
        </p:spPr>
      </p:pic>
      <p:pic>
        <p:nvPicPr>
          <p:cNvPr id="27" name="Google Shape;121;p1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3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" y="-29199"/>
            <a:ext cx="18284126" cy="10330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9101A4D-A8EF-18A0-C72D-49FC385A1434}"/>
              </a:ext>
            </a:extLst>
          </p:cNvPr>
          <p:cNvSpPr/>
          <p:nvPr/>
        </p:nvSpPr>
        <p:spPr>
          <a:xfrm>
            <a:off x="57534" y="20192"/>
            <a:ext cx="18288000" cy="6016597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xmlns="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xmlns="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xmlns="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xmlns="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xmlns="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xmlns="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xmlns="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xmlns="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xmlns="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xmlns="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">
            <a:extLst>
              <a:ext uri="{FF2B5EF4-FFF2-40B4-BE49-F238E27FC236}">
                <a16:creationId xmlns:a16="http://schemas.microsoft.com/office/drawing/2014/main" xmlns="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xmlns="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xmlns="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xmlns="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xmlns="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2533819" y="3426847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xmlns="" id="{17BDFA81-9C9F-DD63-BC44-A8FB4ED28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xmlns="" id="{88744735-B5E3-7BBB-EB1F-AA3668F78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3882514" y="3289187"/>
            <a:ext cx="1707342" cy="18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260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A5494FE-5C25-4DA9-8B3B-2116C794FF44}"/>
  <p:tag name="ISPRING_RESOURCE_FOLDER" val="D:\GIAO AN SÁCH KNTTCS 5\BAI 10 - 16 TIN KET NOI\Bài10_TinHoc5_Tiet 1\"/>
  <p:tag name="ISPRING_PRESENTATION_PATH" val="D:\GIAO AN SÁCH KNTTCS 5\BAI 10 - 16 TIN KET NOI\Bài10_TinHoc5_Tiet 1.pptx"/>
  <p:tag name="ISPRING_PROJECT_VERSION" val="9.3"/>
  <p:tag name="ISPRING_PROJECT_FOLDER_UPDATED" val="1"/>
  <p:tag name="ISPRING_SCREEN_RECS_UPDATED" val="D:\GIAO AN SÁCH KNTTCS 5\BAI 10 - 16 TIN KET NOI\Bài10_TinHoc5_Tiet 1\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IẢNG VIÊN">
      <a:dk1>
        <a:srgbClr val="2759AD"/>
      </a:dk1>
      <a:lt1>
        <a:sysClr val="window" lastClr="FFFFFF"/>
      </a:lt1>
      <a:dk2>
        <a:srgbClr val="1D4E89"/>
      </a:dk2>
      <a:lt2>
        <a:srgbClr val="E7E6E6"/>
      </a:lt2>
      <a:accent1>
        <a:srgbClr val="2759AD"/>
      </a:accent1>
      <a:accent2>
        <a:srgbClr val="F27123"/>
      </a:accent2>
      <a:accent3>
        <a:srgbClr val="51B74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giangvien">
      <a:majorFont>
        <a:latin typeface=".ProTeacher03 Roboto Bold"/>
        <a:ea typeface=""/>
        <a:cs typeface=""/>
      </a:majorFont>
      <a:minorFont>
        <a:latin typeface=".ProTeacher03 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525</Words>
  <Application>Microsoft Office PowerPoint</Application>
  <PresentationFormat>Custom</PresentationFormat>
  <Paragraphs>38</Paragraphs>
  <Slides>12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Verdana</vt:lpstr>
      <vt:lpstr>.ProTeacher03 Roboto Bold</vt:lpstr>
      <vt:lpstr>Calibri</vt:lpstr>
      <vt:lpstr>Times New Roman</vt:lpstr>
      <vt:lpstr>Lato</vt:lpstr>
      <vt:lpstr>DengXian</vt:lpstr>
      <vt:lpstr>Arial</vt:lpstr>
      <vt:lpstr>.ProTeacher03 Roboto Condensed</vt:lpstr>
      <vt:lpstr>Paytone One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Microsoft account</cp:lastModifiedBy>
  <cp:revision>46</cp:revision>
  <dcterms:modified xsi:type="dcterms:W3CDTF">2026-01-25T16:57:08Z</dcterms:modified>
</cp:coreProperties>
</file>