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57" r:id="rId2"/>
    <p:sldId id="378" r:id="rId3"/>
    <p:sldId id="260" r:id="rId4"/>
    <p:sldId id="257" r:id="rId5"/>
    <p:sldId id="315" r:id="rId6"/>
    <p:sldId id="379" r:id="rId7"/>
    <p:sldId id="258" r:id="rId8"/>
    <p:sldId id="380" r:id="rId9"/>
    <p:sldId id="261" r:id="rId10"/>
    <p:sldId id="310" r:id="rId11"/>
    <p:sldId id="31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1026" autoAdjust="0"/>
  </p:normalViewPr>
  <p:slideViewPr>
    <p:cSldViewPr snapToGrid="0">
      <p:cViewPr varScale="1">
        <p:scale>
          <a:sx n="67" d="100"/>
          <a:sy n="67"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1/25/2026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1/25/2026</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1/25/2026</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630178" y="63341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2221542" y="2036584"/>
            <a:ext cx="8151058" cy="2786113"/>
          </a:xfrm>
          <a:prstGeom prst="rect">
            <a:avLst/>
          </a:prstGeom>
        </p:spPr>
      </p:pic>
      <p:sp>
        <p:nvSpPr>
          <p:cNvPr id="9" name="TextBox 8"/>
          <p:cNvSpPr txBox="1"/>
          <p:nvPr/>
        </p:nvSpPr>
        <p:spPr>
          <a:xfrm>
            <a:off x="6400800" y="5353606"/>
            <a:ext cx="3618411" cy="1015663"/>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GV: </a:t>
            </a:r>
            <a:r>
              <a:rPr lang="en-US" sz="2000" i="1" dirty="0" err="1" smtClean="0">
                <a:latin typeface="Arial" panose="020B0604020202020204" pitchFamily="34" charset="0"/>
                <a:cs typeface="Arial" panose="020B0604020202020204" pitchFamily="34" charset="0"/>
              </a:rPr>
              <a:t>Trịnh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Thị</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Lành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Liên</a:t>
            </a:r>
            <a:endParaRPr lang="en-US" sz="2000" i="1" dirty="0" smtClean="0">
              <a:latin typeface="Arial" panose="020B0604020202020204" pitchFamily="34" charset="0"/>
              <a:cs typeface="Arial" panose="020B0604020202020204" pitchFamily="34" charset="0"/>
            </a:endParaRPr>
          </a:p>
          <a:p>
            <a:r>
              <a:rPr lang="en-US" sz="2000" i="1" dirty="0" err="1" smtClean="0">
                <a:latin typeface="Arial" panose="020B0604020202020204" pitchFamily="34" charset="0"/>
                <a:cs typeface="Arial" panose="020B0604020202020204" pitchFamily="34" charset="0"/>
              </a:rPr>
              <a:t>Lớp</a:t>
            </a:r>
            <a:r>
              <a:rPr lang="en-US" sz="2000" i="1" dirty="0" smtClean="0">
                <a:latin typeface="Arial" panose="020B0604020202020204" pitchFamily="34" charset="0"/>
                <a:cs typeface="Arial" panose="020B0604020202020204" pitchFamily="34" charset="0"/>
              </a:rPr>
              <a:t>: 5A6</a:t>
            </a:r>
          </a:p>
          <a:p>
            <a:r>
              <a:rPr lang="en-US" sz="2000" i="1" dirty="0" err="1" smtClean="0">
                <a:latin typeface="Arial" panose="020B0604020202020204" pitchFamily="34" charset="0"/>
                <a:cs typeface="Arial" panose="020B0604020202020204" pitchFamily="34" charset="0"/>
              </a:rPr>
              <a:t>Trường</a:t>
            </a:r>
            <a:r>
              <a:rPr lang="en-US" sz="2000" i="1" dirty="0" smtClean="0">
                <a:latin typeface="Arial" panose="020B0604020202020204" pitchFamily="34" charset="0"/>
                <a:cs typeface="Arial" panose="020B0604020202020204" pitchFamily="34" charset="0"/>
              </a:rPr>
              <a:t>: TH </a:t>
            </a:r>
            <a:r>
              <a:rPr lang="en-US" sz="2000" i="1" dirty="0" err="1" smtClean="0">
                <a:latin typeface="Arial" panose="020B0604020202020204" pitchFamily="34" charset="0"/>
                <a:cs typeface="Arial" panose="020B0604020202020204" pitchFamily="34" charset="0"/>
              </a:rPr>
              <a:t>Hưng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Đạo</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762" y="2121"/>
            <a:ext cx="12190476" cy="6853756"/>
          </a:xfrm>
          <a:prstGeom prst="rect">
            <a:avLst/>
          </a:prstGeom>
        </p:spPr>
      </p:pic>
      <p:sp>
        <p:nvSpPr>
          <p:cNvPr id="2" name="Rectangle: Rounded Corners 1">
            <a:extLst>
              <a:ext uri="{FF2B5EF4-FFF2-40B4-BE49-F238E27FC236}">
                <a16:creationId xmlns:a16="http://schemas.microsoft.com/office/drawing/2014/main" id="{23570CAB-052F-ED11-3051-6BF2215D31CC}"/>
              </a:ext>
            </a:extLst>
          </p:cNvPr>
          <p:cNvSpPr/>
          <p:nvPr/>
        </p:nvSpPr>
        <p:spPr>
          <a:xfrm>
            <a:off x="4572000" y="1066800"/>
            <a:ext cx="6620935" cy="5063604"/>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anose="02040503050406030204" pitchFamily="18" charset="0"/>
              <a:ea typeface="Cambria" panose="02040503050406030204" pitchFamily="18" charset="0"/>
            </a:endParaRPr>
          </a:p>
        </p:txBody>
      </p:sp>
      <p:pic>
        <p:nvPicPr>
          <p:cNvPr id="10" name="Picture 9" descr="A cartoon character with different expressions&#10;&#10;Description automatically generated">
            <a:extLst>
              <a:ext uri="{FF2B5EF4-FFF2-40B4-BE49-F238E27FC236}">
                <a16:creationId xmlns:a16="http://schemas.microsoft.com/office/drawing/2014/main" id="{D76A0764-939D-EBB4-42D1-7471CAF175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155" b="74889" l="27750" r="49168">
                        <a14:foregroundMark x1="27750" y1="39426" x2="29575" y2="39749"/>
                        <a14:foregroundMark x1="39857" y1="60736" x2="42491" y2="60776"/>
                        <a14:foregroundMark x1="42491" y1="60776" x2="42491" y2="60736"/>
                        <a14:foregroundMark x1="37361" y1="48767" x2="37546" y2="49656"/>
                        <a14:foregroundMark x1="49099" y1="49414" x2="48521" y2="57016"/>
                        <a14:foregroundMark x1="40481" y1="62273" x2="41567" y2="64577"/>
                        <a14:foregroundMark x1="49168" y1="56490" x2="49030" y2="56894"/>
                        <a14:backgroundMark x1="49653" y1="49009" x2="49653" y2="55924"/>
                        <a14:backgroundMark x1="49653" y1="49535" x2="49653" y2="50991"/>
                        <a14:backgroundMark x1="49584" y1="49778" x2="49723" y2="51314"/>
                      </a14:backgroundRemoval>
                    </a14:imgEffect>
                  </a14:imgLayer>
                </a14:imgProps>
              </a:ext>
              <a:ext uri="{28A0092B-C50C-407E-A947-70E740481C1C}">
                <a14:useLocalDpi xmlns:a14="http://schemas.microsoft.com/office/drawing/2010/main" val="0"/>
              </a:ext>
            </a:extLst>
          </a:blip>
          <a:srcRect l="26514" t="23460" r="48498" b="19319"/>
          <a:stretch/>
        </p:blipFill>
        <p:spPr>
          <a:xfrm>
            <a:off x="73624" y="864751"/>
            <a:ext cx="4668117" cy="6108516"/>
          </a:xfrm>
          <a:prstGeom prst="rect">
            <a:avLst/>
          </a:prstGeom>
        </p:spPr>
      </p:pic>
      <p:grpSp>
        <p:nvGrpSpPr>
          <p:cNvPr id="24" name="Group 23">
            <a:extLst>
              <a:ext uri="{FF2B5EF4-FFF2-40B4-BE49-F238E27FC236}">
                <a16:creationId xmlns:a16="http://schemas.microsoft.com/office/drawing/2014/main" id="{8A64A751-B316-E315-964F-C8B97DC52C0B}"/>
              </a:ext>
            </a:extLst>
          </p:cNvPr>
          <p:cNvGrpSpPr/>
          <p:nvPr/>
        </p:nvGrpSpPr>
        <p:grpSpPr>
          <a:xfrm>
            <a:off x="4893875" y="1631216"/>
            <a:ext cx="5821087" cy="933766"/>
            <a:chOff x="4893875" y="1631216"/>
            <a:chExt cx="5821087" cy="933766"/>
          </a:xfrm>
        </p:grpSpPr>
        <p:sp>
          <p:nvSpPr>
            <p:cNvPr id="13" name="TextBox 12">
              <a:extLst>
                <a:ext uri="{FF2B5EF4-FFF2-40B4-BE49-F238E27FC236}">
                  <a16:creationId xmlns:a16="http://schemas.microsoft.com/office/drawing/2014/main" id="{0CA66157-0220-FFF1-21C0-0EA70F89306C}"/>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11" name="Freeform 7">
              <a:extLst>
                <a:ext uri="{FF2B5EF4-FFF2-40B4-BE49-F238E27FC236}">
                  <a16:creationId xmlns:a16="http://schemas.microsoft.com/office/drawing/2014/main" id="{20A7CDEB-8C89-FC15-F15B-74DBDEEB0F70}"/>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a16="http://schemas.microsoft.com/office/drawing/2014/main" id="{EC596F1C-0A0E-DA6E-A82D-731F9E0C6564}"/>
              </a:ext>
            </a:extLst>
          </p:cNvPr>
          <p:cNvGrpSpPr/>
          <p:nvPr/>
        </p:nvGrpSpPr>
        <p:grpSpPr>
          <a:xfrm>
            <a:off x="4893875" y="2706622"/>
            <a:ext cx="5821087" cy="933766"/>
            <a:chOff x="4893875" y="1631216"/>
            <a:chExt cx="5821087" cy="933766"/>
          </a:xfrm>
        </p:grpSpPr>
        <p:sp>
          <p:nvSpPr>
            <p:cNvPr id="26" name="TextBox 25">
              <a:extLst>
                <a:ext uri="{FF2B5EF4-FFF2-40B4-BE49-F238E27FC236}">
                  <a16:creationId xmlns:a16="http://schemas.microsoft.com/office/drawing/2014/main" id="{4F04A6DF-FDDA-D7FE-AC39-331D8F2561EF}"/>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27" name="Freeform 7">
              <a:extLst>
                <a:ext uri="{FF2B5EF4-FFF2-40B4-BE49-F238E27FC236}">
                  <a16:creationId xmlns:a16="http://schemas.microsoft.com/office/drawing/2014/main" id="{54EC4611-1EF9-EC81-80F7-71496C240DE6}"/>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id="{D5B00AA6-B016-B2B3-32AC-2EC4ADD41713}"/>
              </a:ext>
            </a:extLst>
          </p:cNvPr>
          <p:cNvGrpSpPr/>
          <p:nvPr/>
        </p:nvGrpSpPr>
        <p:grpSpPr>
          <a:xfrm>
            <a:off x="4893875" y="3782028"/>
            <a:ext cx="5821087" cy="933766"/>
            <a:chOff x="4893875" y="1631216"/>
            <a:chExt cx="5821087" cy="933766"/>
          </a:xfrm>
        </p:grpSpPr>
        <p:sp>
          <p:nvSpPr>
            <p:cNvPr id="29" name="TextBox 28">
              <a:extLst>
                <a:ext uri="{FF2B5EF4-FFF2-40B4-BE49-F238E27FC236}">
                  <a16:creationId xmlns:a16="http://schemas.microsoft.com/office/drawing/2014/main" id="{40AF7B32-8D65-9C83-AC26-9A8E7CDCD7AD}"/>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0" name="Freeform 7">
              <a:extLst>
                <a:ext uri="{FF2B5EF4-FFF2-40B4-BE49-F238E27FC236}">
                  <a16:creationId xmlns:a16="http://schemas.microsoft.com/office/drawing/2014/main" id="{015476C8-FDED-EC35-4799-1DAAE820559C}"/>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31" name="Group 30">
            <a:extLst>
              <a:ext uri="{FF2B5EF4-FFF2-40B4-BE49-F238E27FC236}">
                <a16:creationId xmlns:a16="http://schemas.microsoft.com/office/drawing/2014/main" id="{7985398C-3F8E-71F7-0DBF-51230A30AE70}"/>
              </a:ext>
            </a:extLst>
          </p:cNvPr>
          <p:cNvGrpSpPr/>
          <p:nvPr/>
        </p:nvGrpSpPr>
        <p:grpSpPr>
          <a:xfrm>
            <a:off x="4893875" y="4857434"/>
            <a:ext cx="5821087" cy="933766"/>
            <a:chOff x="4893875" y="1631216"/>
            <a:chExt cx="5821087" cy="933766"/>
          </a:xfrm>
        </p:grpSpPr>
        <p:sp>
          <p:nvSpPr>
            <p:cNvPr id="32" name="TextBox 31">
              <a:extLst>
                <a:ext uri="{FF2B5EF4-FFF2-40B4-BE49-F238E27FC236}">
                  <a16:creationId xmlns:a16="http://schemas.microsoft.com/office/drawing/2014/main" id="{3BBD0C6D-C0A1-FC97-0912-A08908045DBE}"/>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3" name="Freeform 7">
              <a:extLst>
                <a:ext uri="{FF2B5EF4-FFF2-40B4-BE49-F238E27FC236}">
                  <a16:creationId xmlns:a16="http://schemas.microsoft.com/office/drawing/2014/main" id="{DCF8CFF4-3D93-9C08-D295-5BCC1E949651}"/>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79BD6D7-EE79-2EEB-9DC1-EC5880D02381}"/>
              </a:ext>
            </a:extLst>
          </p:cNvPr>
          <p:cNvPicPr>
            <a:picLocks noChangeAspect="1"/>
          </p:cNvPicPr>
          <p:nvPr/>
        </p:nvPicPr>
        <p:blipFill>
          <a:blip r:embed="rId6"/>
          <a:stretch>
            <a:fillRect/>
          </a:stretch>
        </p:blipFill>
        <p:spPr>
          <a:xfrm>
            <a:off x="5785651" y="0"/>
            <a:ext cx="4523624" cy="1633870"/>
          </a:xfrm>
          <a:prstGeom prst="rect">
            <a:avLst/>
          </a:prstGeom>
        </p:spPr>
      </p:pic>
    </p:spTree>
    <p:extLst>
      <p:ext uri="{BB962C8B-B14F-4D97-AF65-F5344CB8AC3E}">
        <p14:creationId xmlns:p14="http://schemas.microsoft.com/office/powerpoint/2010/main" val="227374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1168</TotalTime>
  <Words>333</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11</cp:revision>
  <dcterms:created xsi:type="dcterms:W3CDTF">2023-07-25T08:01:24Z</dcterms:created>
  <dcterms:modified xsi:type="dcterms:W3CDTF">2026-01-25T07:28:26Z</dcterms:modified>
</cp:coreProperties>
</file>