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Lst>
  <p:notesMasterIdLst>
    <p:notesMasterId r:id="rId20"/>
  </p:notesMasterIdLst>
  <p:sldIdLst>
    <p:sldId id="307" r:id="rId3"/>
    <p:sldId id="294" r:id="rId4"/>
    <p:sldId id="308" r:id="rId5"/>
    <p:sldId id="265" r:id="rId6"/>
    <p:sldId id="296" r:id="rId7"/>
    <p:sldId id="309" r:id="rId8"/>
    <p:sldId id="267" r:id="rId9"/>
    <p:sldId id="260" r:id="rId10"/>
    <p:sldId id="310" r:id="rId11"/>
    <p:sldId id="257" r:id="rId12"/>
    <p:sldId id="293" r:id="rId13"/>
    <p:sldId id="262" r:id="rId14"/>
    <p:sldId id="299" r:id="rId15"/>
    <p:sldId id="273" r:id="rId16"/>
    <p:sldId id="313" r:id="rId17"/>
    <p:sldId id="314" r:id="rId18"/>
    <p:sldId id="315"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76" d="100"/>
          <a:sy n="76" d="100"/>
        </p:scale>
        <p:origin x="10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594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55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6d931ca177_0_31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6d931ca177_0_31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823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d931ca177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d931ca177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253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CD10-9923-4042-A6D5-DD0F8D022FA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5FDD71-3832-426D-96E9-BFFDE1C41BBA}"/>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8D7EC-C071-42D3-97E8-2AD493D1AF44}"/>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5" name="Footer Placeholder 4">
            <a:extLst>
              <a:ext uri="{FF2B5EF4-FFF2-40B4-BE49-F238E27FC236}">
                <a16:creationId xmlns:a16="http://schemas.microsoft.com/office/drawing/2014/main" id="{F7926214-0267-4FAB-AEB7-3E6EAA51B0A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CA992B-EC0B-44E2-8DD2-DFCBAC26D4D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64140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BFD5-63D2-4E20-9277-DE2CFE3868A9}"/>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E1254DD-3730-430A-8EAC-B2BFDC4F43DD}"/>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42AC4-2261-4BAC-B685-1E0F8C95667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5" name="Footer Placeholder 4">
            <a:extLst>
              <a:ext uri="{FF2B5EF4-FFF2-40B4-BE49-F238E27FC236}">
                <a16:creationId xmlns:a16="http://schemas.microsoft.com/office/drawing/2014/main" id="{134FE0C0-8BCE-4CF6-8125-1CDAC02A57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04138E8-D778-4D6B-AC11-641EEB2BC1C8}"/>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70362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3A82-3210-4F0E-8AC6-A9F2A508831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3534F3-E735-472A-971E-CD4AF4B4A18C}"/>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4655F2-FDD1-4866-8E4E-1DEA77D87A0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5A6707-F490-49E2-87DB-317187A30459}"/>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6" name="Footer Placeholder 5">
            <a:extLst>
              <a:ext uri="{FF2B5EF4-FFF2-40B4-BE49-F238E27FC236}">
                <a16:creationId xmlns:a16="http://schemas.microsoft.com/office/drawing/2014/main" id="{DD3D3FC2-9F45-446E-B37D-6681A3FE9F0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AA797D-1534-469E-9D3D-DF3A69A4D71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54280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3380-FDCB-416B-9099-95F8BC50E743}"/>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4C0069F-99BC-40B9-B8AB-A0B5ACE145D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CA5EE47-64F8-4AA3-8962-28C4DBFC786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42DE5-5B43-40E9-BB83-704DC02EA8A8}"/>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1AED480-693A-4F2A-8070-5F53AF29951D}"/>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3B5E36-9884-4040-A35F-62B24193E75B}"/>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8" name="Footer Placeholder 7">
            <a:extLst>
              <a:ext uri="{FF2B5EF4-FFF2-40B4-BE49-F238E27FC236}">
                <a16:creationId xmlns:a16="http://schemas.microsoft.com/office/drawing/2014/main" id="{61A266FC-5A7E-43C1-9DEF-BA00CEB2A6C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58B1399-FEFE-4F00-8A91-0B6A520BCBE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166017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79C3-416C-4742-867E-CF01BA87BB3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E7EE28-3ECE-40C5-B4EF-020DD9DCEE32}"/>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4" name="Footer Placeholder 3">
            <a:extLst>
              <a:ext uri="{FF2B5EF4-FFF2-40B4-BE49-F238E27FC236}">
                <a16:creationId xmlns:a16="http://schemas.microsoft.com/office/drawing/2014/main" id="{F1588727-9539-4FCC-ACC9-AEB61F21560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AFDC86E-715C-44DE-B1F9-CD5D0753094D}"/>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418312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5F98A-F5FB-47D7-8E4D-082DFB6D6DC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3" name="Footer Placeholder 2">
            <a:extLst>
              <a:ext uri="{FF2B5EF4-FFF2-40B4-BE49-F238E27FC236}">
                <a16:creationId xmlns:a16="http://schemas.microsoft.com/office/drawing/2014/main" id="{43E96950-46FD-48F6-8E68-A6A4EF5E3B6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DF6F874-62DD-484A-B98D-276F564221A6}"/>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725292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4EAA-7B7D-4FB5-A893-FC62FE900A2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402AA1-8D46-4766-980A-87A41DF68DBB}"/>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FE098E-2CCE-4868-A81D-306C2B649589}"/>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2BF755-4636-447E-97D6-AC72A41DBF8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6" name="Footer Placeholder 5">
            <a:extLst>
              <a:ext uri="{FF2B5EF4-FFF2-40B4-BE49-F238E27FC236}">
                <a16:creationId xmlns:a16="http://schemas.microsoft.com/office/drawing/2014/main" id="{8444B144-9D10-49C5-AB15-BD550579109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9AF685-215A-46D6-8684-550F8553039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130597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6AD9-151E-4264-AEB9-B72C7B51804F}"/>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E8B95A-CA47-45BD-A22C-931FC12A5A75}"/>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2C170DA-D354-42A9-B619-226AEC3D867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8C93EB6-1420-48F6-AC49-AC0525D85330}"/>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6" name="Footer Placeholder 5">
            <a:extLst>
              <a:ext uri="{FF2B5EF4-FFF2-40B4-BE49-F238E27FC236}">
                <a16:creationId xmlns:a16="http://schemas.microsoft.com/office/drawing/2014/main" id="{CEAAB14E-5626-48E7-9C6B-2C803F99ADC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340AF3-BAA8-4744-9A86-5AC232F4A8C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053918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6FE8-4F19-4FA0-89D0-00117660227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899606-96F3-461F-AD65-5C0DDF64D92F}"/>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5581E-B68F-4E27-9F58-642071C8D30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5" name="Footer Placeholder 4">
            <a:extLst>
              <a:ext uri="{FF2B5EF4-FFF2-40B4-BE49-F238E27FC236}">
                <a16:creationId xmlns:a16="http://schemas.microsoft.com/office/drawing/2014/main" id="{03E01490-7975-44D1-A724-7B9C96B77A7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BF4F96-4BF4-499A-AB10-F02C3E94330C}"/>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227430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32B3A-3F9F-4BF9-9355-08A252AD90F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F1D4FF-EAAD-41DE-8121-4F4C85A279B0}"/>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F3D45-193E-4CC0-9DBE-29E0F56079EA}"/>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5" name="Footer Placeholder 4">
            <a:extLst>
              <a:ext uri="{FF2B5EF4-FFF2-40B4-BE49-F238E27FC236}">
                <a16:creationId xmlns:a16="http://schemas.microsoft.com/office/drawing/2014/main" id="{5BF67F6E-94CD-4758-8048-D3621EFD375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826A60-3AAF-4C20-9080-C9CFA13BE1AE}"/>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67514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p:cSld name="CUSTOM_5">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p:cSld name="MAIN_POINT_1">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3">
  <p:cSld name="TITLE_ONLY_1_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8F4A-FF7D-4987-85C7-C86190008090}"/>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0C3736-B8E0-435B-A089-EA66301110E2}"/>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AD1E5F3-D27F-47D6-B703-C2EB5763088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1/25/2026</a:t>
            </a:fld>
            <a:endParaRPr lang="en-US"/>
          </a:p>
        </p:txBody>
      </p:sp>
      <p:sp>
        <p:nvSpPr>
          <p:cNvPr id="5" name="Footer Placeholder 4">
            <a:extLst>
              <a:ext uri="{FF2B5EF4-FFF2-40B4-BE49-F238E27FC236}">
                <a16:creationId xmlns:a16="http://schemas.microsoft.com/office/drawing/2014/main" id="{E26FBA16-80C1-414A-B34B-C717A8BD9C1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14FBA7-CD58-4305-8259-38FA21254F3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15829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id="{27E5A3A6-7F6D-9693-11CB-0977A23A2133}"/>
              </a:ext>
            </a:extLst>
          </p:cNvPr>
          <p:cNvPicPr>
            <a:picLocks noChangeAspect="1"/>
          </p:cNvPicPr>
          <p:nvPr userDrawn="1"/>
        </p:nvPicPr>
        <p:blipFill>
          <a:blip r:embed="rId10"/>
          <a:stretch>
            <a:fillRect/>
          </a:stretch>
        </p:blipFill>
        <p:spPr>
          <a:xfrm>
            <a:off x="-1508760" y="0"/>
            <a:ext cx="1245572" cy="1245572"/>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63" r:id="rId5"/>
    <p:sldLayoutId id="2147483664"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E6DB6A56-F19F-30A2-AAE9-4E21A90E1F67}"/>
              </a:ext>
            </a:extLst>
          </p:cNvPr>
          <p:cNvPicPr>
            <a:picLocks noChangeAspect="1"/>
          </p:cNvPicPr>
          <p:nvPr userDrawn="1"/>
        </p:nvPicPr>
        <p:blipFill>
          <a:blip r:embed="rId13"/>
          <a:stretch>
            <a:fillRect/>
          </a:stretch>
        </p:blipFill>
        <p:spPr>
          <a:xfrm>
            <a:off x="-1508760" y="0"/>
            <a:ext cx="1245572" cy="1245572"/>
          </a:xfrm>
          <a:prstGeom prst="rect">
            <a:avLst/>
          </a:prstGeom>
        </p:spPr>
      </p:pic>
    </p:spTree>
    <p:extLst>
      <p:ext uri="{BB962C8B-B14F-4D97-AF65-F5344CB8AC3E}">
        <p14:creationId xmlns:p14="http://schemas.microsoft.com/office/powerpoint/2010/main" val="3688683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2AF0AF-94BA-4C1D-BB9F-2361B7FC51C1}"/>
              </a:ext>
            </a:extLst>
          </p:cNvPr>
          <p:cNvSpPr txBox="1"/>
          <p:nvPr/>
        </p:nvSpPr>
        <p:spPr>
          <a:xfrm>
            <a:off x="1157681" y="864067"/>
            <a:ext cx="7331978" cy="2308324"/>
          </a:xfrm>
          <a:prstGeom prst="rect">
            <a:avLst/>
          </a:prstGeom>
          <a:noFill/>
        </p:spPr>
        <p:txBody>
          <a:bodyPr wrap="square" rtlCol="0">
            <a:spAutoFit/>
          </a:bodyPr>
          <a:lstStyle/>
          <a:p>
            <a:r>
              <a:rPr lang="vi-VN" sz="4800" dirty="0">
                <a:latin typeface="+mj-lt"/>
              </a:rPr>
              <a:t>GV: Bùi Thị Hà Mai</a:t>
            </a:r>
          </a:p>
          <a:p>
            <a:r>
              <a:rPr lang="vi-VN" sz="4800" dirty="0">
                <a:latin typeface="+mj-lt"/>
              </a:rPr>
              <a:t>Lớp : 5A4</a:t>
            </a:r>
          </a:p>
          <a:p>
            <a:r>
              <a:rPr lang="vi-VN" sz="4800" dirty="0">
                <a:latin typeface="+mj-lt"/>
              </a:rPr>
              <a:t>Trường Tiểu học Hưng Đạo</a:t>
            </a:r>
            <a:endParaRPr lang="en-US" sz="4800" dirty="0">
              <a:latin typeface="+mj-lt"/>
            </a:endParaRPr>
          </a:p>
        </p:txBody>
      </p:sp>
    </p:spTree>
    <p:extLst>
      <p:ext uri="{BB962C8B-B14F-4D97-AF65-F5344CB8AC3E}">
        <p14:creationId xmlns:p14="http://schemas.microsoft.com/office/powerpoint/2010/main" val="464781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820058" y="348245"/>
            <a:ext cx="6397421" cy="1302068"/>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8">
              <a:extLst>
                <a:ext uri="{FF2B5EF4-FFF2-40B4-BE49-F238E27FC236}">
                  <a16:creationId xmlns:a16="http://schemas.microsoft.com/office/drawing/2014/main" id="{E10EAB21-B08C-40A9-E26B-ED024E24A0A4}"/>
                </a:ext>
              </a:extLst>
            </p:cNvPr>
            <p:cNvSpPr txBox="1"/>
            <p:nvPr/>
          </p:nvSpPr>
          <p:spPr>
            <a:xfrm>
              <a:off x="5645779" y="2154310"/>
              <a:ext cx="5875661" cy="2841663"/>
            </a:xfrm>
            <a:prstGeom prst="rect">
              <a:avLst/>
            </a:prstGeom>
          </p:spPr>
          <p:txBody>
            <a:bodyPr wrap="square" lIns="0" tIns="0" rIns="0" bIns="0" rtlCol="0" anchor="t">
              <a:spAutoFit/>
            </a:bodyPr>
            <a:lstStyle/>
            <a:p>
              <a:pPr algn="just"/>
              <a:r>
                <a:rPr lang="en-GB" sz="3000" b="1" dirty="0" err="1">
                  <a:solidFill>
                    <a:srgbClr val="002060"/>
                  </a:solidFill>
                  <a:latin typeface="Cambria" panose="02040503050406030204" pitchFamily="18" charset="0"/>
                  <a:ea typeface="Cambria" panose="02040503050406030204" pitchFamily="18" charset="0"/>
                </a:rPr>
                <a:t>Nhóm</a:t>
              </a:r>
              <a:r>
                <a:rPr lang="en-GB" sz="3000" b="1" dirty="0">
                  <a:solidFill>
                    <a:srgbClr val="002060"/>
                  </a:solidFill>
                  <a:latin typeface="Cambria" panose="02040503050406030204" pitchFamily="18" charset="0"/>
                  <a:ea typeface="Cambria" panose="02040503050406030204" pitchFamily="18" charset="0"/>
                </a:rPr>
                <a:t> 1, 2: </a:t>
              </a:r>
              <a:r>
                <a:rPr lang="en-GB" sz="3000" dirty="0" err="1">
                  <a:solidFill>
                    <a:srgbClr val="002060"/>
                  </a:solidFill>
                  <a:latin typeface="Cambria" panose="02040503050406030204" pitchFamily="18" charset="0"/>
                  <a:ea typeface="Cambria" panose="02040503050406030204" pitchFamily="18" charset="0"/>
                </a:rPr>
                <a:t>Nêu</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diễn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biến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chính</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của</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chiến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dịch</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Điện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Biên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Phủ</a:t>
              </a:r>
              <a:endParaRPr lang="en-US" sz="3000" dirty="0">
                <a:solidFill>
                  <a:srgbClr val="00206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BAE74DA4-F5AB-A8E5-99A9-81F2AB657F20}"/>
              </a:ext>
            </a:extLst>
          </p:cNvPr>
          <p:cNvGrpSpPr/>
          <p:nvPr/>
        </p:nvGrpSpPr>
        <p:grpSpPr>
          <a:xfrm>
            <a:off x="2954065" y="1948444"/>
            <a:ext cx="6214428" cy="1436075"/>
            <a:chOff x="5094515" y="1694137"/>
            <a:chExt cx="6844936" cy="4419699"/>
          </a:xfrm>
        </p:grpSpPr>
        <p:sp>
          <p:nvSpPr>
            <p:cNvPr id="9" name="Freeform 2">
              <a:extLst>
                <a:ext uri="{FF2B5EF4-FFF2-40B4-BE49-F238E27FC236}">
                  <a16:creationId xmlns:a16="http://schemas.microsoft.com/office/drawing/2014/main"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8">
              <a:extLst>
                <a:ext uri="{FF2B5EF4-FFF2-40B4-BE49-F238E27FC236}">
                  <a16:creationId xmlns:a16="http://schemas.microsoft.com/office/drawing/2014/main" id="{5BDB4746-1BBB-848B-3322-12FA5747BA8E}"/>
                </a:ext>
              </a:extLst>
            </p:cNvPr>
            <p:cNvSpPr txBox="1"/>
            <p:nvPr/>
          </p:nvSpPr>
          <p:spPr>
            <a:xfrm>
              <a:off x="5645779" y="2154310"/>
              <a:ext cx="5875661" cy="2841663"/>
            </a:xfrm>
            <a:prstGeom prst="rect">
              <a:avLst/>
            </a:prstGeom>
          </p:spPr>
          <p:txBody>
            <a:bodyPr wrap="square" lIns="0" tIns="0" rIns="0" bIns="0" rtlCol="0" anchor="t">
              <a:spAutoFit/>
            </a:bodyPr>
            <a:lstStyle/>
            <a:p>
              <a:pPr algn="just"/>
              <a:r>
                <a:rPr lang="en-GB" sz="3000" b="1" dirty="0" err="1">
                  <a:solidFill>
                    <a:srgbClr val="002060"/>
                  </a:solidFill>
                  <a:latin typeface="Cambria" panose="02040503050406030204" pitchFamily="18" charset="0"/>
                  <a:ea typeface="Cambria" panose="02040503050406030204" pitchFamily="18" charset="0"/>
                </a:rPr>
                <a:t>Nhóm</a:t>
              </a:r>
              <a:r>
                <a:rPr lang="en-GB" sz="3000" b="1" dirty="0">
                  <a:solidFill>
                    <a:srgbClr val="002060"/>
                  </a:solidFill>
                  <a:latin typeface="Cambria" panose="02040503050406030204" pitchFamily="18" charset="0"/>
                  <a:ea typeface="Cambria" panose="02040503050406030204" pitchFamily="18" charset="0"/>
                </a:rPr>
                <a:t> 3, 4: </a:t>
              </a:r>
              <a:r>
                <a:rPr lang="en-GB" sz="3000" dirty="0" err="1">
                  <a:solidFill>
                    <a:srgbClr val="002060"/>
                  </a:solidFill>
                  <a:latin typeface="Cambria" panose="02040503050406030204" pitchFamily="18" charset="0"/>
                  <a:ea typeface="Cambria" panose="02040503050406030204" pitchFamily="18" charset="0"/>
                </a:rPr>
                <a:t>Kể</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lại</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một</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câu</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chuyện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về</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chiến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dịch</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Điện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Biên</a:t>
              </a:r>
              <a:r>
                <a:rPr lang="en-GB" sz="3000" dirty="0">
                  <a:solidFill>
                    <a:srgbClr val="002060"/>
                  </a:solidFill>
                  <a:latin typeface="Cambria" panose="02040503050406030204" pitchFamily="18" charset="0"/>
                  <a:ea typeface="Cambria" panose="02040503050406030204" pitchFamily="18" charset="0"/>
                </a:rPr>
                <a:t> </a:t>
              </a:r>
              <a:r>
                <a:rPr lang="en-GB" sz="3000" dirty="0" err="1">
                  <a:solidFill>
                    <a:srgbClr val="002060"/>
                  </a:solidFill>
                  <a:latin typeface="Cambria" panose="02040503050406030204" pitchFamily="18" charset="0"/>
                  <a:ea typeface="Cambria" panose="02040503050406030204" pitchFamily="18" charset="0"/>
                </a:rPr>
                <a:t>Phủ</a:t>
              </a:r>
              <a:r>
                <a:rPr lang="en-GB" sz="3000" dirty="0">
                  <a:solidFill>
                    <a:srgbClr val="002060"/>
                  </a:solidFill>
                  <a:latin typeface="Cambria" panose="02040503050406030204" pitchFamily="18" charset="0"/>
                  <a:ea typeface="Cambria" panose="02040503050406030204" pitchFamily="18" charset="0"/>
                </a:rPr>
                <a:t>.</a:t>
              </a:r>
              <a:endParaRPr lang="en-US" sz="3000" dirty="0">
                <a:solidFill>
                  <a:srgbClr val="002060"/>
                </a:solidFill>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35" name="Rounded Rectangle 34"/>
          <p:cNvSpPr/>
          <p:nvPr/>
        </p:nvSpPr>
        <p:spPr>
          <a:xfrm>
            <a:off x="1253729" y="160020"/>
            <a:ext cx="1600200" cy="781235"/>
          </a:xfrm>
          <a:prstGeom prst="roundRect">
            <a:avLst/>
          </a:prstGeom>
          <a:solidFill>
            <a:schemeClr val="accent3">
              <a:lumMod val="75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err="1"/>
              <a:t>Đợt</a:t>
            </a:r>
            <a:r>
              <a:rPr lang="en-US" sz="2400" b="1" dirty="0"/>
              <a:t> 1 (13-17/3)</a:t>
            </a:r>
          </a:p>
        </p:txBody>
      </p:sp>
      <p:sp>
        <p:nvSpPr>
          <p:cNvPr id="36" name="Rounded Rectangle 35"/>
          <p:cNvSpPr/>
          <p:nvPr/>
        </p:nvSpPr>
        <p:spPr>
          <a:xfrm>
            <a:off x="5471160" y="152400"/>
            <a:ext cx="1878569" cy="788855"/>
          </a:xfrm>
          <a:prstGeom prst="roundRect">
            <a:avLst/>
          </a:prstGeom>
          <a:solidFill>
            <a:schemeClr val="bg2">
              <a:lumMod val="50000"/>
              <a:alpha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err="1"/>
              <a:t>Đợt</a:t>
            </a:r>
            <a:r>
              <a:rPr lang="en-US" sz="2400" b="1" dirty="0"/>
              <a:t> 2 </a:t>
            </a:r>
          </a:p>
          <a:p>
            <a:pPr algn="ctr" eaLnBrk="1" hangingPunct="1">
              <a:defRPr/>
            </a:pPr>
            <a:r>
              <a:rPr lang="en-US" sz="2400" b="1" dirty="0"/>
              <a:t>(30/3-30/4)</a:t>
            </a:r>
          </a:p>
        </p:txBody>
      </p:sp>
      <p:cxnSp>
        <p:nvCxnSpPr>
          <p:cNvPr id="37" name="Straight Connector 36"/>
          <p:cNvCxnSpPr>
            <a:cxnSpLocks/>
          </p:cNvCxnSpPr>
          <p:nvPr/>
        </p:nvCxnSpPr>
        <p:spPr>
          <a:xfrm>
            <a:off x="4194477" y="985345"/>
            <a:ext cx="0" cy="1663262"/>
          </a:xfrm>
          <a:prstGeom prst="line">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16311" y="1376036"/>
            <a:ext cx="3638883"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800" dirty="0" err="1">
                <a:solidFill>
                  <a:schemeClr val="bg1"/>
                </a:solidFill>
                <a:latin typeface="Calibri" panose="020F0502020204030204" pitchFamily="34" charset="0"/>
                <a:cs typeface="Calibri" panose="020F0502020204030204" pitchFamily="34" charset="0"/>
              </a:rPr>
              <a:t>Tiến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công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tiêu</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diệt</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cứ</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điểm</a:t>
            </a:r>
            <a:r>
              <a:rPr lang="en-US" sz="2800" dirty="0">
                <a:solidFill>
                  <a:schemeClr val="bg1"/>
                </a:solidFill>
                <a:latin typeface="Calibri" panose="020F0502020204030204" pitchFamily="34" charset="0"/>
                <a:cs typeface="Calibri" panose="020F0502020204030204" pitchFamily="34" charset="0"/>
              </a:rPr>
              <a:t> Him Lam </a:t>
            </a:r>
            <a:r>
              <a:rPr lang="en-US" sz="2800" dirty="0" err="1">
                <a:solidFill>
                  <a:schemeClr val="bg1"/>
                </a:solidFill>
                <a:latin typeface="Calibri" panose="020F0502020204030204" pitchFamily="34" charset="0"/>
                <a:cs typeface="Calibri" panose="020F0502020204030204" pitchFamily="34" charset="0"/>
              </a:rPr>
              <a:t>và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phân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khu</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Bắc</a:t>
            </a:r>
            <a:r>
              <a:rPr lang="en-US" sz="2800" dirty="0">
                <a:solidFill>
                  <a:schemeClr val="bg1"/>
                </a:solidFill>
                <a:latin typeface="Calibri" panose="020F0502020204030204" pitchFamily="34" charset="0"/>
                <a:cs typeface="Calibri" panose="020F0502020204030204" pitchFamily="34" charset="0"/>
              </a:rPr>
              <a:t>.</a:t>
            </a:r>
          </a:p>
        </p:txBody>
      </p:sp>
      <p:sp>
        <p:nvSpPr>
          <p:cNvPr id="40" name="Rectangle 39"/>
          <p:cNvSpPr/>
          <p:nvPr/>
        </p:nvSpPr>
        <p:spPr>
          <a:xfrm>
            <a:off x="4307241" y="1248924"/>
            <a:ext cx="4410375"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800" dirty="0" err="1">
                <a:solidFill>
                  <a:schemeClr val="tx1"/>
                </a:solidFill>
              </a:rPr>
              <a:t>Tiến</a:t>
            </a:r>
            <a:r>
              <a:rPr lang="en-US" sz="2800" dirty="0">
                <a:solidFill>
                  <a:schemeClr val="tx1"/>
                </a:solidFill>
              </a:rPr>
              <a:t> </a:t>
            </a:r>
            <a:r>
              <a:rPr lang="en-US" sz="2800" dirty="0" err="1">
                <a:solidFill>
                  <a:schemeClr val="tx1"/>
                </a:solidFill>
              </a:rPr>
              <a:t>công</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chiếm</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cứ</a:t>
            </a:r>
            <a:r>
              <a:rPr lang="en-US" sz="2800" dirty="0">
                <a:solidFill>
                  <a:schemeClr val="tx1"/>
                </a:solidFill>
              </a:rPr>
              <a:t> </a:t>
            </a:r>
            <a:r>
              <a:rPr lang="en-US" sz="2800" dirty="0" err="1">
                <a:solidFill>
                  <a:schemeClr val="tx1"/>
                </a:solidFill>
              </a:rPr>
              <a:t>điểm</a:t>
            </a:r>
            <a:r>
              <a:rPr lang="en-US" sz="2800" dirty="0">
                <a:solidFill>
                  <a:schemeClr val="tx1"/>
                </a:solidFill>
              </a:rPr>
              <a:t> </a:t>
            </a:r>
            <a:r>
              <a:rPr lang="en-US" sz="2800" dirty="0" err="1">
                <a:solidFill>
                  <a:schemeClr val="tx1"/>
                </a:solidFill>
              </a:rPr>
              <a:t>phía</a:t>
            </a:r>
            <a:r>
              <a:rPr lang="en-US" sz="2800" dirty="0">
                <a:solidFill>
                  <a:schemeClr val="tx1"/>
                </a:solidFill>
              </a:rPr>
              <a:t> </a:t>
            </a:r>
            <a:r>
              <a:rPr lang="en-US" sz="2800" dirty="0" err="1">
                <a:solidFill>
                  <a:schemeClr val="tx1"/>
                </a:solidFill>
              </a:rPr>
              <a:t>đông</a:t>
            </a:r>
            <a:r>
              <a:rPr lang="en-US" sz="2800" dirty="0">
                <a:solidFill>
                  <a:schemeClr val="tx1"/>
                </a:solidFill>
              </a:rPr>
              <a:t> </a:t>
            </a:r>
            <a:r>
              <a:rPr lang="en-US" sz="2800" dirty="0" err="1">
                <a:solidFill>
                  <a:schemeClr val="tx1"/>
                </a:solidFill>
              </a:rPr>
              <a:t>phân</a:t>
            </a:r>
            <a:r>
              <a:rPr lang="en-US" sz="2800" dirty="0">
                <a:solidFill>
                  <a:schemeClr val="tx1"/>
                </a:solidFill>
              </a:rPr>
              <a:t> </a:t>
            </a:r>
            <a:r>
              <a:rPr lang="en-US" sz="2800" dirty="0" err="1">
                <a:solidFill>
                  <a:schemeClr val="tx1"/>
                </a:solidFill>
              </a:rPr>
              <a:t>khu</a:t>
            </a:r>
            <a:r>
              <a:rPr lang="en-US" sz="2800" dirty="0">
                <a:solidFill>
                  <a:schemeClr val="tx1"/>
                </a:solidFill>
              </a:rPr>
              <a:t> Trung </a:t>
            </a:r>
            <a:r>
              <a:rPr lang="en-US" sz="2800" dirty="0" err="1">
                <a:solidFill>
                  <a:schemeClr val="tx1"/>
                </a:solidFill>
              </a:rPr>
              <a:t>tâm</a:t>
            </a:r>
            <a:r>
              <a:rPr lang="en-US" sz="2800" dirty="0">
                <a:solidFill>
                  <a:schemeClr val="tx1"/>
                </a:solidFill>
              </a:rPr>
              <a:t>.</a:t>
            </a:r>
          </a:p>
        </p:txBody>
      </p:sp>
      <p:sp>
        <p:nvSpPr>
          <p:cNvPr id="4" name="Rounded Rectangle 35">
            <a:extLst>
              <a:ext uri="{FF2B5EF4-FFF2-40B4-BE49-F238E27FC236}">
                <a16:creationId xmlns:a16="http://schemas.microsoft.com/office/drawing/2014/main" id="{76DEBE84-9B71-AD93-B8B8-1F35E1938BDD}"/>
              </a:ext>
            </a:extLst>
          </p:cNvPr>
          <p:cNvSpPr/>
          <p:nvPr/>
        </p:nvSpPr>
        <p:spPr>
          <a:xfrm>
            <a:off x="3390112" y="2832538"/>
            <a:ext cx="1878569" cy="788855"/>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r>
              <a:rPr lang="en-US" sz="2400" b="1" dirty="0" err="1"/>
              <a:t>Đợt</a:t>
            </a:r>
            <a:r>
              <a:rPr lang="en-US" sz="2400" b="1" dirty="0"/>
              <a:t> 3 </a:t>
            </a:r>
          </a:p>
          <a:p>
            <a:pPr algn="ctr" eaLnBrk="1" hangingPunct="1">
              <a:defRPr/>
            </a:pPr>
            <a:r>
              <a:rPr lang="en-US" sz="2400" b="1" dirty="0"/>
              <a:t>(1/5-7/5)</a:t>
            </a:r>
          </a:p>
        </p:txBody>
      </p:sp>
      <p:sp>
        <p:nvSpPr>
          <p:cNvPr id="7" name="Rectangle 6">
            <a:extLst>
              <a:ext uri="{FF2B5EF4-FFF2-40B4-BE49-F238E27FC236}">
                <a16:creationId xmlns:a16="http://schemas.microsoft.com/office/drawing/2014/main" id="{EFB3160E-6595-267B-3DE1-10F137A1A26C}"/>
              </a:ext>
            </a:extLst>
          </p:cNvPr>
          <p:cNvSpPr/>
          <p:nvPr/>
        </p:nvSpPr>
        <p:spPr>
          <a:xfrm>
            <a:off x="780394" y="3835456"/>
            <a:ext cx="766204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vi-VN" sz="2800" dirty="0">
                <a:solidFill>
                  <a:srgbClr val="002060"/>
                </a:solidFill>
                <a:latin typeface="Calibri" panose="020F0502020204030204" pitchFamily="34" charset="0"/>
                <a:cs typeface="Calibri" panose="020F0502020204030204" pitchFamily="34" charset="0"/>
              </a:rPr>
              <a:t>Tiến công vào trung tâm Mường Thanh và phân khu Nam, chiều 7/5 tướng Đờ Ca-xtơ-ri và quân địch đầu hàng, chiến dịch kết thúc thắng lợi.</a:t>
            </a:r>
            <a:endParaRPr lang="en-US"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21" presetClass="entr" presetSubtype="1" fill="hold" nodeType="withEffect">
                                  <p:stCondLst>
                                    <p:cond delay="500"/>
                                  </p:stCondLst>
                                  <p:childTnLst>
                                    <p:set>
                                      <p:cBhvr>
                                        <p:cTn id="15" dur="1" fill="hold">
                                          <p:stCondLst>
                                            <p:cond delay="0"/>
                                          </p:stCondLst>
                                        </p:cTn>
                                        <p:tgtEl>
                                          <p:spTgt spid="37"/>
                                        </p:tgtEl>
                                        <p:attrNameLst>
                                          <p:attrName>style.visibility</p:attrName>
                                        </p:attrNameLst>
                                      </p:cBhvr>
                                      <p:to>
                                        <p:strVal val="visible"/>
                                      </p:to>
                                    </p:set>
                                    <p:animEffect transition="in" filter="wheel(1)">
                                      <p:cBhvr>
                                        <p:cTn id="16" dur="20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down)">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8" grpId="0"/>
      <p:bldP spid="40" grpId="0"/>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US" sz="2600" dirty="0">
              <a:solidFill>
                <a:schemeClr val="tx1"/>
              </a:solidFil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22699" y="225159"/>
            <a:ext cx="6547675" cy="4270464"/>
          </a:xfrm>
          <a:prstGeom prst="rect">
            <a:avLst/>
          </a:prstGeom>
          <a:noFill/>
        </p:spPr>
        <p:txBody>
          <a:bodyPr wrap="square" rtlCol="0">
            <a:spAutoFit/>
          </a:bodyPr>
          <a:lstStyle/>
          <a:p>
            <a:pPr algn="just">
              <a:lnSpc>
                <a:spcPct val="120000"/>
              </a:lnSpc>
            </a:pPr>
            <a:r>
              <a:rPr lang="en-US" sz="1900" dirty="0">
                <a:latin typeface="Arial (Body)"/>
              </a:rPr>
              <a:t>   </a:t>
            </a:r>
            <a:r>
              <a:rPr lang="vi-VN" sz="1900" dirty="0">
                <a:latin typeface="Arial (Body)"/>
              </a:rPr>
              <a:t>Tô Vĩnh Diện là Khẩu đội trưởng Khẩu đội Pháo cao xạ, có nhiệm vụ phải kéo pháo ra khỏi trận địa, nhằm thực hiện phương châm “chắc thắng” cho chiến dịch. Điều khiển khẩu pháo xuống dốc với độ dốc 60 – 70</a:t>
            </a:r>
            <a:r>
              <a:rPr lang="en-US" sz="1900" dirty="0">
                <a:latin typeface="Arial (Body)"/>
              </a:rPr>
              <a:t> </a:t>
            </a:r>
            <a:r>
              <a:rPr lang="en-US" sz="1900" dirty="0" err="1">
                <a:latin typeface="Arial (Body)"/>
              </a:rPr>
              <a:t>độ</a:t>
            </a:r>
            <a:r>
              <a:rPr lang="vi-VN" sz="1900" dirty="0">
                <a:latin typeface="Arial (Body)"/>
              </a:rPr>
              <a:t> ; dây tời để ghìm pháo lại được làm bằng dây rừng bện lại nên dễ bị đứt; trên không, máy bay của địch liên tiếp trút bom đạn xuống,... Khi dây tời ghìm pháo bị trúng đạn của địch đứt, pháo lao nhanh xuống dốc, có nguy cơ rơi xuống vực sâu. Tô Vĩnh Diện đã dũng cảm lao xuống, lấy thân mình chèn vào bánh xe pháo, nhờ vậy pháo lao nghiêng, dựa vào sườn núi mà không bị rơi xuống vực. Tuy nhiên, Tô Vĩnh Diện đã anh dũng hi sinh</a:t>
            </a:r>
            <a:r>
              <a:rPr lang="en-US" sz="1900" dirty="0">
                <a:latin typeface="Arial (Body)"/>
              </a:rPr>
              <a:t>.</a:t>
            </a:r>
            <a:endParaRPr lang="vi-VN" sz="1900" dirty="0">
              <a:latin typeface="Arial (Body)"/>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26" name="Rounded Rectangle 25"/>
          <p:cNvSpPr/>
          <p:nvPr/>
        </p:nvSpPr>
        <p:spPr>
          <a:xfrm>
            <a:off x="756854" y="416379"/>
            <a:ext cx="7548350" cy="4209487"/>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US" sz="2600" dirty="0">
              <a:solidFill>
                <a:schemeClr val="tx1"/>
              </a:solidFil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876150" y="470807"/>
            <a:ext cx="7162800" cy="3970318"/>
          </a:xfrm>
          <a:prstGeom prst="rect">
            <a:avLst/>
          </a:prstGeom>
          <a:noFill/>
        </p:spPr>
        <p:txBody>
          <a:bodyPr wrap="square" rtlCol="0">
            <a:spAutoFit/>
          </a:bodyPr>
          <a:lstStyle/>
          <a:p>
            <a:pPr algn="just"/>
            <a:r>
              <a:rPr lang="en-US" sz="2800" dirty="0"/>
              <a:t>   </a:t>
            </a:r>
            <a:r>
              <a:rPr lang="vi-VN" sz="2800" dirty="0"/>
              <a:t>Sau 56 ngày đêm chiến đấu dũng cảm, mưu trí, sáng tạo của quân và dân ta đã đập tan toàn bộ tập đoàn cứ điểm Điện Biên Phủ tiêu diệt và bắt sống 16.200 tên địch, bắn rơi 62 máy bay thu 64 ô tô và toàn bộ vũ khí, đạn dược, quân trang quân dụng của địch. Chiến dịch Điện Biên Phủ đã thắng lợi hoàn toàn kết thúc cuộc kháng chiến chống pháp 1945-1954.</a:t>
            </a:r>
            <a:endParaRPr lang="en-US" sz="2800" dirty="0"/>
          </a:p>
        </p:txBody>
      </p:sp>
      <p:grpSp>
        <p:nvGrpSpPr>
          <p:cNvPr id="27" name="Google Shape;529;p49"/>
          <p:cNvGrpSpPr/>
          <p:nvPr/>
        </p:nvGrpSpPr>
        <p:grpSpPr>
          <a:xfrm rot="397375">
            <a:off x="7970277" y="1906149"/>
            <a:ext cx="1191015" cy="3111927"/>
            <a:chOff x="-1137550" y="108225"/>
            <a:chExt cx="1714975" cy="4077075"/>
          </a:xfrm>
        </p:grpSpPr>
        <p:sp>
          <p:nvSpPr>
            <p:cNvPr id="28" name="Google Shape;530;p49"/>
            <p:cNvSpPr/>
            <p:nvPr/>
          </p:nvSpPr>
          <p:spPr>
            <a:xfrm>
              <a:off x="-1137550" y="108225"/>
              <a:ext cx="1714975" cy="4077075"/>
            </a:xfrm>
            <a:custGeom>
              <a:avLst/>
              <a:gdLst/>
              <a:ahLst/>
              <a:cxnLst/>
              <a:rect l="l" t="t" r="r" b="b"/>
              <a:pathLst>
                <a:path w="68599" h="163083" extrusionOk="0">
                  <a:moveTo>
                    <a:pt x="10811" y="66057"/>
                  </a:moveTo>
                  <a:cubicBezTo>
                    <a:pt x="10811" y="66057"/>
                    <a:pt x="13457" y="67601"/>
                    <a:pt x="14339" y="68261"/>
                  </a:cubicBezTo>
                  <a:cubicBezTo>
                    <a:pt x="14652" y="68497"/>
                    <a:pt x="14882" y="68565"/>
                    <a:pt x="15147" y="68565"/>
                  </a:cubicBezTo>
                  <a:cubicBezTo>
                    <a:pt x="15513" y="68565"/>
                    <a:pt x="15945" y="68435"/>
                    <a:pt x="16755" y="68435"/>
                  </a:cubicBezTo>
                  <a:cubicBezTo>
                    <a:pt x="17012" y="68435"/>
                    <a:pt x="17306" y="68448"/>
                    <a:pt x="17648" y="68482"/>
                  </a:cubicBezTo>
                  <a:cubicBezTo>
                    <a:pt x="19853" y="68703"/>
                    <a:pt x="18530" y="72894"/>
                    <a:pt x="18530" y="72894"/>
                  </a:cubicBezTo>
                  <a:lnTo>
                    <a:pt x="16545" y="74658"/>
                  </a:lnTo>
                  <a:cubicBezTo>
                    <a:pt x="16545" y="74658"/>
                    <a:pt x="15442" y="76643"/>
                    <a:pt x="15442" y="78187"/>
                  </a:cubicBezTo>
                  <a:cubicBezTo>
                    <a:pt x="15442" y="79732"/>
                    <a:pt x="15662" y="82820"/>
                    <a:pt x="15662" y="82820"/>
                  </a:cubicBezTo>
                  <a:lnTo>
                    <a:pt x="9928" y="77968"/>
                  </a:lnTo>
                  <a:lnTo>
                    <a:pt x="10368" y="72232"/>
                  </a:lnTo>
                  <a:cubicBezTo>
                    <a:pt x="10368" y="72232"/>
                    <a:pt x="11251" y="70688"/>
                    <a:pt x="11471" y="69144"/>
                  </a:cubicBezTo>
                  <a:cubicBezTo>
                    <a:pt x="11694" y="67601"/>
                    <a:pt x="10811" y="66057"/>
                    <a:pt x="10811" y="66057"/>
                  </a:cubicBezTo>
                  <a:close/>
                  <a:moveTo>
                    <a:pt x="37500" y="96936"/>
                  </a:moveTo>
                  <a:cubicBezTo>
                    <a:pt x="37500" y="96937"/>
                    <a:pt x="36617" y="103112"/>
                    <a:pt x="36617" y="104214"/>
                  </a:cubicBezTo>
                  <a:cubicBezTo>
                    <a:pt x="36617" y="105318"/>
                    <a:pt x="35955" y="111934"/>
                    <a:pt x="35955" y="111934"/>
                  </a:cubicBezTo>
                  <a:cubicBezTo>
                    <a:pt x="35955" y="111934"/>
                    <a:pt x="34191" y="112596"/>
                    <a:pt x="33529" y="112817"/>
                  </a:cubicBezTo>
                  <a:cubicBezTo>
                    <a:pt x="32868" y="113038"/>
                    <a:pt x="29781" y="114140"/>
                    <a:pt x="29781" y="114140"/>
                  </a:cubicBezTo>
                  <a:cubicBezTo>
                    <a:pt x="29781" y="114140"/>
                    <a:pt x="31766" y="110611"/>
                    <a:pt x="31766" y="109288"/>
                  </a:cubicBezTo>
                  <a:cubicBezTo>
                    <a:pt x="31766" y="107964"/>
                    <a:pt x="37500" y="96937"/>
                    <a:pt x="37500" y="96936"/>
                  </a:cubicBezTo>
                  <a:close/>
                  <a:moveTo>
                    <a:pt x="17088" y="0"/>
                  </a:moveTo>
                  <a:cubicBezTo>
                    <a:pt x="14908" y="0"/>
                    <a:pt x="11173" y="375"/>
                    <a:pt x="7720" y="2533"/>
                  </a:cubicBezTo>
                  <a:cubicBezTo>
                    <a:pt x="2427" y="5841"/>
                    <a:pt x="3750" y="15106"/>
                    <a:pt x="3750" y="15106"/>
                  </a:cubicBezTo>
                  <a:cubicBezTo>
                    <a:pt x="3750" y="15106"/>
                    <a:pt x="1" y="16871"/>
                    <a:pt x="1986" y="18635"/>
                  </a:cubicBezTo>
                  <a:cubicBezTo>
                    <a:pt x="3969" y="20399"/>
                    <a:pt x="6617" y="21501"/>
                    <a:pt x="6617" y="21501"/>
                  </a:cubicBezTo>
                  <a:cubicBezTo>
                    <a:pt x="6617" y="21501"/>
                    <a:pt x="8381" y="24370"/>
                    <a:pt x="9043" y="24590"/>
                  </a:cubicBezTo>
                  <a:cubicBezTo>
                    <a:pt x="9706" y="24809"/>
                    <a:pt x="9926" y="26355"/>
                    <a:pt x="9926" y="26355"/>
                  </a:cubicBezTo>
                  <a:cubicBezTo>
                    <a:pt x="9926" y="26355"/>
                    <a:pt x="10366" y="27458"/>
                    <a:pt x="9264" y="27678"/>
                  </a:cubicBezTo>
                  <a:cubicBezTo>
                    <a:pt x="8162" y="27897"/>
                    <a:pt x="7058" y="28781"/>
                    <a:pt x="6396" y="29442"/>
                  </a:cubicBezTo>
                  <a:cubicBezTo>
                    <a:pt x="5735" y="30103"/>
                    <a:pt x="4852" y="30325"/>
                    <a:pt x="3971" y="30987"/>
                  </a:cubicBezTo>
                  <a:cubicBezTo>
                    <a:pt x="3088" y="31648"/>
                    <a:pt x="1544" y="32310"/>
                    <a:pt x="1544" y="33412"/>
                  </a:cubicBezTo>
                  <a:cubicBezTo>
                    <a:pt x="1544" y="34516"/>
                    <a:pt x="1765" y="37824"/>
                    <a:pt x="1765" y="37824"/>
                  </a:cubicBezTo>
                  <a:cubicBezTo>
                    <a:pt x="1765" y="37824"/>
                    <a:pt x="1103" y="40913"/>
                    <a:pt x="1324" y="42015"/>
                  </a:cubicBezTo>
                  <a:cubicBezTo>
                    <a:pt x="1544" y="43117"/>
                    <a:pt x="1106" y="44662"/>
                    <a:pt x="1106" y="44662"/>
                  </a:cubicBezTo>
                  <a:cubicBezTo>
                    <a:pt x="1106" y="44662"/>
                    <a:pt x="444" y="45766"/>
                    <a:pt x="1325" y="46427"/>
                  </a:cubicBezTo>
                  <a:cubicBezTo>
                    <a:pt x="2208" y="47087"/>
                    <a:pt x="3752" y="48412"/>
                    <a:pt x="3752" y="48412"/>
                  </a:cubicBezTo>
                  <a:cubicBezTo>
                    <a:pt x="3752" y="48412"/>
                    <a:pt x="4193" y="54146"/>
                    <a:pt x="4193" y="55690"/>
                  </a:cubicBezTo>
                  <a:lnTo>
                    <a:pt x="4193" y="60762"/>
                  </a:lnTo>
                  <a:cubicBezTo>
                    <a:pt x="4193" y="61425"/>
                    <a:pt x="4635" y="62087"/>
                    <a:pt x="3531" y="63410"/>
                  </a:cubicBezTo>
                  <a:cubicBezTo>
                    <a:pt x="2429" y="64733"/>
                    <a:pt x="2427" y="65395"/>
                    <a:pt x="2427" y="66278"/>
                  </a:cubicBezTo>
                  <a:cubicBezTo>
                    <a:pt x="2427" y="67159"/>
                    <a:pt x="3531" y="70026"/>
                    <a:pt x="4633" y="70248"/>
                  </a:cubicBezTo>
                  <a:cubicBezTo>
                    <a:pt x="5735" y="70469"/>
                    <a:pt x="5958" y="71130"/>
                    <a:pt x="5958" y="71130"/>
                  </a:cubicBezTo>
                  <a:lnTo>
                    <a:pt x="4412" y="85467"/>
                  </a:lnTo>
                  <a:cubicBezTo>
                    <a:pt x="4412" y="85467"/>
                    <a:pt x="4192" y="87011"/>
                    <a:pt x="6177" y="87011"/>
                  </a:cubicBezTo>
                  <a:cubicBezTo>
                    <a:pt x="8162" y="87011"/>
                    <a:pt x="9045" y="81276"/>
                    <a:pt x="9045" y="81276"/>
                  </a:cubicBezTo>
                  <a:lnTo>
                    <a:pt x="11251" y="83040"/>
                  </a:lnTo>
                  <a:cubicBezTo>
                    <a:pt x="11251" y="83040"/>
                    <a:pt x="12353" y="84805"/>
                    <a:pt x="13015" y="84805"/>
                  </a:cubicBezTo>
                  <a:cubicBezTo>
                    <a:pt x="13677" y="84805"/>
                    <a:pt x="15000" y="85246"/>
                    <a:pt x="15000" y="85246"/>
                  </a:cubicBezTo>
                  <a:lnTo>
                    <a:pt x="13236" y="96936"/>
                  </a:lnTo>
                  <a:cubicBezTo>
                    <a:pt x="13236" y="96936"/>
                    <a:pt x="8603" y="114581"/>
                    <a:pt x="8824" y="116125"/>
                  </a:cubicBezTo>
                  <a:cubicBezTo>
                    <a:pt x="9045" y="117670"/>
                    <a:pt x="9045" y="120316"/>
                    <a:pt x="9926" y="121420"/>
                  </a:cubicBezTo>
                  <a:cubicBezTo>
                    <a:pt x="10809" y="122522"/>
                    <a:pt x="12794" y="124507"/>
                    <a:pt x="15000" y="126492"/>
                  </a:cubicBezTo>
                  <a:cubicBezTo>
                    <a:pt x="17206" y="128477"/>
                    <a:pt x="18087" y="127815"/>
                    <a:pt x="20073" y="129140"/>
                  </a:cubicBezTo>
                  <a:cubicBezTo>
                    <a:pt x="21263" y="129933"/>
                    <a:pt x="24279" y="130092"/>
                    <a:pt x="26644" y="130092"/>
                  </a:cubicBezTo>
                  <a:cubicBezTo>
                    <a:pt x="28223" y="130092"/>
                    <a:pt x="29513" y="130021"/>
                    <a:pt x="29777" y="130021"/>
                  </a:cubicBezTo>
                  <a:cubicBezTo>
                    <a:pt x="30440" y="130021"/>
                    <a:pt x="34631" y="129359"/>
                    <a:pt x="34631" y="129359"/>
                  </a:cubicBezTo>
                  <a:cubicBezTo>
                    <a:pt x="34631" y="129359"/>
                    <a:pt x="35291" y="137741"/>
                    <a:pt x="35512" y="141050"/>
                  </a:cubicBezTo>
                  <a:cubicBezTo>
                    <a:pt x="35733" y="144358"/>
                    <a:pt x="35733" y="146123"/>
                    <a:pt x="36616" y="147666"/>
                  </a:cubicBezTo>
                  <a:cubicBezTo>
                    <a:pt x="37500" y="149210"/>
                    <a:pt x="35955" y="152078"/>
                    <a:pt x="35955" y="153842"/>
                  </a:cubicBezTo>
                  <a:cubicBezTo>
                    <a:pt x="35955" y="155607"/>
                    <a:pt x="35293" y="161341"/>
                    <a:pt x="35293" y="161341"/>
                  </a:cubicBezTo>
                  <a:cubicBezTo>
                    <a:pt x="35293" y="161341"/>
                    <a:pt x="36176" y="162224"/>
                    <a:pt x="37499" y="162666"/>
                  </a:cubicBezTo>
                  <a:cubicBezTo>
                    <a:pt x="38225" y="162907"/>
                    <a:pt x="39549" y="163083"/>
                    <a:pt x="40742" y="163083"/>
                  </a:cubicBezTo>
                  <a:cubicBezTo>
                    <a:pt x="41723" y="163083"/>
                    <a:pt x="42615" y="162964"/>
                    <a:pt x="43013" y="162666"/>
                  </a:cubicBezTo>
                  <a:cubicBezTo>
                    <a:pt x="43896" y="162004"/>
                    <a:pt x="45219" y="154284"/>
                    <a:pt x="45219" y="154284"/>
                  </a:cubicBezTo>
                  <a:cubicBezTo>
                    <a:pt x="45219" y="154284"/>
                    <a:pt x="47866" y="150976"/>
                    <a:pt x="48087" y="147666"/>
                  </a:cubicBezTo>
                  <a:cubicBezTo>
                    <a:pt x="48306" y="144358"/>
                    <a:pt x="48747" y="139505"/>
                    <a:pt x="49190" y="138403"/>
                  </a:cubicBezTo>
                  <a:cubicBezTo>
                    <a:pt x="49632" y="137301"/>
                    <a:pt x="49851" y="135095"/>
                    <a:pt x="50072" y="134433"/>
                  </a:cubicBezTo>
                  <a:cubicBezTo>
                    <a:pt x="50293" y="133771"/>
                    <a:pt x="50513" y="127815"/>
                    <a:pt x="50513" y="126934"/>
                  </a:cubicBezTo>
                  <a:lnTo>
                    <a:pt x="50513" y="122522"/>
                  </a:lnTo>
                  <a:cubicBezTo>
                    <a:pt x="50513" y="121418"/>
                    <a:pt x="50072" y="118110"/>
                    <a:pt x="50072" y="118110"/>
                  </a:cubicBezTo>
                  <a:cubicBezTo>
                    <a:pt x="50072" y="118110"/>
                    <a:pt x="50734" y="115685"/>
                    <a:pt x="50955" y="114362"/>
                  </a:cubicBezTo>
                  <a:cubicBezTo>
                    <a:pt x="51175" y="113039"/>
                    <a:pt x="51836" y="111054"/>
                    <a:pt x="52058" y="109730"/>
                  </a:cubicBezTo>
                  <a:cubicBezTo>
                    <a:pt x="52279" y="108407"/>
                    <a:pt x="52498" y="106422"/>
                    <a:pt x="52719" y="105539"/>
                  </a:cubicBezTo>
                  <a:cubicBezTo>
                    <a:pt x="52940" y="104657"/>
                    <a:pt x="53161" y="101789"/>
                    <a:pt x="53161" y="101789"/>
                  </a:cubicBezTo>
                  <a:cubicBezTo>
                    <a:pt x="53161" y="101789"/>
                    <a:pt x="53417" y="102237"/>
                    <a:pt x="53653" y="102237"/>
                  </a:cubicBezTo>
                  <a:cubicBezTo>
                    <a:pt x="53855" y="102237"/>
                    <a:pt x="54044" y="101908"/>
                    <a:pt x="54044" y="100687"/>
                  </a:cubicBezTo>
                  <a:lnTo>
                    <a:pt x="54044" y="94510"/>
                  </a:lnTo>
                  <a:cubicBezTo>
                    <a:pt x="54044" y="93406"/>
                    <a:pt x="54044" y="92966"/>
                    <a:pt x="54264" y="91864"/>
                  </a:cubicBezTo>
                  <a:cubicBezTo>
                    <a:pt x="54483" y="90760"/>
                    <a:pt x="55146" y="89658"/>
                    <a:pt x="55146" y="88775"/>
                  </a:cubicBezTo>
                  <a:lnTo>
                    <a:pt x="55146" y="85688"/>
                  </a:lnTo>
                  <a:cubicBezTo>
                    <a:pt x="55146" y="85688"/>
                    <a:pt x="56825" y="86069"/>
                    <a:pt x="58747" y="86069"/>
                  </a:cubicBezTo>
                  <a:cubicBezTo>
                    <a:pt x="60092" y="86069"/>
                    <a:pt x="61555" y="85882"/>
                    <a:pt x="62645" y="85246"/>
                  </a:cubicBezTo>
                  <a:cubicBezTo>
                    <a:pt x="65292" y="83701"/>
                    <a:pt x="64630" y="77085"/>
                    <a:pt x="65734" y="75541"/>
                  </a:cubicBezTo>
                  <a:cubicBezTo>
                    <a:pt x="66836" y="73998"/>
                    <a:pt x="68599" y="70688"/>
                    <a:pt x="67276" y="68703"/>
                  </a:cubicBezTo>
                  <a:cubicBezTo>
                    <a:pt x="65953" y="66718"/>
                    <a:pt x="63968" y="63851"/>
                    <a:pt x="63968" y="63851"/>
                  </a:cubicBezTo>
                  <a:lnTo>
                    <a:pt x="62864" y="61204"/>
                  </a:lnTo>
                  <a:cubicBezTo>
                    <a:pt x="62864" y="61204"/>
                    <a:pt x="65510" y="60983"/>
                    <a:pt x="65510" y="57675"/>
                  </a:cubicBezTo>
                  <a:cubicBezTo>
                    <a:pt x="65510" y="54367"/>
                    <a:pt x="64628" y="47970"/>
                    <a:pt x="64406" y="46427"/>
                  </a:cubicBezTo>
                  <a:cubicBezTo>
                    <a:pt x="64185" y="44883"/>
                    <a:pt x="64187" y="42236"/>
                    <a:pt x="64187" y="42236"/>
                  </a:cubicBezTo>
                  <a:cubicBezTo>
                    <a:pt x="64187" y="42236"/>
                    <a:pt x="63083" y="37162"/>
                    <a:pt x="61100" y="34737"/>
                  </a:cubicBezTo>
                  <a:cubicBezTo>
                    <a:pt x="59114" y="32310"/>
                    <a:pt x="56467" y="32089"/>
                    <a:pt x="54482" y="31648"/>
                  </a:cubicBezTo>
                  <a:cubicBezTo>
                    <a:pt x="53489" y="31427"/>
                    <a:pt x="52276" y="31427"/>
                    <a:pt x="51146" y="31427"/>
                  </a:cubicBezTo>
                  <a:cubicBezTo>
                    <a:pt x="50016" y="31427"/>
                    <a:pt x="48968" y="31427"/>
                    <a:pt x="48306" y="31206"/>
                  </a:cubicBezTo>
                  <a:cubicBezTo>
                    <a:pt x="46983" y="30766"/>
                    <a:pt x="45879" y="30103"/>
                    <a:pt x="45879" y="30103"/>
                  </a:cubicBezTo>
                  <a:cubicBezTo>
                    <a:pt x="45879" y="30103"/>
                    <a:pt x="45219" y="24589"/>
                    <a:pt x="43233" y="23707"/>
                  </a:cubicBezTo>
                  <a:cubicBezTo>
                    <a:pt x="41248" y="22824"/>
                    <a:pt x="37277" y="22604"/>
                    <a:pt x="37277" y="22604"/>
                  </a:cubicBezTo>
                  <a:cubicBezTo>
                    <a:pt x="37277" y="22604"/>
                    <a:pt x="35512" y="21500"/>
                    <a:pt x="34850" y="21281"/>
                  </a:cubicBezTo>
                  <a:cubicBezTo>
                    <a:pt x="34189" y="21061"/>
                    <a:pt x="31100" y="19737"/>
                    <a:pt x="31100" y="19737"/>
                  </a:cubicBezTo>
                  <a:cubicBezTo>
                    <a:pt x="31100" y="19737"/>
                    <a:pt x="30767" y="19403"/>
                    <a:pt x="30304" y="19403"/>
                  </a:cubicBezTo>
                  <a:cubicBezTo>
                    <a:pt x="30015" y="19403"/>
                    <a:pt x="29676" y="19533"/>
                    <a:pt x="29336" y="19958"/>
                  </a:cubicBezTo>
                  <a:cubicBezTo>
                    <a:pt x="28779" y="20661"/>
                    <a:pt x="28263" y="21398"/>
                    <a:pt x="27792" y="22162"/>
                  </a:cubicBezTo>
                  <a:lnTo>
                    <a:pt x="26689" y="21281"/>
                  </a:lnTo>
                  <a:lnTo>
                    <a:pt x="26689" y="19076"/>
                  </a:lnTo>
                  <a:cubicBezTo>
                    <a:pt x="26689" y="19076"/>
                    <a:pt x="30880" y="18856"/>
                    <a:pt x="31100" y="17531"/>
                  </a:cubicBezTo>
                  <a:cubicBezTo>
                    <a:pt x="31321" y="16208"/>
                    <a:pt x="28895" y="14885"/>
                    <a:pt x="28895" y="14885"/>
                  </a:cubicBezTo>
                  <a:cubicBezTo>
                    <a:pt x="28895" y="14885"/>
                    <a:pt x="28674" y="9151"/>
                    <a:pt x="26247" y="4739"/>
                  </a:cubicBezTo>
                  <a:cubicBezTo>
                    <a:pt x="23822" y="327"/>
                    <a:pt x="18969" y="107"/>
                    <a:pt x="18969" y="107"/>
                  </a:cubicBezTo>
                  <a:cubicBezTo>
                    <a:pt x="18969" y="107"/>
                    <a:pt x="18249" y="0"/>
                    <a:pt x="17088" y="0"/>
                  </a:cubicBezTo>
                  <a:close/>
                </a:path>
              </a:pathLst>
            </a:custGeom>
            <a:solidFill>
              <a:srgbClr val="D79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31;p49"/>
            <p:cNvSpPr/>
            <p:nvPr/>
          </p:nvSpPr>
          <p:spPr>
            <a:xfrm>
              <a:off x="-1076850" y="108225"/>
              <a:ext cx="551800" cy="407625"/>
            </a:xfrm>
            <a:custGeom>
              <a:avLst/>
              <a:gdLst/>
              <a:ahLst/>
              <a:cxnLst/>
              <a:rect l="l" t="t" r="r" b="b"/>
              <a:pathLst>
                <a:path w="22072" h="16305" extrusionOk="0">
                  <a:moveTo>
                    <a:pt x="14661" y="0"/>
                  </a:moveTo>
                  <a:cubicBezTo>
                    <a:pt x="12482" y="0"/>
                    <a:pt x="8747" y="375"/>
                    <a:pt x="5294" y="2533"/>
                  </a:cubicBezTo>
                  <a:cubicBezTo>
                    <a:pt x="1" y="5841"/>
                    <a:pt x="1324" y="15106"/>
                    <a:pt x="1324" y="15106"/>
                  </a:cubicBezTo>
                  <a:cubicBezTo>
                    <a:pt x="1324" y="15106"/>
                    <a:pt x="1141" y="15191"/>
                    <a:pt x="878" y="15344"/>
                  </a:cubicBezTo>
                  <a:cubicBezTo>
                    <a:pt x="902" y="15939"/>
                    <a:pt x="919" y="16304"/>
                    <a:pt x="919" y="16304"/>
                  </a:cubicBezTo>
                  <a:cubicBezTo>
                    <a:pt x="919" y="16304"/>
                    <a:pt x="4330" y="14258"/>
                    <a:pt x="6378" y="13348"/>
                  </a:cubicBezTo>
                  <a:cubicBezTo>
                    <a:pt x="7743" y="12742"/>
                    <a:pt x="9411" y="12641"/>
                    <a:pt x="11047" y="12641"/>
                  </a:cubicBezTo>
                  <a:cubicBezTo>
                    <a:pt x="11863" y="12641"/>
                    <a:pt x="12670" y="12666"/>
                    <a:pt x="13428" y="12666"/>
                  </a:cubicBezTo>
                  <a:cubicBezTo>
                    <a:pt x="15702" y="12666"/>
                    <a:pt x="17068" y="11984"/>
                    <a:pt x="15475" y="11302"/>
                  </a:cubicBezTo>
                  <a:cubicBezTo>
                    <a:pt x="14521" y="10892"/>
                    <a:pt x="13076" y="10810"/>
                    <a:pt x="12072" y="10810"/>
                  </a:cubicBezTo>
                  <a:cubicBezTo>
                    <a:pt x="11401" y="10810"/>
                    <a:pt x="10927" y="10847"/>
                    <a:pt x="10927" y="10847"/>
                  </a:cubicBezTo>
                  <a:cubicBezTo>
                    <a:pt x="10927" y="10847"/>
                    <a:pt x="10245" y="7208"/>
                    <a:pt x="12291" y="4934"/>
                  </a:cubicBezTo>
                  <a:cubicBezTo>
                    <a:pt x="14338" y="2658"/>
                    <a:pt x="22072" y="2658"/>
                    <a:pt x="22072" y="2658"/>
                  </a:cubicBezTo>
                  <a:lnTo>
                    <a:pt x="22005" y="2457"/>
                  </a:lnTo>
                  <a:cubicBezTo>
                    <a:pt x="19541" y="253"/>
                    <a:pt x="16542" y="107"/>
                    <a:pt x="16542" y="107"/>
                  </a:cubicBezTo>
                  <a:cubicBezTo>
                    <a:pt x="16542" y="107"/>
                    <a:pt x="15823" y="0"/>
                    <a:pt x="14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32;p49"/>
            <p:cNvSpPr/>
            <p:nvPr/>
          </p:nvSpPr>
          <p:spPr>
            <a:xfrm>
              <a:off x="-223725" y="1234325"/>
              <a:ext cx="278600" cy="157200"/>
            </a:xfrm>
            <a:custGeom>
              <a:avLst/>
              <a:gdLst/>
              <a:ahLst/>
              <a:cxnLst/>
              <a:rect l="l" t="t" r="r" b="b"/>
              <a:pathLst>
                <a:path w="11144" h="6288" extrusionOk="0">
                  <a:moveTo>
                    <a:pt x="4438" y="1"/>
                  </a:moveTo>
                  <a:cubicBezTo>
                    <a:pt x="2931" y="1"/>
                    <a:pt x="1269" y="178"/>
                    <a:pt x="0" y="600"/>
                  </a:cubicBezTo>
                  <a:lnTo>
                    <a:pt x="0" y="6288"/>
                  </a:lnTo>
                  <a:cubicBezTo>
                    <a:pt x="0" y="6288"/>
                    <a:pt x="2048" y="5377"/>
                    <a:pt x="4549" y="5377"/>
                  </a:cubicBezTo>
                  <a:cubicBezTo>
                    <a:pt x="6549" y="5377"/>
                    <a:pt x="8694" y="5668"/>
                    <a:pt x="9823" y="5668"/>
                  </a:cubicBezTo>
                  <a:cubicBezTo>
                    <a:pt x="10106" y="5668"/>
                    <a:pt x="10325" y="5650"/>
                    <a:pt x="10462" y="5604"/>
                  </a:cubicBezTo>
                  <a:cubicBezTo>
                    <a:pt x="11144" y="5377"/>
                    <a:pt x="9098" y="1284"/>
                    <a:pt x="8188" y="600"/>
                  </a:cubicBezTo>
                  <a:cubicBezTo>
                    <a:pt x="7700" y="235"/>
                    <a:pt x="6172"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3;p49"/>
            <p:cNvSpPr/>
            <p:nvPr/>
          </p:nvSpPr>
          <p:spPr>
            <a:xfrm>
              <a:off x="-343125" y="697800"/>
              <a:ext cx="483325" cy="625500"/>
            </a:xfrm>
            <a:custGeom>
              <a:avLst/>
              <a:gdLst/>
              <a:ahLst/>
              <a:cxnLst/>
              <a:rect l="l" t="t" r="r" b="b"/>
              <a:pathLst>
                <a:path w="19333" h="25020" extrusionOk="0">
                  <a:moveTo>
                    <a:pt x="1592" y="1"/>
                  </a:moveTo>
                  <a:cubicBezTo>
                    <a:pt x="1589" y="1"/>
                    <a:pt x="910" y="3"/>
                    <a:pt x="1138" y="1593"/>
                  </a:cubicBezTo>
                  <a:cubicBezTo>
                    <a:pt x="1138" y="1593"/>
                    <a:pt x="1" y="9325"/>
                    <a:pt x="910" y="10009"/>
                  </a:cubicBezTo>
                  <a:cubicBezTo>
                    <a:pt x="980" y="10061"/>
                    <a:pt x="1048" y="10085"/>
                    <a:pt x="1116" y="10085"/>
                  </a:cubicBezTo>
                  <a:cubicBezTo>
                    <a:pt x="1926" y="10085"/>
                    <a:pt x="2589" y="6597"/>
                    <a:pt x="3639" y="6597"/>
                  </a:cubicBezTo>
                  <a:cubicBezTo>
                    <a:pt x="4776" y="6597"/>
                    <a:pt x="7960" y="7506"/>
                    <a:pt x="9552" y="8872"/>
                  </a:cubicBezTo>
                  <a:cubicBezTo>
                    <a:pt x="11144" y="10236"/>
                    <a:pt x="14329" y="20243"/>
                    <a:pt x="14329" y="21607"/>
                  </a:cubicBezTo>
                  <a:cubicBezTo>
                    <a:pt x="14329" y="22973"/>
                    <a:pt x="14101" y="25019"/>
                    <a:pt x="15466" y="25019"/>
                  </a:cubicBezTo>
                  <a:cubicBezTo>
                    <a:pt x="16832" y="25019"/>
                    <a:pt x="19333" y="25019"/>
                    <a:pt x="18423" y="22063"/>
                  </a:cubicBezTo>
                  <a:cubicBezTo>
                    <a:pt x="17512" y="19106"/>
                    <a:pt x="14101" y="14329"/>
                    <a:pt x="12964" y="12283"/>
                  </a:cubicBezTo>
                  <a:cubicBezTo>
                    <a:pt x="11826" y="10236"/>
                    <a:pt x="10462" y="6824"/>
                    <a:pt x="9552" y="5914"/>
                  </a:cubicBezTo>
                  <a:cubicBezTo>
                    <a:pt x="8642" y="5005"/>
                    <a:pt x="6140" y="2731"/>
                    <a:pt x="6140" y="2731"/>
                  </a:cubicBezTo>
                  <a:cubicBezTo>
                    <a:pt x="6140" y="2731"/>
                    <a:pt x="4776" y="1365"/>
                    <a:pt x="4094" y="1138"/>
                  </a:cubicBezTo>
                  <a:cubicBezTo>
                    <a:pt x="3411" y="910"/>
                    <a:pt x="1592" y="1"/>
                    <a:pt x="1592" y="1"/>
                  </a:cubicBezTo>
                  <a:cubicBezTo>
                    <a:pt x="1592" y="1"/>
                    <a:pt x="1592" y="1"/>
                    <a:pt x="1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4;p49"/>
            <p:cNvSpPr/>
            <p:nvPr/>
          </p:nvSpPr>
          <p:spPr>
            <a:xfrm>
              <a:off x="-877600" y="1328925"/>
              <a:ext cx="716475" cy="324100"/>
            </a:xfrm>
            <a:custGeom>
              <a:avLst/>
              <a:gdLst/>
              <a:ahLst/>
              <a:cxnLst/>
              <a:rect l="l" t="t" r="r" b="b"/>
              <a:pathLst>
                <a:path w="28659" h="12964" extrusionOk="0">
                  <a:moveTo>
                    <a:pt x="2048" y="1"/>
                  </a:moveTo>
                  <a:cubicBezTo>
                    <a:pt x="2048" y="1"/>
                    <a:pt x="0" y="911"/>
                    <a:pt x="1593" y="2048"/>
                  </a:cubicBezTo>
                  <a:cubicBezTo>
                    <a:pt x="3185" y="3186"/>
                    <a:pt x="3867" y="5687"/>
                    <a:pt x="3412" y="6596"/>
                  </a:cubicBezTo>
                  <a:cubicBezTo>
                    <a:pt x="3214" y="6990"/>
                    <a:pt x="3445" y="7085"/>
                    <a:pt x="3936" y="7085"/>
                  </a:cubicBezTo>
                  <a:cubicBezTo>
                    <a:pt x="4395" y="7085"/>
                    <a:pt x="5084" y="7001"/>
                    <a:pt x="5864" y="7001"/>
                  </a:cubicBezTo>
                  <a:cubicBezTo>
                    <a:pt x="6172" y="7001"/>
                    <a:pt x="6495" y="7014"/>
                    <a:pt x="6823" y="7051"/>
                  </a:cubicBezTo>
                  <a:cubicBezTo>
                    <a:pt x="8871" y="7278"/>
                    <a:pt x="12736" y="10236"/>
                    <a:pt x="14784" y="11373"/>
                  </a:cubicBezTo>
                  <a:cubicBezTo>
                    <a:pt x="16831" y="12508"/>
                    <a:pt x="19332" y="12964"/>
                    <a:pt x="22289" y="12964"/>
                  </a:cubicBezTo>
                  <a:cubicBezTo>
                    <a:pt x="25245" y="12964"/>
                    <a:pt x="28658" y="10236"/>
                    <a:pt x="25702" y="9553"/>
                  </a:cubicBezTo>
                  <a:cubicBezTo>
                    <a:pt x="22745" y="8871"/>
                    <a:pt x="19105" y="8416"/>
                    <a:pt x="19105" y="8416"/>
                  </a:cubicBezTo>
                  <a:cubicBezTo>
                    <a:pt x="19105" y="8416"/>
                    <a:pt x="14102" y="7734"/>
                    <a:pt x="10235" y="5460"/>
                  </a:cubicBezTo>
                  <a:cubicBezTo>
                    <a:pt x="6368" y="3186"/>
                    <a:pt x="5231" y="2730"/>
                    <a:pt x="4094" y="1820"/>
                  </a:cubicBezTo>
                  <a:cubicBezTo>
                    <a:pt x="2958" y="911"/>
                    <a:pt x="2048" y="1"/>
                    <a:pt x="2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5;p49"/>
            <p:cNvSpPr/>
            <p:nvPr/>
          </p:nvSpPr>
          <p:spPr>
            <a:xfrm>
              <a:off x="-1049250" y="1419925"/>
              <a:ext cx="154575" cy="352075"/>
            </a:xfrm>
            <a:custGeom>
              <a:avLst/>
              <a:gdLst/>
              <a:ahLst/>
              <a:cxnLst/>
              <a:rect l="l" t="t" r="r" b="b"/>
              <a:pathLst>
                <a:path w="6183" h="14083" extrusionOk="0">
                  <a:moveTo>
                    <a:pt x="3455" y="1"/>
                  </a:moveTo>
                  <a:lnTo>
                    <a:pt x="3455" y="1"/>
                  </a:lnTo>
                  <a:cubicBezTo>
                    <a:pt x="3454" y="1"/>
                    <a:pt x="1800" y="665"/>
                    <a:pt x="608" y="1707"/>
                  </a:cubicBezTo>
                  <a:cubicBezTo>
                    <a:pt x="641" y="2344"/>
                    <a:pt x="661" y="2884"/>
                    <a:pt x="661" y="3222"/>
                  </a:cubicBezTo>
                  <a:lnTo>
                    <a:pt x="661" y="8294"/>
                  </a:lnTo>
                  <a:cubicBezTo>
                    <a:pt x="1281" y="9767"/>
                    <a:pt x="0" y="10942"/>
                    <a:pt x="498" y="12965"/>
                  </a:cubicBezTo>
                  <a:cubicBezTo>
                    <a:pt x="712" y="13834"/>
                    <a:pt x="1247" y="14082"/>
                    <a:pt x="1787" y="14082"/>
                  </a:cubicBezTo>
                  <a:cubicBezTo>
                    <a:pt x="2503" y="14082"/>
                    <a:pt x="3228" y="13647"/>
                    <a:pt x="3228" y="13647"/>
                  </a:cubicBezTo>
                  <a:cubicBezTo>
                    <a:pt x="3228" y="13647"/>
                    <a:pt x="3228" y="10235"/>
                    <a:pt x="2999" y="9325"/>
                  </a:cubicBezTo>
                  <a:cubicBezTo>
                    <a:pt x="2771" y="8415"/>
                    <a:pt x="3455" y="7051"/>
                    <a:pt x="4819" y="5687"/>
                  </a:cubicBezTo>
                  <a:cubicBezTo>
                    <a:pt x="6183" y="4321"/>
                    <a:pt x="4819" y="3639"/>
                    <a:pt x="3910" y="2729"/>
                  </a:cubicBezTo>
                  <a:cubicBezTo>
                    <a:pt x="3001" y="1820"/>
                    <a:pt x="3455" y="1"/>
                    <a:pt x="3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36;p49"/>
            <p:cNvSpPr/>
            <p:nvPr/>
          </p:nvSpPr>
          <p:spPr>
            <a:xfrm>
              <a:off x="-1126475" y="785725"/>
              <a:ext cx="265950" cy="509475"/>
            </a:xfrm>
            <a:custGeom>
              <a:avLst/>
              <a:gdLst/>
              <a:ahLst/>
              <a:cxnLst/>
              <a:rect l="l" t="t" r="r" b="b"/>
              <a:pathLst>
                <a:path w="10638" h="20379" extrusionOk="0">
                  <a:moveTo>
                    <a:pt x="9535" y="1"/>
                  </a:moveTo>
                  <a:cubicBezTo>
                    <a:pt x="9465" y="250"/>
                    <a:pt x="9275" y="488"/>
                    <a:pt x="8823" y="578"/>
                  </a:cubicBezTo>
                  <a:cubicBezTo>
                    <a:pt x="7719" y="798"/>
                    <a:pt x="6618" y="1681"/>
                    <a:pt x="5956" y="2342"/>
                  </a:cubicBezTo>
                  <a:cubicBezTo>
                    <a:pt x="5294" y="3003"/>
                    <a:pt x="4412" y="3225"/>
                    <a:pt x="3529" y="3887"/>
                  </a:cubicBezTo>
                  <a:cubicBezTo>
                    <a:pt x="2648" y="4548"/>
                    <a:pt x="1103" y="5210"/>
                    <a:pt x="1103" y="6312"/>
                  </a:cubicBezTo>
                  <a:cubicBezTo>
                    <a:pt x="1103" y="7416"/>
                    <a:pt x="1324" y="10724"/>
                    <a:pt x="1324" y="10724"/>
                  </a:cubicBezTo>
                  <a:cubicBezTo>
                    <a:pt x="1324" y="10724"/>
                    <a:pt x="661" y="13813"/>
                    <a:pt x="882" y="14915"/>
                  </a:cubicBezTo>
                  <a:cubicBezTo>
                    <a:pt x="1103" y="16017"/>
                    <a:pt x="663" y="17562"/>
                    <a:pt x="663" y="17562"/>
                  </a:cubicBezTo>
                  <a:cubicBezTo>
                    <a:pt x="663" y="17562"/>
                    <a:pt x="1" y="18666"/>
                    <a:pt x="882" y="19327"/>
                  </a:cubicBezTo>
                  <a:cubicBezTo>
                    <a:pt x="1258" y="19608"/>
                    <a:pt x="1754" y="20010"/>
                    <a:pt x="2199" y="20379"/>
                  </a:cubicBezTo>
                  <a:cubicBezTo>
                    <a:pt x="2336" y="20027"/>
                    <a:pt x="2436" y="19628"/>
                    <a:pt x="2677" y="19228"/>
                  </a:cubicBezTo>
                  <a:cubicBezTo>
                    <a:pt x="3359" y="18090"/>
                    <a:pt x="2677" y="18090"/>
                    <a:pt x="2222" y="17407"/>
                  </a:cubicBezTo>
                  <a:cubicBezTo>
                    <a:pt x="1767" y="16725"/>
                    <a:pt x="2450" y="15588"/>
                    <a:pt x="3814" y="14906"/>
                  </a:cubicBezTo>
                  <a:cubicBezTo>
                    <a:pt x="5178" y="14224"/>
                    <a:pt x="3359" y="13313"/>
                    <a:pt x="2904" y="12176"/>
                  </a:cubicBezTo>
                  <a:cubicBezTo>
                    <a:pt x="2449" y="11039"/>
                    <a:pt x="4724" y="10584"/>
                    <a:pt x="4724" y="9902"/>
                  </a:cubicBezTo>
                  <a:cubicBezTo>
                    <a:pt x="4724" y="9220"/>
                    <a:pt x="4951" y="7627"/>
                    <a:pt x="5406" y="6490"/>
                  </a:cubicBezTo>
                  <a:cubicBezTo>
                    <a:pt x="5489" y="6283"/>
                    <a:pt x="5542" y="6189"/>
                    <a:pt x="5578" y="6189"/>
                  </a:cubicBezTo>
                  <a:cubicBezTo>
                    <a:pt x="5741" y="6189"/>
                    <a:pt x="5572" y="8083"/>
                    <a:pt x="6315" y="10130"/>
                  </a:cubicBezTo>
                  <a:cubicBezTo>
                    <a:pt x="6619" y="10964"/>
                    <a:pt x="7049" y="11242"/>
                    <a:pt x="7487" y="11242"/>
                  </a:cubicBezTo>
                  <a:cubicBezTo>
                    <a:pt x="8363" y="11242"/>
                    <a:pt x="9273" y="10130"/>
                    <a:pt x="9273" y="10130"/>
                  </a:cubicBezTo>
                  <a:lnTo>
                    <a:pt x="10637" y="1715"/>
                  </a:lnTo>
                  <a:lnTo>
                    <a:pt x="9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30442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48335D7-EBD3-3287-81DE-D88476D125A1}"/>
              </a:ext>
            </a:extLst>
          </p:cNvPr>
          <p:cNvGrpSpPr/>
          <p:nvPr/>
        </p:nvGrpSpPr>
        <p:grpSpPr>
          <a:xfrm>
            <a:off x="836935" y="1937622"/>
            <a:ext cx="6444162" cy="2299642"/>
            <a:chOff x="4788955" y="4400146"/>
            <a:chExt cx="6444162" cy="2299642"/>
          </a:xfrm>
        </p:grpSpPr>
        <p:sp>
          <p:nvSpPr>
            <p:cNvPr id="8" name="Rectangle: Rounded Corners 24">
              <a:extLst>
                <a:ext uri="{FF2B5EF4-FFF2-40B4-BE49-F238E27FC236}">
                  <a16:creationId xmlns:a16="http://schemas.microsoft.com/office/drawing/2014/main" id="{F7ABB3A5-85CC-2B4F-1751-BC7A01D9B879}"/>
                </a:ext>
              </a:extLst>
            </p:cNvPr>
            <p:cNvSpPr/>
            <p:nvPr/>
          </p:nvSpPr>
          <p:spPr>
            <a:xfrm>
              <a:off x="5444837" y="4965857"/>
              <a:ext cx="5788280" cy="1733931"/>
            </a:xfrm>
            <a:custGeom>
              <a:avLst/>
              <a:gdLst>
                <a:gd name="connsiteX0" fmla="*/ 0 w 5788280"/>
                <a:gd name="connsiteY0" fmla="*/ 288994 h 1733931"/>
                <a:gd name="connsiteX1" fmla="*/ 288994 w 5788280"/>
                <a:gd name="connsiteY1" fmla="*/ 0 h 1733931"/>
                <a:gd name="connsiteX2" fmla="*/ 5499286 w 5788280"/>
                <a:gd name="connsiteY2" fmla="*/ 0 h 1733931"/>
                <a:gd name="connsiteX3" fmla="*/ 5788280 w 5788280"/>
                <a:gd name="connsiteY3" fmla="*/ 288994 h 1733931"/>
                <a:gd name="connsiteX4" fmla="*/ 5788280 w 5788280"/>
                <a:gd name="connsiteY4" fmla="*/ 1444937 h 1733931"/>
                <a:gd name="connsiteX5" fmla="*/ 5499286 w 5788280"/>
                <a:gd name="connsiteY5" fmla="*/ 1733931 h 1733931"/>
                <a:gd name="connsiteX6" fmla="*/ 288994 w 5788280"/>
                <a:gd name="connsiteY6" fmla="*/ 1733931 h 1733931"/>
                <a:gd name="connsiteX7" fmla="*/ 0 w 5788280"/>
                <a:gd name="connsiteY7" fmla="*/ 1444937 h 1733931"/>
                <a:gd name="connsiteX8" fmla="*/ 0 w 5788280"/>
                <a:gd name="connsiteY8" fmla="*/ 288994 h 1733931"/>
                <a:gd name="connsiteX0" fmla="*/ 0 w 5788280"/>
                <a:gd name="connsiteY0" fmla="*/ 288994 h 1733931"/>
                <a:gd name="connsiteX1" fmla="*/ 288994 w 5788280"/>
                <a:gd name="connsiteY1" fmla="*/ 0 h 1733931"/>
                <a:gd name="connsiteX2" fmla="*/ 5499286 w 5788280"/>
                <a:gd name="connsiteY2" fmla="*/ 0 h 1733931"/>
                <a:gd name="connsiteX3" fmla="*/ 5788280 w 5788280"/>
                <a:gd name="connsiteY3" fmla="*/ 288994 h 1733931"/>
                <a:gd name="connsiteX4" fmla="*/ 5788280 w 5788280"/>
                <a:gd name="connsiteY4" fmla="*/ 1444937 h 1733931"/>
                <a:gd name="connsiteX5" fmla="*/ 5499286 w 5788280"/>
                <a:gd name="connsiteY5" fmla="*/ 1733931 h 1733931"/>
                <a:gd name="connsiteX6" fmla="*/ 288994 w 5788280"/>
                <a:gd name="connsiteY6" fmla="*/ 1733931 h 1733931"/>
                <a:gd name="connsiteX7" fmla="*/ 0 w 5788280"/>
                <a:gd name="connsiteY7" fmla="*/ 1444937 h 1733931"/>
                <a:gd name="connsiteX8" fmla="*/ 0 w 5788280"/>
                <a:gd name="connsiteY8" fmla="*/ 288994 h 173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8280" h="1733931" fill="none" extrusionOk="0">
                  <a:moveTo>
                    <a:pt x="0" y="288994"/>
                  </a:moveTo>
                  <a:cubicBezTo>
                    <a:pt x="-26049" y="118492"/>
                    <a:pt x="148005" y="21193"/>
                    <a:pt x="288994" y="0"/>
                  </a:cubicBezTo>
                  <a:cubicBezTo>
                    <a:pt x="1978246" y="-96772"/>
                    <a:pt x="3345363" y="182914"/>
                    <a:pt x="5499286" y="0"/>
                  </a:cubicBezTo>
                  <a:cubicBezTo>
                    <a:pt x="5653122" y="-1809"/>
                    <a:pt x="5821910" y="84571"/>
                    <a:pt x="5788280" y="288994"/>
                  </a:cubicBezTo>
                  <a:cubicBezTo>
                    <a:pt x="5838101" y="441232"/>
                    <a:pt x="5925792" y="900393"/>
                    <a:pt x="5788280" y="1444937"/>
                  </a:cubicBezTo>
                  <a:cubicBezTo>
                    <a:pt x="5766945" y="1594099"/>
                    <a:pt x="5650457" y="1694938"/>
                    <a:pt x="5499286" y="1733931"/>
                  </a:cubicBezTo>
                  <a:cubicBezTo>
                    <a:pt x="3362136" y="1321024"/>
                    <a:pt x="1952998" y="1958601"/>
                    <a:pt x="288994" y="1733931"/>
                  </a:cubicBezTo>
                  <a:cubicBezTo>
                    <a:pt x="95384" y="1750944"/>
                    <a:pt x="-5208" y="1628291"/>
                    <a:pt x="0" y="1444937"/>
                  </a:cubicBezTo>
                  <a:cubicBezTo>
                    <a:pt x="-27595" y="958432"/>
                    <a:pt x="62286" y="594316"/>
                    <a:pt x="0" y="288994"/>
                  </a:cubicBezTo>
                  <a:close/>
                </a:path>
                <a:path w="5788280" h="1733931" stroke="0" extrusionOk="0">
                  <a:moveTo>
                    <a:pt x="0" y="288994"/>
                  </a:moveTo>
                  <a:cubicBezTo>
                    <a:pt x="-5247" y="78404"/>
                    <a:pt x="115446" y="-36271"/>
                    <a:pt x="288994" y="0"/>
                  </a:cubicBezTo>
                  <a:cubicBezTo>
                    <a:pt x="2095361" y="-369979"/>
                    <a:pt x="3691306" y="-59721"/>
                    <a:pt x="5499286" y="0"/>
                  </a:cubicBezTo>
                  <a:cubicBezTo>
                    <a:pt x="5674336" y="-36937"/>
                    <a:pt x="5797635" y="146980"/>
                    <a:pt x="5788280" y="288994"/>
                  </a:cubicBezTo>
                  <a:cubicBezTo>
                    <a:pt x="5711133" y="454125"/>
                    <a:pt x="5689260" y="1071376"/>
                    <a:pt x="5788280" y="1444937"/>
                  </a:cubicBezTo>
                  <a:cubicBezTo>
                    <a:pt x="5804423" y="1604608"/>
                    <a:pt x="5647112" y="1708501"/>
                    <a:pt x="5499286" y="1733931"/>
                  </a:cubicBezTo>
                  <a:cubicBezTo>
                    <a:pt x="3738726" y="1852094"/>
                    <a:pt x="1550079" y="1776215"/>
                    <a:pt x="288994" y="1733931"/>
                  </a:cubicBezTo>
                  <a:cubicBezTo>
                    <a:pt x="141691" y="1725544"/>
                    <a:pt x="2458" y="1578172"/>
                    <a:pt x="0" y="1444937"/>
                  </a:cubicBezTo>
                  <a:cubicBezTo>
                    <a:pt x="-96974" y="1154529"/>
                    <a:pt x="6233" y="615400"/>
                    <a:pt x="0" y="288994"/>
                  </a:cubicBezTo>
                  <a:close/>
                </a:path>
                <a:path w="5788280" h="1733931" fill="none" stroke="0" extrusionOk="0">
                  <a:moveTo>
                    <a:pt x="0" y="288994"/>
                  </a:moveTo>
                  <a:cubicBezTo>
                    <a:pt x="-27168" y="113900"/>
                    <a:pt x="129500" y="-4897"/>
                    <a:pt x="288994" y="0"/>
                  </a:cubicBezTo>
                  <a:cubicBezTo>
                    <a:pt x="1889133" y="-310260"/>
                    <a:pt x="3529983" y="10083"/>
                    <a:pt x="5499286" y="0"/>
                  </a:cubicBezTo>
                  <a:cubicBezTo>
                    <a:pt x="5656287" y="-3891"/>
                    <a:pt x="5792598" y="107853"/>
                    <a:pt x="5788280" y="288994"/>
                  </a:cubicBezTo>
                  <a:cubicBezTo>
                    <a:pt x="5829491" y="427718"/>
                    <a:pt x="5838715" y="927123"/>
                    <a:pt x="5788280" y="1444937"/>
                  </a:cubicBezTo>
                  <a:cubicBezTo>
                    <a:pt x="5793341" y="1617003"/>
                    <a:pt x="5653256" y="1715812"/>
                    <a:pt x="5499286" y="1733931"/>
                  </a:cubicBezTo>
                  <a:cubicBezTo>
                    <a:pt x="3285761" y="1737068"/>
                    <a:pt x="1684805" y="1584241"/>
                    <a:pt x="288994" y="1733931"/>
                  </a:cubicBezTo>
                  <a:cubicBezTo>
                    <a:pt x="105078" y="1777766"/>
                    <a:pt x="3635" y="1617557"/>
                    <a:pt x="0" y="1444937"/>
                  </a:cubicBezTo>
                  <a:cubicBezTo>
                    <a:pt x="-53346" y="964900"/>
                    <a:pt x="90947" y="635398"/>
                    <a:pt x="0" y="288994"/>
                  </a:cubicBezTo>
                  <a:close/>
                </a:path>
              </a:pathLst>
            </a:custGeom>
            <a:solidFill>
              <a:srgbClr val="CCFFFF"/>
            </a:solidFill>
            <a:ln w="57150">
              <a:solidFill>
                <a:srgbClr val="002060"/>
              </a:solidFill>
              <a:extLst>
                <a:ext uri="{C807C97D-BFC1-408E-A445-0C87EB9F89A2}">
                  <ask:lineSketchStyleProps xmlns:ask="http://schemas.microsoft.com/office/drawing/2018/sketchyshapes" sd="983016561">
                    <a:custGeom>
                      <a:avLst/>
                      <a:gdLst>
                        <a:gd name="connsiteX0" fmla="*/ 0 w 5788280"/>
                        <a:gd name="connsiteY0" fmla="*/ 288994 h 1733931"/>
                        <a:gd name="connsiteX1" fmla="*/ 288994 w 5788280"/>
                        <a:gd name="connsiteY1" fmla="*/ 0 h 1733931"/>
                        <a:gd name="connsiteX2" fmla="*/ 5499286 w 5788280"/>
                        <a:gd name="connsiteY2" fmla="*/ 0 h 1733931"/>
                        <a:gd name="connsiteX3" fmla="*/ 5788280 w 5788280"/>
                        <a:gd name="connsiteY3" fmla="*/ 288994 h 1733931"/>
                        <a:gd name="connsiteX4" fmla="*/ 5788280 w 5788280"/>
                        <a:gd name="connsiteY4" fmla="*/ 1444937 h 1733931"/>
                        <a:gd name="connsiteX5" fmla="*/ 5499286 w 5788280"/>
                        <a:gd name="connsiteY5" fmla="*/ 1733931 h 1733931"/>
                        <a:gd name="connsiteX6" fmla="*/ 288994 w 5788280"/>
                        <a:gd name="connsiteY6" fmla="*/ 1733931 h 1733931"/>
                        <a:gd name="connsiteX7" fmla="*/ 0 w 5788280"/>
                        <a:gd name="connsiteY7" fmla="*/ 1444937 h 1733931"/>
                        <a:gd name="connsiteX8" fmla="*/ 0 w 5788280"/>
                        <a:gd name="connsiteY8" fmla="*/ 288994 h 173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8280" h="1733931" fill="none" extrusionOk="0">
                          <a:moveTo>
                            <a:pt x="0" y="288994"/>
                          </a:moveTo>
                          <a:cubicBezTo>
                            <a:pt x="-22604" y="119933"/>
                            <a:pt x="138906" y="10836"/>
                            <a:pt x="288994" y="0"/>
                          </a:cubicBezTo>
                          <a:cubicBezTo>
                            <a:pt x="1754166" y="-61902"/>
                            <a:pt x="3423298" y="-101778"/>
                            <a:pt x="5499286" y="0"/>
                          </a:cubicBezTo>
                          <a:cubicBezTo>
                            <a:pt x="5656487" y="-754"/>
                            <a:pt x="5806056" y="105699"/>
                            <a:pt x="5788280" y="288994"/>
                          </a:cubicBezTo>
                          <a:cubicBezTo>
                            <a:pt x="5823093" y="422603"/>
                            <a:pt x="5879535" y="936990"/>
                            <a:pt x="5788280" y="1444937"/>
                          </a:cubicBezTo>
                          <a:cubicBezTo>
                            <a:pt x="5780888" y="1600925"/>
                            <a:pt x="5656088" y="1720965"/>
                            <a:pt x="5499286" y="1733931"/>
                          </a:cubicBezTo>
                          <a:cubicBezTo>
                            <a:pt x="3276568" y="1591539"/>
                            <a:pt x="1717696" y="1845032"/>
                            <a:pt x="288994" y="1733931"/>
                          </a:cubicBezTo>
                          <a:cubicBezTo>
                            <a:pt x="106934" y="1745165"/>
                            <a:pt x="-3390" y="1620000"/>
                            <a:pt x="0" y="1444937"/>
                          </a:cubicBezTo>
                          <a:cubicBezTo>
                            <a:pt x="-488" y="986314"/>
                            <a:pt x="68087" y="586942"/>
                            <a:pt x="0" y="288994"/>
                          </a:cubicBezTo>
                          <a:close/>
                        </a:path>
                        <a:path w="5788280" h="1733931" stroke="0" extrusionOk="0">
                          <a:moveTo>
                            <a:pt x="0" y="288994"/>
                          </a:moveTo>
                          <a:cubicBezTo>
                            <a:pt x="-15348" y="109103"/>
                            <a:pt x="113735" y="-26181"/>
                            <a:pt x="288994" y="0"/>
                          </a:cubicBezTo>
                          <a:cubicBezTo>
                            <a:pt x="2068462" y="-164947"/>
                            <a:pt x="3760985" y="-52288"/>
                            <a:pt x="5499286" y="0"/>
                          </a:cubicBezTo>
                          <a:cubicBezTo>
                            <a:pt x="5657011" y="-29480"/>
                            <a:pt x="5784163" y="130046"/>
                            <a:pt x="5788280" y="288994"/>
                          </a:cubicBezTo>
                          <a:cubicBezTo>
                            <a:pt x="5772889" y="460469"/>
                            <a:pt x="5737378" y="1109376"/>
                            <a:pt x="5788280" y="1444937"/>
                          </a:cubicBezTo>
                          <a:cubicBezTo>
                            <a:pt x="5794631" y="1612744"/>
                            <a:pt x="5645107" y="1708846"/>
                            <a:pt x="5499286" y="1733931"/>
                          </a:cubicBezTo>
                          <a:cubicBezTo>
                            <a:pt x="3715334" y="1892472"/>
                            <a:pt x="1469775" y="1592095"/>
                            <a:pt x="288994" y="1733931"/>
                          </a:cubicBezTo>
                          <a:cubicBezTo>
                            <a:pt x="129118" y="1738654"/>
                            <a:pt x="6288" y="1602357"/>
                            <a:pt x="0" y="1444937"/>
                          </a:cubicBezTo>
                          <a:cubicBezTo>
                            <a:pt x="-85483" y="1106721"/>
                            <a:pt x="9558" y="600043"/>
                            <a:pt x="0" y="28899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chemeClr val="tx1"/>
                  </a:solidFill>
                  <a:latin typeface="Calibri" panose="020F0502020204030204" pitchFamily="34" charset="0"/>
                  <a:cs typeface="Calibri" panose="020F0502020204030204" pitchFamily="34" charset="0"/>
                </a:rPr>
                <a:t>Thi kể chuyện về chiến dịch Điện Biên Phủ (kéo pháo, dân công tải đạn lương thực….</a:t>
              </a:r>
              <a:r>
                <a:rPr lang="en-US" sz="3200" b="1" dirty="0">
                  <a:solidFill>
                    <a:schemeClr val="tx1"/>
                  </a:solidFill>
                  <a:latin typeface="Calibri" panose="020F0502020204030204" pitchFamily="34" charset="0"/>
                  <a:cs typeface="Calibri" panose="020F0502020204030204" pitchFamily="34" charset="0"/>
                </a:rPr>
                <a:t>)</a:t>
              </a:r>
              <a:endParaRPr lang="en-US" sz="3200" dirty="0">
                <a:solidFill>
                  <a:schemeClr val="tx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5923CC3-FB24-38A9-52E7-189A4F99C7AA}"/>
                </a:ext>
              </a:extLst>
            </p:cNvPr>
            <p:cNvPicPr>
              <a:picLocks noChangeAspect="1"/>
            </p:cNvPicPr>
            <p:nvPr/>
          </p:nvPicPr>
          <p:blipFill>
            <a:blip r:embed="rId2"/>
            <a:stretch>
              <a:fillRect/>
            </a:stretch>
          </p:blipFill>
          <p:spPr>
            <a:xfrm>
              <a:off x="4788955" y="4400146"/>
              <a:ext cx="902057" cy="902057"/>
            </a:xfrm>
            <a:prstGeom prst="rect">
              <a:avLst/>
            </a:prstGeom>
          </p:spPr>
        </p:pic>
      </p:grpSp>
      <p:sp>
        <p:nvSpPr>
          <p:cNvPr id="11" name="TextBox 10">
            <a:extLst>
              <a:ext uri="{FF2B5EF4-FFF2-40B4-BE49-F238E27FC236}">
                <a16:creationId xmlns:a16="http://schemas.microsoft.com/office/drawing/2014/main" id="{800B4652-017C-EC6E-EC1A-7CC1F5B52E04}"/>
              </a:ext>
            </a:extLst>
          </p:cNvPr>
          <p:cNvSpPr txBox="1"/>
          <p:nvPr/>
        </p:nvSpPr>
        <p:spPr>
          <a:xfrm>
            <a:off x="489857" y="767190"/>
            <a:ext cx="8556171" cy="695960"/>
          </a:xfrm>
          <a:prstGeom prst="rect">
            <a:avLst/>
          </a:prstGeom>
          <a:noFill/>
        </p:spPr>
        <p:txBody>
          <a:bodyPr wrap="square">
            <a:spAutoFit/>
          </a:bodyPr>
          <a:lstStyle/>
          <a:p>
            <a:pPr algn="ctr">
              <a:lnSpc>
                <a:spcPct val="120000"/>
              </a:lnSpc>
            </a:pP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Thi</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kể</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chuyện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Huyền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thoại</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Điện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1" dirty="0" err="1">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Biên</a:t>
            </a:r>
            <a:r>
              <a:rPr lang="en-US" sz="3600" b="1" dirty="0">
                <a:ln w="0"/>
                <a:solidFill>
                  <a:srgbClr val="FFFF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758909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5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2713508-27D7-05A4-A3F0-A7E6FB11628F}"/>
              </a:ext>
            </a:extLst>
          </p:cNvPr>
          <p:cNvSpPr/>
          <p:nvPr/>
        </p:nvSpPr>
        <p:spPr>
          <a:xfrm>
            <a:off x="2228850" y="101293"/>
            <a:ext cx="4988378" cy="69880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libri" panose="020F0502020204030204" pitchFamily="34" charset="0"/>
                <a:cs typeface="Calibri" panose="020F0502020204030204" pitchFamily="34" charset="0"/>
              </a:rPr>
              <a:t>Tiêu</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chí</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đánh</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giá</a:t>
            </a:r>
            <a:endParaRPr lang="en-US" sz="3600" b="1" dirty="0">
              <a:solidFill>
                <a:schemeClr val="tx1"/>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E1EFF191-2DD6-F548-87DA-AD83C368A074}"/>
              </a:ext>
            </a:extLst>
          </p:cNvPr>
          <p:cNvGraphicFramePr>
            <a:graphicFrameLocks noGrp="1"/>
          </p:cNvGraphicFramePr>
          <p:nvPr>
            <p:extLst>
              <p:ext uri="{D42A27DB-BD31-4B8C-83A1-F6EECF244321}">
                <p14:modId xmlns:p14="http://schemas.microsoft.com/office/powerpoint/2010/main" val="409933699"/>
              </p:ext>
            </p:extLst>
          </p:nvPr>
        </p:nvGraphicFramePr>
        <p:xfrm>
          <a:off x="212271" y="1018096"/>
          <a:ext cx="8670472" cy="3706074"/>
        </p:xfrm>
        <a:graphic>
          <a:graphicData uri="http://schemas.openxmlformats.org/drawingml/2006/table">
            <a:tbl>
              <a:tblPr firstRow="1" firstCol="1" bandRow="1">
                <a:tableStyleId>{3C8B946D-89CA-4C85-9ED6-813A86BD0FB8}</a:tableStyleId>
              </a:tblPr>
              <a:tblGrid>
                <a:gridCol w="1576450">
                  <a:extLst>
                    <a:ext uri="{9D8B030D-6E8A-4147-A177-3AD203B41FA5}">
                      <a16:colId xmlns:a16="http://schemas.microsoft.com/office/drawing/2014/main" val="2858173643"/>
                    </a:ext>
                  </a:extLst>
                </a:gridCol>
                <a:gridCol w="2758786">
                  <a:extLst>
                    <a:ext uri="{9D8B030D-6E8A-4147-A177-3AD203B41FA5}">
                      <a16:colId xmlns:a16="http://schemas.microsoft.com/office/drawing/2014/main" val="797668347"/>
                    </a:ext>
                  </a:extLst>
                </a:gridCol>
                <a:gridCol w="2167618">
                  <a:extLst>
                    <a:ext uri="{9D8B030D-6E8A-4147-A177-3AD203B41FA5}">
                      <a16:colId xmlns:a16="http://schemas.microsoft.com/office/drawing/2014/main" val="521576154"/>
                    </a:ext>
                  </a:extLst>
                </a:gridCol>
                <a:gridCol w="2167618">
                  <a:extLst>
                    <a:ext uri="{9D8B030D-6E8A-4147-A177-3AD203B41FA5}">
                      <a16:colId xmlns:a16="http://schemas.microsoft.com/office/drawing/2014/main" val="264457929"/>
                    </a:ext>
                  </a:extLst>
                </a:gridCol>
              </a:tblGrid>
              <a:tr h="305517">
                <a:tc>
                  <a:txBody>
                    <a:bodyPr/>
                    <a:lstStyle/>
                    <a:p>
                      <a:pPr marL="0" marR="0" algn="ctr">
                        <a:lnSpc>
                          <a:spcPct val="120000"/>
                        </a:lnSpc>
                        <a:spcBef>
                          <a:spcPts val="0"/>
                        </a:spcBef>
                        <a:spcAft>
                          <a:spcPts val="0"/>
                        </a:spcAft>
                      </a:pPr>
                      <a:r>
                        <a:rPr lang="en-US" sz="1800" b="1" dirty="0" err="1">
                          <a:effectLst/>
                        </a:rPr>
                        <a:t>Tiêu</a:t>
                      </a:r>
                      <a:r>
                        <a:rPr lang="en-US" sz="1800" b="1" dirty="0">
                          <a:effectLst/>
                        </a:rPr>
                        <a:t> </a:t>
                      </a:r>
                      <a:r>
                        <a:rPr lang="en-US" sz="1800" b="1" dirty="0" err="1">
                          <a:effectLst/>
                        </a:rPr>
                        <a:t>đề</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1</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86429094"/>
                  </a:ext>
                </a:extLst>
              </a:tr>
              <a:tr h="624937">
                <a:tc rowSpan="2">
                  <a:txBody>
                    <a:bodyPr/>
                    <a:lstStyle/>
                    <a:p>
                      <a:pPr marL="0" marR="0" algn="just">
                        <a:lnSpc>
                          <a:spcPct val="120000"/>
                        </a:lnSpc>
                        <a:spcBef>
                          <a:spcPts val="0"/>
                        </a:spcBef>
                        <a:spcAft>
                          <a:spcPts val="0"/>
                        </a:spcAft>
                      </a:pP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Trình</a:t>
                      </a:r>
                      <a:r>
                        <a:rPr lang="en-US" sz="1800" dirty="0">
                          <a:solidFill>
                            <a:srgbClr val="002060"/>
                          </a:solidFill>
                          <a:effectLst/>
                        </a:rPr>
                        <a:t> </a:t>
                      </a:r>
                      <a:r>
                        <a:rPr lang="en-US" sz="1800" dirty="0" err="1">
                          <a:solidFill>
                            <a:srgbClr val="002060"/>
                          </a:solidFill>
                          <a:effectLst/>
                        </a:rPr>
                        <a:t>bày</a:t>
                      </a:r>
                      <a:r>
                        <a:rPr lang="en-US" sz="1800" dirty="0">
                          <a:solidFill>
                            <a:srgbClr val="002060"/>
                          </a:solidFill>
                          <a:effectLst/>
                        </a:rPr>
                        <a:t> </a:t>
                      </a:r>
                      <a:r>
                        <a:rPr lang="en-US" sz="1800" dirty="0" err="1">
                          <a:solidFill>
                            <a:srgbClr val="002060"/>
                          </a:solidFill>
                          <a:effectLst/>
                        </a:rPr>
                        <a:t>mạch</a:t>
                      </a:r>
                      <a:r>
                        <a:rPr lang="en-US" sz="1800" dirty="0">
                          <a:solidFill>
                            <a:srgbClr val="002060"/>
                          </a:solidFill>
                          <a:effectLst/>
                        </a:rPr>
                        <a:t> </a:t>
                      </a:r>
                      <a:r>
                        <a:rPr lang="en-US" sz="1800" dirty="0" err="1">
                          <a:solidFill>
                            <a:srgbClr val="002060"/>
                          </a:solidFill>
                          <a:effectLst/>
                        </a:rPr>
                        <a:t>lạc</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Còn nhầm lẫn 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r>
                        <a:rPr lang="en-US" sz="1800" dirty="0">
                          <a:solidFill>
                            <a:srgbClr val="002060"/>
                          </a:solidFill>
                          <a:effectLst/>
                        </a:rPr>
                        <a:t> .</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9223070"/>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2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1 điểm</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0,5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636217"/>
                  </a:ext>
                </a:extLst>
              </a:tr>
              <a:tr h="1086066">
                <a:tc rowSpan="2">
                  <a:txBody>
                    <a:bodyPr/>
                    <a:lstStyle/>
                    <a:p>
                      <a:pPr marL="0" marR="0" algn="just">
                        <a:lnSpc>
                          <a:spcPct val="120000"/>
                        </a:lnSpc>
                        <a:spcBef>
                          <a:spcPts val="0"/>
                        </a:spcBef>
                        <a:spcAft>
                          <a:spcPts val="0"/>
                        </a:spcAft>
                      </a:pP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nói</a:t>
                      </a:r>
                      <a:r>
                        <a:rPr lang="en-US" sz="1800" dirty="0">
                          <a:solidFill>
                            <a:srgbClr val="002060"/>
                          </a:solidFill>
                          <a:effectLst/>
                        </a:rPr>
                        <a:t>, </a:t>
                      </a:r>
                      <a:r>
                        <a:rPr lang="en-US" sz="1800" dirty="0" err="1">
                          <a:solidFill>
                            <a:srgbClr val="002060"/>
                          </a:solidFill>
                          <a:effectLst/>
                        </a:rPr>
                        <a:t>biểu</a:t>
                      </a:r>
                      <a:r>
                        <a:rPr lang="en-US" sz="1800" dirty="0">
                          <a:solidFill>
                            <a:srgbClr val="002060"/>
                          </a:solidFill>
                          <a:effectLst/>
                        </a:rPr>
                        <a:t> </a:t>
                      </a:r>
                      <a:r>
                        <a:rPr lang="en-US" sz="1800" dirty="0" err="1">
                          <a:solidFill>
                            <a:srgbClr val="002060"/>
                          </a:solidFill>
                          <a:effectLst/>
                        </a:rPr>
                        <a:t>cảm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To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nhấn</a:t>
                      </a:r>
                      <a:r>
                        <a:rPr lang="en-US" sz="1800" dirty="0">
                          <a:solidFill>
                            <a:srgbClr val="002060"/>
                          </a:solidFill>
                          <a:effectLst/>
                        </a:rPr>
                        <a:t> </a:t>
                      </a: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đúng</a:t>
                      </a:r>
                      <a:r>
                        <a:rPr lang="en-US" sz="1800" dirty="0">
                          <a:solidFill>
                            <a:srgbClr val="002060"/>
                          </a:solidFill>
                          <a:effectLst/>
                        </a:rPr>
                        <a:t>, </a:t>
                      </a:r>
                      <a:r>
                        <a:rPr lang="en-US" sz="1800" dirty="0" err="1">
                          <a:solidFill>
                            <a:srgbClr val="002060"/>
                          </a:solidFill>
                          <a:effectLst/>
                        </a:rPr>
                        <a:t>thể</a:t>
                      </a:r>
                      <a:r>
                        <a:rPr lang="en-US" sz="1800" dirty="0">
                          <a:solidFill>
                            <a:srgbClr val="002060"/>
                          </a:solidFill>
                          <a:effectLst/>
                        </a:rPr>
                        <a:t> </a:t>
                      </a:r>
                      <a:r>
                        <a:rPr lang="en-US" sz="1800" dirty="0" err="1">
                          <a:solidFill>
                            <a:srgbClr val="002060"/>
                          </a:solidFill>
                          <a:effectLst/>
                        </a:rPr>
                        <a:t>hiện</a:t>
                      </a:r>
                      <a:r>
                        <a:rPr lang="en-US" sz="1800" dirty="0">
                          <a:solidFill>
                            <a:srgbClr val="002060"/>
                          </a:solidFill>
                          <a:effectLst/>
                        </a:rPr>
                        <a:t> </a:t>
                      </a:r>
                      <a:r>
                        <a:rPr lang="en-US" sz="1800" dirty="0" err="1">
                          <a:solidFill>
                            <a:srgbClr val="002060"/>
                          </a:solidFill>
                          <a:effectLst/>
                        </a:rPr>
                        <a:t>cảm</a:t>
                      </a:r>
                      <a:r>
                        <a:rPr lang="en-US" sz="1800" dirty="0">
                          <a:solidFill>
                            <a:srgbClr val="002060"/>
                          </a:solidFill>
                          <a:effectLst/>
                        </a:rPr>
                        <a:t> </a:t>
                      </a:r>
                      <a:r>
                        <a:rPr lang="en-US" sz="1800" dirty="0" err="1">
                          <a:solidFill>
                            <a:srgbClr val="002060"/>
                          </a:solidFill>
                          <a:effectLst/>
                        </a:rPr>
                        <a:t>xúc</a:t>
                      </a:r>
                      <a:r>
                        <a:rPr lang="en-US" sz="1800" dirty="0">
                          <a:solidFill>
                            <a:srgbClr val="002060"/>
                          </a:solidFill>
                          <a:effectLst/>
                        </a:rPr>
                        <a:t> qua </a:t>
                      </a:r>
                      <a:r>
                        <a:rPr lang="en-US" sz="1800" dirty="0" err="1">
                          <a:solidFill>
                            <a:srgbClr val="002060"/>
                          </a:solidFill>
                          <a:effectLst/>
                        </a:rPr>
                        <a:t>cử</a:t>
                      </a:r>
                      <a:r>
                        <a:rPr lang="en-US" sz="1800" dirty="0">
                          <a:solidFill>
                            <a:srgbClr val="002060"/>
                          </a:solidFill>
                          <a:effectLst/>
                        </a:rPr>
                        <a:t> </a:t>
                      </a:r>
                      <a:r>
                        <a:rPr lang="en-US" sz="1800" dirty="0" err="1">
                          <a:solidFill>
                            <a:srgbClr val="002060"/>
                          </a:solidFill>
                          <a:effectLst/>
                        </a:rPr>
                        <a:t>chỉ</a:t>
                      </a:r>
                      <a:r>
                        <a:rPr lang="en-US" sz="1800" dirty="0">
                          <a:solidFill>
                            <a:srgbClr val="002060"/>
                          </a:solidFill>
                          <a:effectLst/>
                        </a:rPr>
                        <a:t> </a:t>
                      </a:r>
                      <a:r>
                        <a:rPr lang="en-US" sz="1800" dirty="0" err="1">
                          <a:solidFill>
                            <a:srgbClr val="002060"/>
                          </a:solidFill>
                          <a:effectLst/>
                        </a:rPr>
                        <a:t>nét</a:t>
                      </a:r>
                      <a:r>
                        <a:rPr lang="en-US" sz="1800" dirty="0">
                          <a:solidFill>
                            <a:srgbClr val="002060"/>
                          </a:solidFill>
                          <a:effectLst/>
                        </a:rPr>
                        <a:t> </a:t>
                      </a:r>
                      <a:r>
                        <a:rPr lang="en-US" sz="1800" dirty="0" err="1">
                          <a:solidFill>
                            <a:srgbClr val="002060"/>
                          </a:solidFill>
                          <a:effectLst/>
                        </a:rPr>
                        <a:t>mặt</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các</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1.</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a:t>
                      </a:r>
                      <a:r>
                        <a:rPr lang="en-US" sz="1800" dirty="0" err="1">
                          <a:solidFill>
                            <a:srgbClr val="002060"/>
                          </a:solidFill>
                          <a:effectLst/>
                        </a:rPr>
                        <a:t>nào</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263312"/>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0551777"/>
                  </a:ext>
                </a:extLst>
              </a:tr>
              <a:tr h="784647">
                <a:tc rowSpan="2">
                  <a:txBody>
                    <a:bodyPr/>
                    <a:lstStyle/>
                    <a:p>
                      <a:pPr marL="0" marR="0" algn="just">
                        <a:lnSpc>
                          <a:spcPct val="120000"/>
                        </a:lnSpc>
                        <a:spcBef>
                          <a:spcPts val="0"/>
                        </a:spcBef>
                        <a:spcAft>
                          <a:spcPts val="0"/>
                        </a:spcAft>
                      </a:pPr>
                      <a:r>
                        <a:rPr lang="en-US" sz="1800">
                          <a:solidFill>
                            <a:srgbClr val="002060"/>
                          </a:solidFill>
                          <a:effectLst/>
                        </a:rPr>
                        <a:t>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Đầy</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theo</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Còn</a:t>
                      </a:r>
                      <a:r>
                        <a:rPr lang="en-US" sz="1800" dirty="0">
                          <a:solidFill>
                            <a:srgbClr val="002060"/>
                          </a:solidFill>
                          <a:effectLst/>
                        </a:rPr>
                        <a:t> </a:t>
                      </a:r>
                      <a:r>
                        <a:rPr lang="en-US" sz="1800" dirty="0" err="1">
                          <a:solidFill>
                            <a:srgbClr val="002060"/>
                          </a:solidFill>
                          <a:effectLst/>
                        </a:rPr>
                        <a:t>thiếu</a:t>
                      </a:r>
                      <a:r>
                        <a:rPr lang="en-US" sz="1800" dirty="0">
                          <a:solidFill>
                            <a:srgbClr val="002060"/>
                          </a:solidFill>
                          <a:effectLst/>
                        </a:rPr>
                        <a:t> 1 </a:t>
                      </a:r>
                      <a:r>
                        <a:rPr lang="en-US" sz="1800" dirty="0" err="1">
                          <a:solidFill>
                            <a:srgbClr val="002060"/>
                          </a:solidFill>
                          <a:effectLst/>
                        </a:rPr>
                        <a:t>số</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Thiếu</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lộn</a:t>
                      </a:r>
                      <a:r>
                        <a:rPr lang="en-US" sz="1800" dirty="0">
                          <a:solidFill>
                            <a:srgbClr val="002060"/>
                          </a:solidFill>
                          <a:effectLst/>
                        </a:rPr>
                        <a:t> </a:t>
                      </a:r>
                      <a:r>
                        <a:rPr lang="en-US" sz="1800" dirty="0" err="1">
                          <a:solidFill>
                            <a:srgbClr val="002060"/>
                          </a:solidFill>
                          <a:effectLst/>
                        </a:rPr>
                        <a:t>xộn</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6624624"/>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8394484"/>
                  </a:ext>
                </a:extLst>
              </a:tr>
            </a:tbl>
          </a:graphicData>
        </a:graphic>
      </p:graphicFrame>
    </p:spTree>
    <p:extLst>
      <p:ext uri="{BB962C8B-B14F-4D97-AF65-F5344CB8AC3E}">
        <p14:creationId xmlns:p14="http://schemas.microsoft.com/office/powerpoint/2010/main" val="21588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265F2530-428B-0D0F-DF54-67FCC9B431C1}"/>
              </a:ext>
            </a:extLst>
          </p:cNvPr>
          <p:cNvPicPr>
            <a:picLocks noChangeAspect="1"/>
          </p:cNvPicPr>
          <p:nvPr/>
        </p:nvPicPr>
        <p:blipFill>
          <a:blip r:embed="rId3"/>
          <a:stretch>
            <a:fillRect/>
          </a:stretch>
        </p:blipFill>
        <p:spPr>
          <a:xfrm>
            <a:off x="2026912" y="1501169"/>
            <a:ext cx="5188146" cy="1847248"/>
          </a:xfrm>
          <a:prstGeom prst="rect">
            <a:avLst/>
          </a:prstGeom>
        </p:spPr>
      </p:pic>
    </p:spTree>
    <p:extLst>
      <p:ext uri="{BB962C8B-B14F-4D97-AF65-F5344CB8AC3E}">
        <p14:creationId xmlns:p14="http://schemas.microsoft.com/office/powerpoint/2010/main" val="3425745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6"/>
            <a:ext cx="8651566" cy="1681363"/>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3200" b="1" dirty="0">
                <a:effectLst>
                  <a:outerShdw blurRad="38100" dist="38100" dir="2700000" algn="tl">
                    <a:srgbClr val="000000">
                      <a:alpha val="43137"/>
                    </a:srgbClr>
                  </a:outerShdw>
                </a:effectLst>
              </a:rPr>
              <a:t>"Chín năm làm một Điện Biên</a:t>
            </a:r>
          </a:p>
          <a:p>
            <a:pPr algn="ctr" eaLnBrk="1" hangingPunct="1">
              <a:defRPr/>
            </a:pPr>
            <a:r>
              <a:rPr lang="vi-VN" sz="3200" b="1" dirty="0">
                <a:effectLst>
                  <a:outerShdw blurRad="38100" dist="38100" dir="2700000" algn="tl">
                    <a:srgbClr val="000000">
                      <a:alpha val="43137"/>
                    </a:srgbClr>
                  </a:outerShdw>
                </a:effectLst>
              </a:rPr>
              <a:t>Nên vành hoa đỏ, nên thiên sử vàng!"</a:t>
            </a:r>
          </a:p>
          <a:p>
            <a:pPr algn="ctr" eaLnBrk="1" hangingPunct="1">
              <a:defRPr/>
            </a:pPr>
            <a:r>
              <a:rPr lang="vi-VN" sz="3200" b="1" dirty="0">
                <a:effectLst>
                  <a:outerShdw blurRad="38100" dist="38100" dir="2700000" algn="tl">
                    <a:srgbClr val="000000">
                      <a:alpha val="43137"/>
                    </a:srgbClr>
                  </a:outerShdw>
                </a:effectLst>
              </a:rPr>
              <a:t>(Tố Hữu, Ba mươi năm đời ta có Đảng)</a:t>
            </a:r>
            <a:endParaRPr lang="en-US" sz="32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939;p70"/>
          <p:cNvGrpSpPr/>
          <p:nvPr/>
        </p:nvGrpSpPr>
        <p:grpSpPr>
          <a:xfrm>
            <a:off x="6850339" y="1903920"/>
            <a:ext cx="2229495" cy="3189979"/>
            <a:chOff x="-4054450" y="146225"/>
            <a:chExt cx="2615550" cy="3742350"/>
          </a:xfrm>
        </p:grpSpPr>
        <p:sp>
          <p:nvSpPr>
            <p:cNvPr id="54" name="Google Shape;1940;p70"/>
            <p:cNvSpPr/>
            <p:nvPr/>
          </p:nvSpPr>
          <p:spPr>
            <a:xfrm>
              <a:off x="-4054450" y="146225"/>
              <a:ext cx="2615550" cy="3742350"/>
            </a:xfrm>
            <a:custGeom>
              <a:avLst/>
              <a:gdLst/>
              <a:ahLst/>
              <a:cxnLst/>
              <a:rect l="l" t="t" r="r" b="b"/>
              <a:pathLst>
                <a:path w="104622" h="149694" extrusionOk="0">
                  <a:moveTo>
                    <a:pt x="17967" y="44808"/>
                  </a:moveTo>
                  <a:lnTo>
                    <a:pt x="18195" y="46172"/>
                  </a:lnTo>
                  <a:lnTo>
                    <a:pt x="12736" y="46854"/>
                  </a:lnTo>
                  <a:lnTo>
                    <a:pt x="12736" y="46854"/>
                  </a:lnTo>
                  <a:lnTo>
                    <a:pt x="13191" y="45490"/>
                  </a:lnTo>
                  <a:lnTo>
                    <a:pt x="17967" y="44808"/>
                  </a:lnTo>
                  <a:close/>
                  <a:moveTo>
                    <a:pt x="42758" y="52768"/>
                  </a:moveTo>
                  <a:cubicBezTo>
                    <a:pt x="44579" y="52768"/>
                    <a:pt x="45032" y="54360"/>
                    <a:pt x="45032" y="54360"/>
                  </a:cubicBezTo>
                  <a:cubicBezTo>
                    <a:pt x="45032" y="54360"/>
                    <a:pt x="47535" y="71645"/>
                    <a:pt x="46170" y="72782"/>
                  </a:cubicBezTo>
                  <a:cubicBezTo>
                    <a:pt x="46067" y="72868"/>
                    <a:pt x="45961" y="72908"/>
                    <a:pt x="45852" y="72908"/>
                  </a:cubicBezTo>
                  <a:cubicBezTo>
                    <a:pt x="44509" y="72908"/>
                    <a:pt x="42758" y="66772"/>
                    <a:pt x="42758" y="62776"/>
                  </a:cubicBezTo>
                  <a:cubicBezTo>
                    <a:pt x="42758" y="58454"/>
                    <a:pt x="39347" y="55724"/>
                    <a:pt x="39347" y="55724"/>
                  </a:cubicBezTo>
                  <a:cubicBezTo>
                    <a:pt x="39347" y="55724"/>
                    <a:pt x="40939" y="52768"/>
                    <a:pt x="42758" y="52768"/>
                  </a:cubicBezTo>
                  <a:close/>
                  <a:moveTo>
                    <a:pt x="51402" y="1"/>
                  </a:moveTo>
                  <a:cubicBezTo>
                    <a:pt x="46398" y="1"/>
                    <a:pt x="42303" y="2275"/>
                    <a:pt x="40939" y="4551"/>
                  </a:cubicBezTo>
                  <a:cubicBezTo>
                    <a:pt x="39573" y="6825"/>
                    <a:pt x="39347" y="11374"/>
                    <a:pt x="39347" y="11374"/>
                  </a:cubicBezTo>
                  <a:cubicBezTo>
                    <a:pt x="39347" y="11374"/>
                    <a:pt x="35935" y="12965"/>
                    <a:pt x="38209" y="14104"/>
                  </a:cubicBezTo>
                  <a:cubicBezTo>
                    <a:pt x="40484" y="15241"/>
                    <a:pt x="43213" y="15241"/>
                    <a:pt x="43213" y="15241"/>
                  </a:cubicBezTo>
                  <a:cubicBezTo>
                    <a:pt x="43213" y="15241"/>
                    <a:pt x="41621" y="17969"/>
                    <a:pt x="42531" y="18652"/>
                  </a:cubicBezTo>
                  <a:cubicBezTo>
                    <a:pt x="43440" y="19334"/>
                    <a:pt x="44350" y="20243"/>
                    <a:pt x="44350" y="20243"/>
                  </a:cubicBezTo>
                  <a:cubicBezTo>
                    <a:pt x="44350" y="20243"/>
                    <a:pt x="45261" y="23428"/>
                    <a:pt x="45716" y="24337"/>
                  </a:cubicBezTo>
                  <a:lnTo>
                    <a:pt x="46170" y="25247"/>
                  </a:lnTo>
                  <a:cubicBezTo>
                    <a:pt x="46170" y="25247"/>
                    <a:pt x="44350" y="28886"/>
                    <a:pt x="44350" y="30478"/>
                  </a:cubicBezTo>
                  <a:cubicBezTo>
                    <a:pt x="44350" y="32070"/>
                    <a:pt x="43895" y="37529"/>
                    <a:pt x="43895" y="37529"/>
                  </a:cubicBezTo>
                  <a:lnTo>
                    <a:pt x="43440" y="39120"/>
                  </a:lnTo>
                  <a:cubicBezTo>
                    <a:pt x="43440" y="39120"/>
                    <a:pt x="43440" y="39575"/>
                    <a:pt x="42076" y="39804"/>
                  </a:cubicBezTo>
                  <a:cubicBezTo>
                    <a:pt x="40712" y="40031"/>
                    <a:pt x="40939" y="40259"/>
                    <a:pt x="40029" y="40259"/>
                  </a:cubicBezTo>
                  <a:lnTo>
                    <a:pt x="35480" y="40259"/>
                  </a:lnTo>
                  <a:cubicBezTo>
                    <a:pt x="34919" y="40259"/>
                    <a:pt x="33584" y="39914"/>
                    <a:pt x="32640" y="39914"/>
                  </a:cubicBezTo>
                  <a:cubicBezTo>
                    <a:pt x="32050" y="39914"/>
                    <a:pt x="31613" y="40049"/>
                    <a:pt x="31613" y="40486"/>
                  </a:cubicBezTo>
                  <a:lnTo>
                    <a:pt x="31613" y="41623"/>
                  </a:lnTo>
                  <a:cubicBezTo>
                    <a:pt x="31613" y="41623"/>
                    <a:pt x="26382" y="41851"/>
                    <a:pt x="25245" y="41851"/>
                  </a:cubicBezTo>
                  <a:cubicBezTo>
                    <a:pt x="24108" y="41851"/>
                    <a:pt x="23653" y="42988"/>
                    <a:pt x="23653" y="42988"/>
                  </a:cubicBezTo>
                  <a:lnTo>
                    <a:pt x="12736" y="44352"/>
                  </a:lnTo>
                  <a:cubicBezTo>
                    <a:pt x="12736" y="44352"/>
                    <a:pt x="11753" y="42808"/>
                    <a:pt x="11332" y="42808"/>
                  </a:cubicBezTo>
                  <a:cubicBezTo>
                    <a:pt x="11217" y="42808"/>
                    <a:pt x="11144" y="42923"/>
                    <a:pt x="11144" y="43215"/>
                  </a:cubicBezTo>
                  <a:cubicBezTo>
                    <a:pt x="11144" y="44581"/>
                    <a:pt x="10689" y="47082"/>
                    <a:pt x="10689" y="47082"/>
                  </a:cubicBezTo>
                  <a:lnTo>
                    <a:pt x="1364" y="48674"/>
                  </a:lnTo>
                  <a:lnTo>
                    <a:pt x="0" y="49812"/>
                  </a:lnTo>
                  <a:lnTo>
                    <a:pt x="2957" y="50267"/>
                  </a:lnTo>
                  <a:lnTo>
                    <a:pt x="10690" y="49356"/>
                  </a:lnTo>
                  <a:lnTo>
                    <a:pt x="10690" y="49356"/>
                  </a:lnTo>
                  <a:cubicBezTo>
                    <a:pt x="10690" y="49356"/>
                    <a:pt x="10367" y="50647"/>
                    <a:pt x="11216" y="50647"/>
                  </a:cubicBezTo>
                  <a:cubicBezTo>
                    <a:pt x="11375" y="50647"/>
                    <a:pt x="11576" y="50602"/>
                    <a:pt x="11827" y="50494"/>
                  </a:cubicBezTo>
                  <a:lnTo>
                    <a:pt x="12054" y="49356"/>
                  </a:lnTo>
                  <a:lnTo>
                    <a:pt x="19106" y="48219"/>
                  </a:lnTo>
                  <a:lnTo>
                    <a:pt x="19106" y="46172"/>
                  </a:lnTo>
                  <a:lnTo>
                    <a:pt x="21380" y="45945"/>
                  </a:lnTo>
                  <a:lnTo>
                    <a:pt x="22062" y="44808"/>
                  </a:lnTo>
                  <a:lnTo>
                    <a:pt x="24563" y="47082"/>
                  </a:lnTo>
                  <a:lnTo>
                    <a:pt x="28203" y="47082"/>
                  </a:lnTo>
                  <a:lnTo>
                    <a:pt x="29112" y="48446"/>
                  </a:lnTo>
                  <a:cubicBezTo>
                    <a:pt x="29112" y="48446"/>
                    <a:pt x="31166" y="49236"/>
                    <a:pt x="32508" y="49236"/>
                  </a:cubicBezTo>
                  <a:cubicBezTo>
                    <a:pt x="32777" y="49236"/>
                    <a:pt x="33017" y="49204"/>
                    <a:pt x="33207" y="49128"/>
                  </a:cubicBezTo>
                  <a:cubicBezTo>
                    <a:pt x="33259" y="49107"/>
                    <a:pt x="33312" y="49098"/>
                    <a:pt x="33367" y="49098"/>
                  </a:cubicBezTo>
                  <a:cubicBezTo>
                    <a:pt x="34525" y="49098"/>
                    <a:pt x="36390" y="53450"/>
                    <a:pt x="36390" y="53450"/>
                  </a:cubicBezTo>
                  <a:lnTo>
                    <a:pt x="37301" y="56179"/>
                  </a:lnTo>
                  <a:lnTo>
                    <a:pt x="37072" y="57544"/>
                  </a:lnTo>
                  <a:lnTo>
                    <a:pt x="39573" y="57999"/>
                  </a:lnTo>
                  <a:cubicBezTo>
                    <a:pt x="39573" y="57999"/>
                    <a:pt x="41848" y="60046"/>
                    <a:pt x="41848" y="63458"/>
                  </a:cubicBezTo>
                  <a:cubicBezTo>
                    <a:pt x="41848" y="66869"/>
                    <a:pt x="41619" y="68689"/>
                    <a:pt x="44122" y="71873"/>
                  </a:cubicBezTo>
                  <a:cubicBezTo>
                    <a:pt x="45286" y="73354"/>
                    <a:pt x="46008" y="73900"/>
                    <a:pt x="46469" y="73900"/>
                  </a:cubicBezTo>
                  <a:cubicBezTo>
                    <a:pt x="46999" y="73900"/>
                    <a:pt x="47186" y="73178"/>
                    <a:pt x="47307" y="72327"/>
                  </a:cubicBezTo>
                  <a:cubicBezTo>
                    <a:pt x="47534" y="70736"/>
                    <a:pt x="47534" y="56406"/>
                    <a:pt x="47534" y="56406"/>
                  </a:cubicBezTo>
                  <a:cubicBezTo>
                    <a:pt x="47534" y="56406"/>
                    <a:pt x="47625" y="56397"/>
                    <a:pt x="47771" y="56397"/>
                  </a:cubicBezTo>
                  <a:cubicBezTo>
                    <a:pt x="48354" y="56397"/>
                    <a:pt x="49808" y="56543"/>
                    <a:pt x="49808" y="57999"/>
                  </a:cubicBezTo>
                  <a:cubicBezTo>
                    <a:pt x="49808" y="59819"/>
                    <a:pt x="49126" y="61410"/>
                    <a:pt x="50263" y="62776"/>
                  </a:cubicBezTo>
                  <a:cubicBezTo>
                    <a:pt x="51400" y="64140"/>
                    <a:pt x="54812" y="65732"/>
                    <a:pt x="54812" y="65732"/>
                  </a:cubicBezTo>
                  <a:cubicBezTo>
                    <a:pt x="54812" y="65732"/>
                    <a:pt x="52764" y="69371"/>
                    <a:pt x="51400" y="69826"/>
                  </a:cubicBezTo>
                  <a:cubicBezTo>
                    <a:pt x="50035" y="70281"/>
                    <a:pt x="48671" y="70963"/>
                    <a:pt x="48671" y="71873"/>
                  </a:cubicBezTo>
                  <a:lnTo>
                    <a:pt x="48671" y="76420"/>
                  </a:lnTo>
                  <a:cubicBezTo>
                    <a:pt x="48671" y="76420"/>
                    <a:pt x="42757" y="81880"/>
                    <a:pt x="42757" y="83017"/>
                  </a:cubicBezTo>
                  <a:lnTo>
                    <a:pt x="42757" y="87110"/>
                  </a:lnTo>
                  <a:cubicBezTo>
                    <a:pt x="42757" y="87110"/>
                    <a:pt x="37526" y="95526"/>
                    <a:pt x="37981" y="96663"/>
                  </a:cubicBezTo>
                  <a:cubicBezTo>
                    <a:pt x="38436" y="97800"/>
                    <a:pt x="40257" y="98939"/>
                    <a:pt x="40257" y="98939"/>
                  </a:cubicBezTo>
                  <a:cubicBezTo>
                    <a:pt x="40257" y="98939"/>
                    <a:pt x="41166" y="108718"/>
                    <a:pt x="41166" y="111219"/>
                  </a:cubicBezTo>
                  <a:cubicBezTo>
                    <a:pt x="41166" y="113722"/>
                    <a:pt x="42076" y="121000"/>
                    <a:pt x="42985" y="122820"/>
                  </a:cubicBezTo>
                  <a:cubicBezTo>
                    <a:pt x="43895" y="124639"/>
                    <a:pt x="44350" y="125776"/>
                    <a:pt x="44577" y="126686"/>
                  </a:cubicBezTo>
                  <a:cubicBezTo>
                    <a:pt x="44806" y="127595"/>
                    <a:pt x="44806" y="131008"/>
                    <a:pt x="44806" y="131008"/>
                  </a:cubicBezTo>
                  <a:cubicBezTo>
                    <a:pt x="44806" y="131008"/>
                    <a:pt x="45488" y="131237"/>
                    <a:pt x="46171" y="132145"/>
                  </a:cubicBezTo>
                  <a:cubicBezTo>
                    <a:pt x="46853" y="133054"/>
                    <a:pt x="46398" y="138969"/>
                    <a:pt x="45034" y="140106"/>
                  </a:cubicBezTo>
                  <a:cubicBezTo>
                    <a:pt x="43668" y="141243"/>
                    <a:pt x="38893" y="143289"/>
                    <a:pt x="36845" y="144199"/>
                  </a:cubicBezTo>
                  <a:cubicBezTo>
                    <a:pt x="34799" y="145110"/>
                    <a:pt x="32070" y="146700"/>
                    <a:pt x="32752" y="147838"/>
                  </a:cubicBezTo>
                  <a:cubicBezTo>
                    <a:pt x="33363" y="148857"/>
                    <a:pt x="34521" y="149693"/>
                    <a:pt x="37701" y="149693"/>
                  </a:cubicBezTo>
                  <a:cubicBezTo>
                    <a:pt x="38070" y="149693"/>
                    <a:pt x="38467" y="149682"/>
                    <a:pt x="38893" y="149658"/>
                  </a:cubicBezTo>
                  <a:cubicBezTo>
                    <a:pt x="42986" y="149430"/>
                    <a:pt x="48672" y="146247"/>
                    <a:pt x="49354" y="146247"/>
                  </a:cubicBezTo>
                  <a:cubicBezTo>
                    <a:pt x="50038" y="146247"/>
                    <a:pt x="50038" y="146929"/>
                    <a:pt x="52539" y="146929"/>
                  </a:cubicBezTo>
                  <a:cubicBezTo>
                    <a:pt x="55040" y="146929"/>
                    <a:pt x="55951" y="145110"/>
                    <a:pt x="55951" y="144199"/>
                  </a:cubicBezTo>
                  <a:cubicBezTo>
                    <a:pt x="55951" y="143289"/>
                    <a:pt x="56406" y="141243"/>
                    <a:pt x="56406" y="139422"/>
                  </a:cubicBezTo>
                  <a:cubicBezTo>
                    <a:pt x="56406" y="137603"/>
                    <a:pt x="55495" y="136694"/>
                    <a:pt x="55495" y="135102"/>
                  </a:cubicBezTo>
                  <a:cubicBezTo>
                    <a:pt x="55495" y="133509"/>
                    <a:pt x="54813" y="128734"/>
                    <a:pt x="54813" y="128734"/>
                  </a:cubicBezTo>
                  <a:cubicBezTo>
                    <a:pt x="54813" y="128734"/>
                    <a:pt x="55951" y="127824"/>
                    <a:pt x="55951" y="125321"/>
                  </a:cubicBezTo>
                  <a:cubicBezTo>
                    <a:pt x="55951" y="122820"/>
                    <a:pt x="53448" y="118726"/>
                    <a:pt x="53448" y="117134"/>
                  </a:cubicBezTo>
                  <a:lnTo>
                    <a:pt x="53448" y="112812"/>
                  </a:lnTo>
                  <a:cubicBezTo>
                    <a:pt x="53448" y="112812"/>
                    <a:pt x="52539" y="109629"/>
                    <a:pt x="52766" y="107808"/>
                  </a:cubicBezTo>
                  <a:cubicBezTo>
                    <a:pt x="52993" y="105989"/>
                    <a:pt x="56859" y="102350"/>
                    <a:pt x="58452" y="100530"/>
                  </a:cubicBezTo>
                  <a:cubicBezTo>
                    <a:pt x="60044" y="98710"/>
                    <a:pt x="64593" y="89158"/>
                    <a:pt x="64593" y="89158"/>
                  </a:cubicBezTo>
                  <a:cubicBezTo>
                    <a:pt x="64593" y="89158"/>
                    <a:pt x="65957" y="107354"/>
                    <a:pt x="66867" y="110082"/>
                  </a:cubicBezTo>
                  <a:cubicBezTo>
                    <a:pt x="67778" y="112812"/>
                    <a:pt x="71416" y="115541"/>
                    <a:pt x="75283" y="117361"/>
                  </a:cubicBezTo>
                  <a:cubicBezTo>
                    <a:pt x="77306" y="118313"/>
                    <a:pt x="79578" y="118643"/>
                    <a:pt x="81382" y="118643"/>
                  </a:cubicBezTo>
                  <a:cubicBezTo>
                    <a:pt x="83026" y="118643"/>
                    <a:pt x="84282" y="118369"/>
                    <a:pt x="84607" y="118044"/>
                  </a:cubicBezTo>
                  <a:cubicBezTo>
                    <a:pt x="85289" y="117361"/>
                    <a:pt x="88701" y="116679"/>
                    <a:pt x="89838" y="116679"/>
                  </a:cubicBezTo>
                  <a:cubicBezTo>
                    <a:pt x="90975" y="116679"/>
                    <a:pt x="93931" y="117361"/>
                    <a:pt x="94160" y="118044"/>
                  </a:cubicBezTo>
                  <a:cubicBezTo>
                    <a:pt x="94387" y="118726"/>
                    <a:pt x="95979" y="123046"/>
                    <a:pt x="98026" y="125776"/>
                  </a:cubicBezTo>
                  <a:cubicBezTo>
                    <a:pt x="98870" y="126901"/>
                    <a:pt x="99829" y="127408"/>
                    <a:pt x="100729" y="127408"/>
                  </a:cubicBezTo>
                  <a:cubicBezTo>
                    <a:pt x="102013" y="127408"/>
                    <a:pt x="103177" y="126377"/>
                    <a:pt x="103712" y="124639"/>
                  </a:cubicBezTo>
                  <a:cubicBezTo>
                    <a:pt x="104621" y="121682"/>
                    <a:pt x="103259" y="116452"/>
                    <a:pt x="101893" y="114404"/>
                  </a:cubicBezTo>
                  <a:cubicBezTo>
                    <a:pt x="100529" y="112357"/>
                    <a:pt x="99392" y="108263"/>
                    <a:pt x="98482" y="106899"/>
                  </a:cubicBezTo>
                  <a:cubicBezTo>
                    <a:pt x="97571" y="105534"/>
                    <a:pt x="94160" y="104396"/>
                    <a:pt x="93024" y="104396"/>
                  </a:cubicBezTo>
                  <a:cubicBezTo>
                    <a:pt x="91888" y="104396"/>
                    <a:pt x="92796" y="105760"/>
                    <a:pt x="91205" y="105989"/>
                  </a:cubicBezTo>
                  <a:cubicBezTo>
                    <a:pt x="91063" y="106009"/>
                    <a:pt x="90930" y="106018"/>
                    <a:pt x="90804" y="106018"/>
                  </a:cubicBezTo>
                  <a:cubicBezTo>
                    <a:pt x="89513" y="106018"/>
                    <a:pt x="88914" y="105038"/>
                    <a:pt x="86428" y="104623"/>
                  </a:cubicBezTo>
                  <a:cubicBezTo>
                    <a:pt x="83698" y="104170"/>
                    <a:pt x="82561" y="103714"/>
                    <a:pt x="82561" y="103714"/>
                  </a:cubicBezTo>
                  <a:cubicBezTo>
                    <a:pt x="82561" y="103714"/>
                    <a:pt x="83471" y="100758"/>
                    <a:pt x="83471" y="97573"/>
                  </a:cubicBezTo>
                  <a:cubicBezTo>
                    <a:pt x="83471" y="94389"/>
                    <a:pt x="81424" y="92114"/>
                    <a:pt x="81424" y="92114"/>
                  </a:cubicBezTo>
                  <a:cubicBezTo>
                    <a:pt x="81424" y="92114"/>
                    <a:pt x="81197" y="89386"/>
                    <a:pt x="80287" y="88249"/>
                  </a:cubicBezTo>
                  <a:cubicBezTo>
                    <a:pt x="79378" y="87112"/>
                    <a:pt x="79150" y="83017"/>
                    <a:pt x="79150" y="83017"/>
                  </a:cubicBezTo>
                  <a:lnTo>
                    <a:pt x="80515" y="79834"/>
                  </a:lnTo>
                  <a:lnTo>
                    <a:pt x="80515" y="75967"/>
                  </a:lnTo>
                  <a:cubicBezTo>
                    <a:pt x="80515" y="75967"/>
                    <a:pt x="81879" y="77559"/>
                    <a:pt x="83471" y="77559"/>
                  </a:cubicBezTo>
                  <a:cubicBezTo>
                    <a:pt x="85064" y="77559"/>
                    <a:pt x="95754" y="74830"/>
                    <a:pt x="96209" y="73237"/>
                  </a:cubicBezTo>
                  <a:cubicBezTo>
                    <a:pt x="96662" y="71645"/>
                    <a:pt x="97346" y="63229"/>
                    <a:pt x="95072" y="62776"/>
                  </a:cubicBezTo>
                  <a:cubicBezTo>
                    <a:pt x="94616" y="62685"/>
                    <a:pt x="93869" y="62648"/>
                    <a:pt x="92955" y="62648"/>
                  </a:cubicBezTo>
                  <a:cubicBezTo>
                    <a:pt x="89309" y="62648"/>
                    <a:pt x="83017" y="63229"/>
                    <a:pt x="82107" y="63229"/>
                  </a:cubicBezTo>
                  <a:lnTo>
                    <a:pt x="80969" y="63229"/>
                  </a:lnTo>
                  <a:lnTo>
                    <a:pt x="79150" y="60501"/>
                  </a:lnTo>
                  <a:lnTo>
                    <a:pt x="82561" y="58681"/>
                  </a:lnTo>
                  <a:cubicBezTo>
                    <a:pt x="82561" y="58681"/>
                    <a:pt x="87793" y="57317"/>
                    <a:pt x="91432" y="57090"/>
                  </a:cubicBezTo>
                  <a:cubicBezTo>
                    <a:pt x="95072" y="56861"/>
                    <a:pt x="98255" y="53450"/>
                    <a:pt x="98028" y="52086"/>
                  </a:cubicBezTo>
                  <a:cubicBezTo>
                    <a:pt x="97800" y="50720"/>
                    <a:pt x="94843" y="42760"/>
                    <a:pt x="92342" y="40259"/>
                  </a:cubicBezTo>
                  <a:cubicBezTo>
                    <a:pt x="89839" y="37756"/>
                    <a:pt x="86201" y="33436"/>
                    <a:pt x="83698" y="31843"/>
                  </a:cubicBezTo>
                  <a:cubicBezTo>
                    <a:pt x="81197" y="30251"/>
                    <a:pt x="79378" y="30024"/>
                    <a:pt x="79378" y="30024"/>
                  </a:cubicBezTo>
                  <a:cubicBezTo>
                    <a:pt x="79378" y="30024"/>
                    <a:pt x="75738" y="27977"/>
                    <a:pt x="74146" y="26384"/>
                  </a:cubicBezTo>
                  <a:cubicBezTo>
                    <a:pt x="72555" y="24792"/>
                    <a:pt x="71189" y="21837"/>
                    <a:pt x="68460" y="21154"/>
                  </a:cubicBezTo>
                  <a:cubicBezTo>
                    <a:pt x="67289" y="20861"/>
                    <a:pt x="66077" y="20777"/>
                    <a:pt x="65020" y="20777"/>
                  </a:cubicBezTo>
                  <a:cubicBezTo>
                    <a:pt x="63613" y="20777"/>
                    <a:pt x="62481" y="20925"/>
                    <a:pt x="62092" y="20925"/>
                  </a:cubicBezTo>
                  <a:cubicBezTo>
                    <a:pt x="61410" y="20925"/>
                    <a:pt x="57541" y="18651"/>
                    <a:pt x="57541" y="18651"/>
                  </a:cubicBezTo>
                  <a:lnTo>
                    <a:pt x="58679" y="17742"/>
                  </a:lnTo>
                  <a:cubicBezTo>
                    <a:pt x="58679" y="17742"/>
                    <a:pt x="59006" y="18233"/>
                    <a:pt x="59563" y="18233"/>
                  </a:cubicBezTo>
                  <a:cubicBezTo>
                    <a:pt x="59935" y="18233"/>
                    <a:pt x="60408" y="18015"/>
                    <a:pt x="60955" y="17287"/>
                  </a:cubicBezTo>
                  <a:lnTo>
                    <a:pt x="60955" y="12965"/>
                  </a:lnTo>
                  <a:cubicBezTo>
                    <a:pt x="60955" y="12965"/>
                    <a:pt x="61863" y="10691"/>
                    <a:pt x="61637" y="9782"/>
                  </a:cubicBezTo>
                  <a:cubicBezTo>
                    <a:pt x="61408" y="8871"/>
                    <a:pt x="59591" y="6369"/>
                    <a:pt x="59591" y="6369"/>
                  </a:cubicBezTo>
                  <a:cubicBezTo>
                    <a:pt x="59591" y="6369"/>
                    <a:pt x="56404" y="1"/>
                    <a:pt x="5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41;p70"/>
            <p:cNvSpPr/>
            <p:nvPr/>
          </p:nvSpPr>
          <p:spPr>
            <a:xfrm>
              <a:off x="-3156100" y="146225"/>
              <a:ext cx="634050" cy="386075"/>
            </a:xfrm>
            <a:custGeom>
              <a:avLst/>
              <a:gdLst/>
              <a:ahLst/>
              <a:cxnLst/>
              <a:rect l="l" t="t" r="r" b="b"/>
              <a:pathLst>
                <a:path w="25362" h="15443" extrusionOk="0">
                  <a:moveTo>
                    <a:pt x="15468" y="1"/>
                  </a:moveTo>
                  <a:cubicBezTo>
                    <a:pt x="10464" y="1"/>
                    <a:pt x="6369" y="2275"/>
                    <a:pt x="5005" y="4551"/>
                  </a:cubicBezTo>
                  <a:cubicBezTo>
                    <a:pt x="3639" y="6825"/>
                    <a:pt x="3413" y="11374"/>
                    <a:pt x="3413" y="11374"/>
                  </a:cubicBezTo>
                  <a:cubicBezTo>
                    <a:pt x="3413" y="11374"/>
                    <a:pt x="1" y="12965"/>
                    <a:pt x="2275" y="14104"/>
                  </a:cubicBezTo>
                  <a:cubicBezTo>
                    <a:pt x="4550" y="15241"/>
                    <a:pt x="7279" y="15241"/>
                    <a:pt x="7279" y="15241"/>
                  </a:cubicBezTo>
                  <a:cubicBezTo>
                    <a:pt x="8341" y="15241"/>
                    <a:pt x="11727" y="15443"/>
                    <a:pt x="14136" y="15443"/>
                  </a:cubicBezTo>
                  <a:cubicBezTo>
                    <a:pt x="15341" y="15443"/>
                    <a:pt x="16301" y="15392"/>
                    <a:pt x="16604" y="15241"/>
                  </a:cubicBezTo>
                  <a:cubicBezTo>
                    <a:pt x="17512" y="14786"/>
                    <a:pt x="14329" y="13649"/>
                    <a:pt x="11828" y="13193"/>
                  </a:cubicBezTo>
                  <a:cubicBezTo>
                    <a:pt x="9325" y="12738"/>
                    <a:pt x="11828" y="11146"/>
                    <a:pt x="13874" y="9100"/>
                  </a:cubicBezTo>
                  <a:cubicBezTo>
                    <a:pt x="15047" y="7927"/>
                    <a:pt x="16071" y="7426"/>
                    <a:pt x="17031" y="7426"/>
                  </a:cubicBezTo>
                  <a:cubicBezTo>
                    <a:pt x="17746" y="7426"/>
                    <a:pt x="18425" y="7704"/>
                    <a:pt x="19105" y="8189"/>
                  </a:cubicBezTo>
                  <a:cubicBezTo>
                    <a:pt x="20697" y="9327"/>
                    <a:pt x="18876" y="9782"/>
                    <a:pt x="19560" y="10692"/>
                  </a:cubicBezTo>
                  <a:cubicBezTo>
                    <a:pt x="19772" y="10974"/>
                    <a:pt x="20049" y="11081"/>
                    <a:pt x="20399" y="11081"/>
                  </a:cubicBezTo>
                  <a:cubicBezTo>
                    <a:pt x="21177" y="11081"/>
                    <a:pt x="22313" y="10551"/>
                    <a:pt x="23882" y="10237"/>
                  </a:cubicBezTo>
                  <a:cubicBezTo>
                    <a:pt x="25161" y="9981"/>
                    <a:pt x="25362" y="9365"/>
                    <a:pt x="25292" y="8874"/>
                  </a:cubicBezTo>
                  <a:cubicBezTo>
                    <a:pt x="24684" y="7786"/>
                    <a:pt x="23655" y="6370"/>
                    <a:pt x="23655" y="6370"/>
                  </a:cubicBezTo>
                  <a:cubicBezTo>
                    <a:pt x="23655" y="6370"/>
                    <a:pt x="20470" y="1"/>
                    <a:pt x="15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42;p70"/>
            <p:cNvSpPr/>
            <p:nvPr/>
          </p:nvSpPr>
          <p:spPr>
            <a:xfrm>
              <a:off x="-3269800" y="762225"/>
              <a:ext cx="1097475" cy="909450"/>
            </a:xfrm>
            <a:custGeom>
              <a:avLst/>
              <a:gdLst/>
              <a:ahLst/>
              <a:cxnLst/>
              <a:rect l="l" t="t" r="r" b="b"/>
              <a:pathLst>
                <a:path w="43899" h="36378" extrusionOk="0">
                  <a:moveTo>
                    <a:pt x="32165" y="1"/>
                  </a:moveTo>
                  <a:cubicBezTo>
                    <a:pt x="29583" y="1"/>
                    <a:pt x="27976" y="2886"/>
                    <a:pt x="27976" y="4701"/>
                  </a:cubicBezTo>
                  <a:cubicBezTo>
                    <a:pt x="27976" y="6747"/>
                    <a:pt x="26384" y="10842"/>
                    <a:pt x="27066" y="10842"/>
                  </a:cubicBezTo>
                  <a:cubicBezTo>
                    <a:pt x="27748" y="10842"/>
                    <a:pt x="32070" y="9703"/>
                    <a:pt x="32752" y="9703"/>
                  </a:cubicBezTo>
                  <a:cubicBezTo>
                    <a:pt x="33434" y="9703"/>
                    <a:pt x="35936" y="13116"/>
                    <a:pt x="35936" y="13116"/>
                  </a:cubicBezTo>
                  <a:cubicBezTo>
                    <a:pt x="35936" y="13116"/>
                    <a:pt x="32702" y="12510"/>
                    <a:pt x="30073" y="12510"/>
                  </a:cubicBezTo>
                  <a:cubicBezTo>
                    <a:pt x="28759" y="12510"/>
                    <a:pt x="27597" y="12662"/>
                    <a:pt x="27066" y="13116"/>
                  </a:cubicBezTo>
                  <a:cubicBezTo>
                    <a:pt x="25473" y="14482"/>
                    <a:pt x="24565" y="16073"/>
                    <a:pt x="24565" y="16073"/>
                  </a:cubicBezTo>
                  <a:cubicBezTo>
                    <a:pt x="24565" y="16073"/>
                    <a:pt x="23427" y="17892"/>
                    <a:pt x="24336" y="18347"/>
                  </a:cubicBezTo>
                  <a:cubicBezTo>
                    <a:pt x="25245" y="18802"/>
                    <a:pt x="27520" y="19257"/>
                    <a:pt x="26155" y="19484"/>
                  </a:cubicBezTo>
                  <a:cubicBezTo>
                    <a:pt x="24790" y="19712"/>
                    <a:pt x="23881" y="19939"/>
                    <a:pt x="23426" y="21758"/>
                  </a:cubicBezTo>
                  <a:cubicBezTo>
                    <a:pt x="22971" y="23578"/>
                    <a:pt x="22517" y="25625"/>
                    <a:pt x="22517" y="25625"/>
                  </a:cubicBezTo>
                  <a:lnTo>
                    <a:pt x="20241" y="26080"/>
                  </a:lnTo>
                  <a:lnTo>
                    <a:pt x="17740" y="26762"/>
                  </a:lnTo>
                  <a:cubicBezTo>
                    <a:pt x="17740" y="26762"/>
                    <a:pt x="10690" y="23579"/>
                    <a:pt x="10690" y="22897"/>
                  </a:cubicBezTo>
                  <a:cubicBezTo>
                    <a:pt x="10690" y="22215"/>
                    <a:pt x="7734" y="18575"/>
                    <a:pt x="6597" y="17893"/>
                  </a:cubicBezTo>
                  <a:cubicBezTo>
                    <a:pt x="5720" y="17366"/>
                    <a:pt x="2817" y="15489"/>
                    <a:pt x="1636" y="15489"/>
                  </a:cubicBezTo>
                  <a:cubicBezTo>
                    <a:pt x="1284" y="15489"/>
                    <a:pt x="1085" y="15656"/>
                    <a:pt x="1137" y="16073"/>
                  </a:cubicBezTo>
                  <a:cubicBezTo>
                    <a:pt x="1364" y="17893"/>
                    <a:pt x="3640" y="19257"/>
                    <a:pt x="3640" y="19257"/>
                  </a:cubicBezTo>
                  <a:cubicBezTo>
                    <a:pt x="3640" y="19257"/>
                    <a:pt x="0" y="21076"/>
                    <a:pt x="2503" y="21532"/>
                  </a:cubicBezTo>
                  <a:cubicBezTo>
                    <a:pt x="5004" y="21987"/>
                    <a:pt x="6823" y="21532"/>
                    <a:pt x="7507" y="22442"/>
                  </a:cubicBezTo>
                  <a:cubicBezTo>
                    <a:pt x="8190" y="23351"/>
                    <a:pt x="11374" y="24943"/>
                    <a:pt x="13648" y="26989"/>
                  </a:cubicBezTo>
                  <a:cubicBezTo>
                    <a:pt x="15922" y="29035"/>
                    <a:pt x="18195" y="30856"/>
                    <a:pt x="18195" y="30856"/>
                  </a:cubicBezTo>
                  <a:cubicBezTo>
                    <a:pt x="18169" y="31430"/>
                    <a:pt x="18181" y="32004"/>
                    <a:pt x="18233" y="32576"/>
                  </a:cubicBezTo>
                  <a:cubicBezTo>
                    <a:pt x="18349" y="32782"/>
                    <a:pt x="18424" y="33036"/>
                    <a:pt x="18424" y="33359"/>
                  </a:cubicBezTo>
                  <a:cubicBezTo>
                    <a:pt x="18424" y="33484"/>
                    <a:pt x="18419" y="33610"/>
                    <a:pt x="18413" y="33733"/>
                  </a:cubicBezTo>
                  <a:cubicBezTo>
                    <a:pt x="18579" y="34441"/>
                    <a:pt x="18859" y="35090"/>
                    <a:pt x="19332" y="35405"/>
                  </a:cubicBezTo>
                  <a:cubicBezTo>
                    <a:pt x="20062" y="35891"/>
                    <a:pt x="21052" y="36377"/>
                    <a:pt x="21884" y="36377"/>
                  </a:cubicBezTo>
                  <a:cubicBezTo>
                    <a:pt x="22609" y="36377"/>
                    <a:pt x="23216" y="36008"/>
                    <a:pt x="23427" y="34950"/>
                  </a:cubicBezTo>
                  <a:cubicBezTo>
                    <a:pt x="23881" y="32675"/>
                    <a:pt x="23656" y="32221"/>
                    <a:pt x="24565" y="30174"/>
                  </a:cubicBezTo>
                  <a:cubicBezTo>
                    <a:pt x="25231" y="28672"/>
                    <a:pt x="27244" y="27293"/>
                    <a:pt x="28450" y="27293"/>
                  </a:cubicBezTo>
                  <a:cubicBezTo>
                    <a:pt x="28888" y="27293"/>
                    <a:pt x="29219" y="27475"/>
                    <a:pt x="29340" y="27900"/>
                  </a:cubicBezTo>
                  <a:cubicBezTo>
                    <a:pt x="29691" y="29124"/>
                    <a:pt x="30580" y="31294"/>
                    <a:pt x="30970" y="31294"/>
                  </a:cubicBezTo>
                  <a:cubicBezTo>
                    <a:pt x="31087" y="31294"/>
                    <a:pt x="31159" y="31100"/>
                    <a:pt x="31159" y="30629"/>
                  </a:cubicBezTo>
                  <a:cubicBezTo>
                    <a:pt x="31159" y="28802"/>
                    <a:pt x="31519" y="27517"/>
                    <a:pt x="30627" y="26294"/>
                  </a:cubicBezTo>
                  <a:lnTo>
                    <a:pt x="30627" y="26294"/>
                  </a:lnTo>
                  <a:cubicBezTo>
                    <a:pt x="30838" y="26380"/>
                    <a:pt x="31054" y="26430"/>
                    <a:pt x="31272" y="26430"/>
                  </a:cubicBezTo>
                  <a:cubicBezTo>
                    <a:pt x="31461" y="26430"/>
                    <a:pt x="31652" y="26392"/>
                    <a:pt x="31843" y="26307"/>
                  </a:cubicBezTo>
                  <a:cubicBezTo>
                    <a:pt x="33890" y="25397"/>
                    <a:pt x="33890" y="22667"/>
                    <a:pt x="32980" y="21530"/>
                  </a:cubicBezTo>
                  <a:cubicBezTo>
                    <a:pt x="32071" y="20393"/>
                    <a:pt x="26612" y="19939"/>
                    <a:pt x="27523" y="18574"/>
                  </a:cubicBezTo>
                  <a:cubicBezTo>
                    <a:pt x="27825" y="18119"/>
                    <a:pt x="28558" y="17968"/>
                    <a:pt x="29401" y="17968"/>
                  </a:cubicBezTo>
                  <a:cubicBezTo>
                    <a:pt x="31085" y="17968"/>
                    <a:pt x="33208" y="18574"/>
                    <a:pt x="33208" y="18574"/>
                  </a:cubicBezTo>
                  <a:lnTo>
                    <a:pt x="32525" y="15391"/>
                  </a:lnTo>
                  <a:lnTo>
                    <a:pt x="37302" y="18574"/>
                  </a:lnTo>
                  <a:cubicBezTo>
                    <a:pt x="37302" y="18574"/>
                    <a:pt x="38121" y="16282"/>
                    <a:pt x="38925" y="16282"/>
                  </a:cubicBezTo>
                  <a:cubicBezTo>
                    <a:pt x="39068" y="16282"/>
                    <a:pt x="39212" y="16355"/>
                    <a:pt x="39350" y="16528"/>
                  </a:cubicBezTo>
                  <a:cubicBezTo>
                    <a:pt x="40258" y="17665"/>
                    <a:pt x="38894" y="18802"/>
                    <a:pt x="40714" y="19484"/>
                  </a:cubicBezTo>
                  <a:cubicBezTo>
                    <a:pt x="41396" y="19740"/>
                    <a:pt x="42014" y="19868"/>
                    <a:pt x="42521" y="19868"/>
                  </a:cubicBezTo>
                  <a:cubicBezTo>
                    <a:pt x="43365" y="19868"/>
                    <a:pt x="43898" y="19513"/>
                    <a:pt x="43898" y="18802"/>
                  </a:cubicBezTo>
                  <a:cubicBezTo>
                    <a:pt x="43898" y="17663"/>
                    <a:pt x="41849" y="13116"/>
                    <a:pt x="41849" y="13116"/>
                  </a:cubicBezTo>
                  <a:cubicBezTo>
                    <a:pt x="41849" y="13116"/>
                    <a:pt x="36392" y="1062"/>
                    <a:pt x="33207" y="152"/>
                  </a:cubicBezTo>
                  <a:cubicBezTo>
                    <a:pt x="32844" y="48"/>
                    <a:pt x="32497" y="1"/>
                    <a:pt x="321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43;p70"/>
            <p:cNvSpPr/>
            <p:nvPr/>
          </p:nvSpPr>
          <p:spPr>
            <a:xfrm>
              <a:off x="-2451600" y="665650"/>
              <a:ext cx="830650" cy="823225"/>
            </a:xfrm>
            <a:custGeom>
              <a:avLst/>
              <a:gdLst/>
              <a:ahLst/>
              <a:cxnLst/>
              <a:rect l="l" t="t" r="r" b="b"/>
              <a:pathLst>
                <a:path w="33226" h="32929" extrusionOk="0">
                  <a:moveTo>
                    <a:pt x="914" y="1"/>
                  </a:moveTo>
                  <a:cubicBezTo>
                    <a:pt x="594" y="1"/>
                    <a:pt x="288" y="8"/>
                    <a:pt x="1" y="20"/>
                  </a:cubicBezTo>
                  <a:cubicBezTo>
                    <a:pt x="58" y="1967"/>
                    <a:pt x="523" y="2234"/>
                    <a:pt x="774" y="2234"/>
                  </a:cubicBezTo>
                  <a:cubicBezTo>
                    <a:pt x="868" y="2234"/>
                    <a:pt x="933" y="2196"/>
                    <a:pt x="933" y="2196"/>
                  </a:cubicBezTo>
                  <a:cubicBezTo>
                    <a:pt x="933" y="2196"/>
                    <a:pt x="6165" y="2878"/>
                    <a:pt x="8211" y="6516"/>
                  </a:cubicBezTo>
                  <a:cubicBezTo>
                    <a:pt x="10258" y="10156"/>
                    <a:pt x="12306" y="12886"/>
                    <a:pt x="15034" y="14705"/>
                  </a:cubicBezTo>
                  <a:cubicBezTo>
                    <a:pt x="17764" y="16524"/>
                    <a:pt x="17764" y="16069"/>
                    <a:pt x="20038" y="16752"/>
                  </a:cubicBezTo>
                  <a:cubicBezTo>
                    <a:pt x="22314" y="17434"/>
                    <a:pt x="23905" y="17434"/>
                    <a:pt x="25497" y="19936"/>
                  </a:cubicBezTo>
                  <a:cubicBezTo>
                    <a:pt x="27089" y="22438"/>
                    <a:pt x="30046" y="22210"/>
                    <a:pt x="27089" y="22438"/>
                  </a:cubicBezTo>
                  <a:cubicBezTo>
                    <a:pt x="26945" y="22449"/>
                    <a:pt x="26799" y="22454"/>
                    <a:pt x="26652" y="22454"/>
                  </a:cubicBezTo>
                  <a:cubicBezTo>
                    <a:pt x="24878" y="22454"/>
                    <a:pt x="22971" y="21708"/>
                    <a:pt x="22189" y="21708"/>
                  </a:cubicBezTo>
                  <a:cubicBezTo>
                    <a:pt x="21710" y="21708"/>
                    <a:pt x="21655" y="21989"/>
                    <a:pt x="22312" y="22893"/>
                  </a:cubicBezTo>
                  <a:cubicBezTo>
                    <a:pt x="24133" y="25395"/>
                    <a:pt x="27318" y="27214"/>
                    <a:pt x="28453" y="29261"/>
                  </a:cubicBezTo>
                  <a:cubicBezTo>
                    <a:pt x="29591" y="31307"/>
                    <a:pt x="28453" y="32673"/>
                    <a:pt x="30274" y="32900"/>
                  </a:cubicBezTo>
                  <a:cubicBezTo>
                    <a:pt x="30424" y="32919"/>
                    <a:pt x="30567" y="32928"/>
                    <a:pt x="30705" y="32928"/>
                  </a:cubicBezTo>
                  <a:cubicBezTo>
                    <a:pt x="32227" y="32928"/>
                    <a:pt x="33011" y="31760"/>
                    <a:pt x="33226" y="29085"/>
                  </a:cubicBezTo>
                  <a:cubicBezTo>
                    <a:pt x="32163" y="26138"/>
                    <a:pt x="30072" y="21325"/>
                    <a:pt x="28227" y="19480"/>
                  </a:cubicBezTo>
                  <a:cubicBezTo>
                    <a:pt x="25725" y="16979"/>
                    <a:pt x="22085" y="12657"/>
                    <a:pt x="19583" y="11066"/>
                  </a:cubicBezTo>
                  <a:cubicBezTo>
                    <a:pt x="17082" y="9474"/>
                    <a:pt x="15262" y="9246"/>
                    <a:pt x="15262" y="9246"/>
                  </a:cubicBezTo>
                  <a:cubicBezTo>
                    <a:pt x="15262" y="9246"/>
                    <a:pt x="11622" y="7200"/>
                    <a:pt x="10032" y="5607"/>
                  </a:cubicBezTo>
                  <a:cubicBezTo>
                    <a:pt x="8439" y="4015"/>
                    <a:pt x="7074" y="1059"/>
                    <a:pt x="4346" y="377"/>
                  </a:cubicBezTo>
                  <a:cubicBezTo>
                    <a:pt x="3178" y="85"/>
                    <a:pt x="1969" y="1"/>
                    <a:pt x="9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44;p70"/>
            <p:cNvSpPr/>
            <p:nvPr/>
          </p:nvSpPr>
          <p:spPr>
            <a:xfrm>
              <a:off x="-3002550" y="803425"/>
              <a:ext cx="308125" cy="468675"/>
            </a:xfrm>
            <a:custGeom>
              <a:avLst/>
              <a:gdLst/>
              <a:ahLst/>
              <a:cxnLst/>
              <a:rect l="l" t="t" r="r" b="b"/>
              <a:pathLst>
                <a:path w="12325" h="18747" extrusionOk="0">
                  <a:moveTo>
                    <a:pt x="3605" y="0"/>
                  </a:moveTo>
                  <a:cubicBezTo>
                    <a:pt x="3066" y="1199"/>
                    <a:pt x="2274" y="3140"/>
                    <a:pt x="2274" y="4190"/>
                  </a:cubicBezTo>
                  <a:cubicBezTo>
                    <a:pt x="2274" y="5782"/>
                    <a:pt x="1819" y="11241"/>
                    <a:pt x="1819" y="11241"/>
                  </a:cubicBezTo>
                  <a:lnTo>
                    <a:pt x="1364" y="12834"/>
                  </a:lnTo>
                  <a:cubicBezTo>
                    <a:pt x="1364" y="12834"/>
                    <a:pt x="1364" y="13287"/>
                    <a:pt x="0" y="13516"/>
                  </a:cubicBezTo>
                  <a:cubicBezTo>
                    <a:pt x="171" y="13743"/>
                    <a:pt x="384" y="13828"/>
                    <a:pt x="625" y="13828"/>
                  </a:cubicBezTo>
                  <a:cubicBezTo>
                    <a:pt x="1350" y="13828"/>
                    <a:pt x="2332" y="13061"/>
                    <a:pt x="3185" y="13061"/>
                  </a:cubicBezTo>
                  <a:cubicBezTo>
                    <a:pt x="4322" y="13061"/>
                    <a:pt x="4776" y="13516"/>
                    <a:pt x="5231" y="14880"/>
                  </a:cubicBezTo>
                  <a:cubicBezTo>
                    <a:pt x="5686" y="16245"/>
                    <a:pt x="7505" y="18746"/>
                    <a:pt x="7505" y="18746"/>
                  </a:cubicBezTo>
                  <a:cubicBezTo>
                    <a:pt x="7505" y="18746"/>
                    <a:pt x="7052" y="15335"/>
                    <a:pt x="7277" y="13971"/>
                  </a:cubicBezTo>
                  <a:cubicBezTo>
                    <a:pt x="7504" y="12605"/>
                    <a:pt x="10917" y="8512"/>
                    <a:pt x="12054" y="5782"/>
                  </a:cubicBezTo>
                  <a:cubicBezTo>
                    <a:pt x="12316" y="5152"/>
                    <a:pt x="12324" y="4910"/>
                    <a:pt x="12182" y="4910"/>
                  </a:cubicBezTo>
                  <a:cubicBezTo>
                    <a:pt x="11706" y="4910"/>
                    <a:pt x="9553" y="7601"/>
                    <a:pt x="9553" y="7601"/>
                  </a:cubicBezTo>
                  <a:lnTo>
                    <a:pt x="6823" y="1689"/>
                  </a:lnTo>
                  <a:lnTo>
                    <a:pt x="4549" y="96"/>
                  </a:lnTo>
                  <a:cubicBezTo>
                    <a:pt x="4237" y="45"/>
                    <a:pt x="3922" y="13"/>
                    <a:pt x="36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503;p46"/>
          <p:cNvGrpSpPr/>
          <p:nvPr/>
        </p:nvGrpSpPr>
        <p:grpSpPr>
          <a:xfrm>
            <a:off x="0" y="150956"/>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AutoShape 21">
            <a:extLst>
              <a:ext uri="{FF2B5EF4-FFF2-40B4-BE49-F238E27FC236}">
                <a16:creationId xmlns:a16="http://schemas.microsoft.com/office/drawing/2014/main" id="{7861859E-0668-CB15-DD94-3FF2E850C811}"/>
              </a:ext>
            </a:extLst>
          </p:cNvPr>
          <p:cNvSpPr>
            <a:spLocks noChangeArrowheads="1"/>
          </p:cNvSpPr>
          <p:nvPr/>
        </p:nvSpPr>
        <p:spPr bwMode="auto">
          <a:xfrm>
            <a:off x="148267" y="2517443"/>
            <a:ext cx="7235513" cy="1719277"/>
          </a:xfrm>
          <a:prstGeom prst="horizontalScroll">
            <a:avLst>
              <a:gd name="adj" fmla="val 12500"/>
            </a:avLst>
          </a:prstGeom>
          <a:solidFill>
            <a:srgbClr val="CCFFCC"/>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vi-VN" altLang="en-US" b="1" dirty="0">
                <a:solidFill>
                  <a:srgbClr val="0000FF"/>
                </a:solidFill>
                <a:latin typeface="Cambria" panose="02040503050406030204" pitchFamily="18" charset="0"/>
                <a:ea typeface="Cambria" panose="02040503050406030204" pitchFamily="18" charset="0"/>
                <a:cs typeface="Arial" panose="020B0604020202020204" pitchFamily="34" charset="0"/>
              </a:rPr>
              <a:t>Hai câu thơ trên nói đến sự kiện nào?</a:t>
            </a:r>
            <a:endParaRPr lang="en-US" altLang="en-US" b="1" dirty="0">
              <a:solidFill>
                <a:srgbClr val="0000FF"/>
              </a:solidFill>
              <a:latin typeface="Cambria" panose="02040503050406030204" pitchFamily="18" charset="0"/>
              <a:ea typeface="Cambria" panose="02040503050406030204" pitchFamily="18" charset="0"/>
              <a:cs typeface="Arial" panose="020B0604020202020204" pitchFamily="34" charset="0"/>
            </a:endParaRPr>
          </a:p>
          <a:p>
            <a:pPr algn="ctr"/>
            <a:r>
              <a:rPr lang="vi-VN" altLang="en-US" b="1" dirty="0">
                <a:solidFill>
                  <a:srgbClr val="0000FF"/>
                </a:solidFill>
                <a:latin typeface="Cambria" panose="02040503050406030204" pitchFamily="18" charset="0"/>
                <a:ea typeface="Cambria" panose="02040503050406030204" pitchFamily="18" charset="0"/>
                <a:cs typeface="Arial" panose="020B0604020202020204" pitchFamily="34" charset="0"/>
              </a:rPr>
              <a:t>Hãy chia sẻ những hiểu biết của em về sự kiện đó.</a:t>
            </a:r>
            <a:endParaRPr lang="en-US" altLang="en-US" b="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70" name="Rounded Rectangle 69"/>
          <p:cNvSpPr/>
          <p:nvPr/>
        </p:nvSpPr>
        <p:spPr>
          <a:xfrm>
            <a:off x="1652089" y="617220"/>
            <a:ext cx="6234611" cy="3626147"/>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342900" lvl="0" indent="-342900" algn="just">
              <a:buFont typeface="Wingdings" panose="05000000000000000000" pitchFamily="2" charset="2"/>
              <a:buChar char="q"/>
              <a:defRPr/>
            </a:pPr>
            <a:r>
              <a:rPr lang="vi-VN" sz="2400" b="1" dirty="0">
                <a:solidFill>
                  <a:srgbClr val="FFFFFF"/>
                </a:solidFill>
                <a:effectLst>
                  <a:outerShdw blurRad="38100" dist="38100" dir="2700000" algn="tl">
                    <a:srgbClr val="000000">
                      <a:alpha val="43137"/>
                    </a:srgbClr>
                  </a:outerShdw>
                </a:effectLst>
                <a:latin typeface="Arial"/>
              </a:rPr>
              <a:t>Hai câu thơ trên nói đến chiến thắng Điện Biên Phủ năm 1954.</a:t>
            </a:r>
          </a:p>
          <a:p>
            <a:pPr marL="342900" lvl="0" indent="-342900" algn="just">
              <a:buFont typeface="Wingdings" panose="05000000000000000000" pitchFamily="2" charset="2"/>
              <a:buChar char="q"/>
              <a:defRPr/>
            </a:pPr>
            <a:r>
              <a:rPr lang="vi-VN" sz="2400" b="1" dirty="0">
                <a:solidFill>
                  <a:srgbClr val="FFFFFF"/>
                </a:solidFill>
                <a:effectLst>
                  <a:outerShdw blurRad="38100" dist="38100" dir="2700000" algn="tl">
                    <a:srgbClr val="000000">
                      <a:alpha val="43137"/>
                    </a:srgbClr>
                  </a:outerShdw>
                </a:effectLst>
                <a:latin typeface="Arial"/>
              </a:rPr>
              <a:t>Đây là thắng lợi quân sự lớn nhất của quân đội và nhân dân Việt Nam trong cuộc kháng chiến chống thực dân Pháp, buộc Pháp phải đàm phán, ký kết Hiệp định Giơnevơ về kết thúc chiến tranh, lập lại hoà bình ở Đông Dương.</a:t>
            </a:r>
            <a:endPar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sym typeface="Arial"/>
            </a:endParaRPr>
          </a:p>
        </p:txBody>
      </p:sp>
      <p:grpSp>
        <p:nvGrpSpPr>
          <p:cNvPr id="72" name="Google Shape;1945;p70"/>
          <p:cNvGrpSpPr/>
          <p:nvPr/>
        </p:nvGrpSpPr>
        <p:grpSpPr>
          <a:xfrm>
            <a:off x="7454911" y="237021"/>
            <a:ext cx="1395463" cy="1890327"/>
            <a:chOff x="-6586050" y="658250"/>
            <a:chExt cx="2015400" cy="3154350"/>
          </a:xfrm>
        </p:grpSpPr>
        <p:sp>
          <p:nvSpPr>
            <p:cNvPr id="73" name="Google Shape;1946;p70"/>
            <p:cNvSpPr/>
            <p:nvPr/>
          </p:nvSpPr>
          <p:spPr>
            <a:xfrm>
              <a:off x="-6586050" y="658250"/>
              <a:ext cx="2015400" cy="3154350"/>
            </a:xfrm>
            <a:custGeom>
              <a:avLst/>
              <a:gdLst/>
              <a:ahLst/>
              <a:cxnLst/>
              <a:rect l="l" t="t" r="r" b="b"/>
              <a:pathLst>
                <a:path w="80616" h="126174" extrusionOk="0">
                  <a:moveTo>
                    <a:pt x="26355" y="47522"/>
                  </a:moveTo>
                  <a:cubicBezTo>
                    <a:pt x="26355" y="47522"/>
                    <a:pt x="27684" y="47965"/>
                    <a:pt x="28570" y="48186"/>
                  </a:cubicBezTo>
                  <a:cubicBezTo>
                    <a:pt x="29456" y="48408"/>
                    <a:pt x="30562" y="49074"/>
                    <a:pt x="30562" y="49074"/>
                  </a:cubicBezTo>
                  <a:lnTo>
                    <a:pt x="35434" y="52173"/>
                  </a:lnTo>
                  <a:lnTo>
                    <a:pt x="38978" y="52173"/>
                  </a:lnTo>
                  <a:lnTo>
                    <a:pt x="42522" y="54831"/>
                  </a:lnTo>
                  <a:cubicBezTo>
                    <a:pt x="42522" y="54831"/>
                    <a:pt x="42245" y="55245"/>
                    <a:pt x="41596" y="56165"/>
                  </a:cubicBezTo>
                  <a:cubicBezTo>
                    <a:pt x="41336" y="56177"/>
                    <a:pt x="41077" y="56183"/>
                    <a:pt x="40822" y="56183"/>
                  </a:cubicBezTo>
                  <a:cubicBezTo>
                    <a:pt x="40036" y="56183"/>
                    <a:pt x="39299" y="56118"/>
                    <a:pt x="38757" y="55938"/>
                  </a:cubicBezTo>
                  <a:cubicBezTo>
                    <a:pt x="36987" y="55349"/>
                    <a:pt x="27705" y="48993"/>
                    <a:pt x="25656" y="47582"/>
                  </a:cubicBezTo>
                  <a:cubicBezTo>
                    <a:pt x="26070" y="47548"/>
                    <a:pt x="26355" y="47522"/>
                    <a:pt x="26355" y="47522"/>
                  </a:cubicBezTo>
                  <a:close/>
                  <a:moveTo>
                    <a:pt x="49831" y="75206"/>
                  </a:moveTo>
                  <a:lnTo>
                    <a:pt x="48945" y="78528"/>
                  </a:lnTo>
                  <a:lnTo>
                    <a:pt x="49167" y="79857"/>
                  </a:lnTo>
                  <a:cubicBezTo>
                    <a:pt x="48696" y="79909"/>
                    <a:pt x="48237" y="79937"/>
                    <a:pt x="47811" y="79937"/>
                  </a:cubicBezTo>
                  <a:cubicBezTo>
                    <a:pt x="46434" y="79937"/>
                    <a:pt x="45401" y="79648"/>
                    <a:pt x="45401" y="78971"/>
                  </a:cubicBezTo>
                  <a:cubicBezTo>
                    <a:pt x="45401" y="78085"/>
                    <a:pt x="46952" y="77199"/>
                    <a:pt x="47616" y="76756"/>
                  </a:cubicBezTo>
                  <a:cubicBezTo>
                    <a:pt x="48281" y="76313"/>
                    <a:pt x="49830" y="75206"/>
                    <a:pt x="49831" y="75206"/>
                  </a:cubicBezTo>
                  <a:close/>
                  <a:moveTo>
                    <a:pt x="39816" y="1"/>
                  </a:moveTo>
                  <a:cubicBezTo>
                    <a:pt x="39240" y="1"/>
                    <a:pt x="38663" y="42"/>
                    <a:pt x="38093" y="128"/>
                  </a:cubicBezTo>
                  <a:cubicBezTo>
                    <a:pt x="33663" y="794"/>
                    <a:pt x="31671" y="6107"/>
                    <a:pt x="31671" y="6107"/>
                  </a:cubicBezTo>
                  <a:cubicBezTo>
                    <a:pt x="31671" y="6107"/>
                    <a:pt x="31448" y="7659"/>
                    <a:pt x="30562" y="8100"/>
                  </a:cubicBezTo>
                  <a:cubicBezTo>
                    <a:pt x="29678" y="8543"/>
                    <a:pt x="28792" y="9651"/>
                    <a:pt x="29676" y="10315"/>
                  </a:cubicBezTo>
                  <a:cubicBezTo>
                    <a:pt x="30562" y="10980"/>
                    <a:pt x="33886" y="11866"/>
                    <a:pt x="33886" y="11866"/>
                  </a:cubicBezTo>
                  <a:cubicBezTo>
                    <a:pt x="33886" y="11866"/>
                    <a:pt x="34106" y="15409"/>
                    <a:pt x="34329" y="16738"/>
                  </a:cubicBezTo>
                  <a:cubicBezTo>
                    <a:pt x="34549" y="18065"/>
                    <a:pt x="38314" y="21832"/>
                    <a:pt x="38314" y="21832"/>
                  </a:cubicBezTo>
                  <a:cubicBezTo>
                    <a:pt x="38314" y="21832"/>
                    <a:pt x="37650" y="22718"/>
                    <a:pt x="37650" y="24267"/>
                  </a:cubicBezTo>
                  <a:cubicBezTo>
                    <a:pt x="37650" y="25817"/>
                    <a:pt x="35435" y="27146"/>
                    <a:pt x="36764" y="28475"/>
                  </a:cubicBezTo>
                  <a:cubicBezTo>
                    <a:pt x="38093" y="29804"/>
                    <a:pt x="38536" y="30690"/>
                    <a:pt x="39200" y="31354"/>
                  </a:cubicBezTo>
                  <a:cubicBezTo>
                    <a:pt x="39864" y="32019"/>
                    <a:pt x="40307" y="34232"/>
                    <a:pt x="40307" y="35118"/>
                  </a:cubicBezTo>
                  <a:cubicBezTo>
                    <a:pt x="40307" y="36004"/>
                    <a:pt x="39864" y="39548"/>
                    <a:pt x="39864" y="39548"/>
                  </a:cubicBezTo>
                  <a:lnTo>
                    <a:pt x="38314" y="41541"/>
                  </a:lnTo>
                  <a:cubicBezTo>
                    <a:pt x="38314" y="41541"/>
                    <a:pt x="36985" y="41763"/>
                    <a:pt x="36099" y="41763"/>
                  </a:cubicBezTo>
                  <a:cubicBezTo>
                    <a:pt x="35508" y="41763"/>
                    <a:pt x="34820" y="41468"/>
                    <a:pt x="34098" y="41468"/>
                  </a:cubicBezTo>
                  <a:cubicBezTo>
                    <a:pt x="33737" y="41468"/>
                    <a:pt x="33368" y="41542"/>
                    <a:pt x="32998" y="41763"/>
                  </a:cubicBezTo>
                  <a:cubicBezTo>
                    <a:pt x="31891" y="42427"/>
                    <a:pt x="30785" y="42870"/>
                    <a:pt x="30785" y="42870"/>
                  </a:cubicBezTo>
                  <a:cubicBezTo>
                    <a:pt x="30785" y="42870"/>
                    <a:pt x="27684" y="42206"/>
                    <a:pt x="26577" y="42206"/>
                  </a:cubicBezTo>
                  <a:cubicBezTo>
                    <a:pt x="25469" y="42206"/>
                    <a:pt x="21925" y="40212"/>
                    <a:pt x="21925" y="40212"/>
                  </a:cubicBezTo>
                  <a:cubicBezTo>
                    <a:pt x="21925" y="40212"/>
                    <a:pt x="20933" y="39645"/>
                    <a:pt x="19969" y="39645"/>
                  </a:cubicBezTo>
                  <a:cubicBezTo>
                    <a:pt x="19729" y="39645"/>
                    <a:pt x="19490" y="39681"/>
                    <a:pt x="19268" y="39769"/>
                  </a:cubicBezTo>
                  <a:cubicBezTo>
                    <a:pt x="18160" y="40212"/>
                    <a:pt x="16832" y="40434"/>
                    <a:pt x="16832" y="40434"/>
                  </a:cubicBezTo>
                  <a:lnTo>
                    <a:pt x="9967" y="39105"/>
                  </a:lnTo>
                  <a:lnTo>
                    <a:pt x="7974" y="39550"/>
                  </a:lnTo>
                  <a:lnTo>
                    <a:pt x="3103" y="39550"/>
                  </a:lnTo>
                  <a:cubicBezTo>
                    <a:pt x="3103" y="39550"/>
                    <a:pt x="3103" y="37114"/>
                    <a:pt x="2217" y="37114"/>
                  </a:cubicBezTo>
                  <a:cubicBezTo>
                    <a:pt x="1331" y="37114"/>
                    <a:pt x="1551" y="39107"/>
                    <a:pt x="1551" y="39107"/>
                  </a:cubicBezTo>
                  <a:lnTo>
                    <a:pt x="0" y="39328"/>
                  </a:lnTo>
                  <a:lnTo>
                    <a:pt x="443" y="41763"/>
                  </a:lnTo>
                  <a:lnTo>
                    <a:pt x="3765" y="42206"/>
                  </a:lnTo>
                  <a:lnTo>
                    <a:pt x="6200" y="42649"/>
                  </a:lnTo>
                  <a:cubicBezTo>
                    <a:pt x="6200" y="42649"/>
                    <a:pt x="7309" y="43978"/>
                    <a:pt x="7972" y="43978"/>
                  </a:cubicBezTo>
                  <a:cubicBezTo>
                    <a:pt x="8636" y="43978"/>
                    <a:pt x="8636" y="42872"/>
                    <a:pt x="8636" y="42872"/>
                  </a:cubicBezTo>
                  <a:lnTo>
                    <a:pt x="14838" y="43978"/>
                  </a:lnTo>
                  <a:lnTo>
                    <a:pt x="18825" y="46857"/>
                  </a:lnTo>
                  <a:cubicBezTo>
                    <a:pt x="18825" y="46857"/>
                    <a:pt x="21704" y="47743"/>
                    <a:pt x="22811" y="47743"/>
                  </a:cubicBezTo>
                  <a:cubicBezTo>
                    <a:pt x="22811" y="47743"/>
                    <a:pt x="31226" y="52837"/>
                    <a:pt x="34327" y="54830"/>
                  </a:cubicBezTo>
                  <a:cubicBezTo>
                    <a:pt x="36247" y="56064"/>
                    <a:pt x="39100" y="56704"/>
                    <a:pt x="40995" y="57013"/>
                  </a:cubicBezTo>
                  <a:cubicBezTo>
                    <a:pt x="40986" y="57023"/>
                    <a:pt x="40980" y="57034"/>
                    <a:pt x="40972" y="57045"/>
                  </a:cubicBezTo>
                  <a:cubicBezTo>
                    <a:pt x="39864" y="58596"/>
                    <a:pt x="39643" y="61032"/>
                    <a:pt x="39643" y="61032"/>
                  </a:cubicBezTo>
                  <a:cubicBezTo>
                    <a:pt x="39643" y="61032"/>
                    <a:pt x="36764" y="63026"/>
                    <a:pt x="35878" y="65462"/>
                  </a:cubicBezTo>
                  <a:cubicBezTo>
                    <a:pt x="34992" y="67897"/>
                    <a:pt x="30785" y="74763"/>
                    <a:pt x="30340" y="75649"/>
                  </a:cubicBezTo>
                  <a:cubicBezTo>
                    <a:pt x="29897" y="76535"/>
                    <a:pt x="29897" y="78750"/>
                    <a:pt x="32334" y="82072"/>
                  </a:cubicBezTo>
                  <a:cubicBezTo>
                    <a:pt x="34770" y="85394"/>
                    <a:pt x="39864" y="88272"/>
                    <a:pt x="42300" y="89601"/>
                  </a:cubicBezTo>
                  <a:cubicBezTo>
                    <a:pt x="44129" y="90599"/>
                    <a:pt x="46333" y="90723"/>
                    <a:pt x="47318" y="90723"/>
                  </a:cubicBezTo>
                  <a:cubicBezTo>
                    <a:pt x="47645" y="90723"/>
                    <a:pt x="47838" y="90710"/>
                    <a:pt x="47838" y="90710"/>
                  </a:cubicBezTo>
                  <a:cubicBezTo>
                    <a:pt x="47838" y="90710"/>
                    <a:pt x="48945" y="94252"/>
                    <a:pt x="48945" y="96246"/>
                  </a:cubicBezTo>
                  <a:cubicBezTo>
                    <a:pt x="48945" y="98241"/>
                    <a:pt x="49388" y="101119"/>
                    <a:pt x="49388" y="103112"/>
                  </a:cubicBezTo>
                  <a:cubicBezTo>
                    <a:pt x="49388" y="105105"/>
                    <a:pt x="48945" y="106877"/>
                    <a:pt x="50053" y="107985"/>
                  </a:cubicBezTo>
                  <a:cubicBezTo>
                    <a:pt x="51160" y="109092"/>
                    <a:pt x="51160" y="110421"/>
                    <a:pt x="51160" y="111970"/>
                  </a:cubicBezTo>
                  <a:cubicBezTo>
                    <a:pt x="51160" y="113522"/>
                    <a:pt x="50496" y="115071"/>
                    <a:pt x="50053" y="116178"/>
                  </a:cubicBezTo>
                  <a:cubicBezTo>
                    <a:pt x="49610" y="117286"/>
                    <a:pt x="49167" y="119058"/>
                    <a:pt x="47173" y="119722"/>
                  </a:cubicBezTo>
                  <a:cubicBezTo>
                    <a:pt x="45180" y="120387"/>
                    <a:pt x="40086" y="123487"/>
                    <a:pt x="40086" y="124373"/>
                  </a:cubicBezTo>
                  <a:cubicBezTo>
                    <a:pt x="40086" y="125259"/>
                    <a:pt x="41636" y="125923"/>
                    <a:pt x="44294" y="126145"/>
                  </a:cubicBezTo>
                  <a:cubicBezTo>
                    <a:pt x="44531" y="126165"/>
                    <a:pt x="44792" y="126174"/>
                    <a:pt x="45073" y="126174"/>
                  </a:cubicBezTo>
                  <a:cubicBezTo>
                    <a:pt x="47939" y="126174"/>
                    <a:pt x="52788" y="125219"/>
                    <a:pt x="53595" y="124816"/>
                  </a:cubicBezTo>
                  <a:cubicBezTo>
                    <a:pt x="54481" y="124373"/>
                    <a:pt x="56919" y="123709"/>
                    <a:pt x="58246" y="123266"/>
                  </a:cubicBezTo>
                  <a:cubicBezTo>
                    <a:pt x="59575" y="122823"/>
                    <a:pt x="60682" y="123044"/>
                    <a:pt x="59575" y="120608"/>
                  </a:cubicBezTo>
                  <a:cubicBezTo>
                    <a:pt x="58468" y="118172"/>
                    <a:pt x="58025" y="117286"/>
                    <a:pt x="58025" y="115737"/>
                  </a:cubicBezTo>
                  <a:cubicBezTo>
                    <a:pt x="58025" y="114187"/>
                    <a:pt x="58246" y="111086"/>
                    <a:pt x="58246" y="111086"/>
                  </a:cubicBezTo>
                  <a:cubicBezTo>
                    <a:pt x="58246" y="111086"/>
                    <a:pt x="60018" y="107540"/>
                    <a:pt x="60018" y="103776"/>
                  </a:cubicBezTo>
                  <a:cubicBezTo>
                    <a:pt x="60018" y="100011"/>
                    <a:pt x="58911" y="93366"/>
                    <a:pt x="58911" y="93366"/>
                  </a:cubicBezTo>
                  <a:cubicBezTo>
                    <a:pt x="58911" y="93366"/>
                    <a:pt x="61347" y="90044"/>
                    <a:pt x="61347" y="87388"/>
                  </a:cubicBezTo>
                  <a:cubicBezTo>
                    <a:pt x="61347" y="84730"/>
                    <a:pt x="59353" y="83622"/>
                    <a:pt x="59353" y="83622"/>
                  </a:cubicBezTo>
                  <a:lnTo>
                    <a:pt x="60239" y="79857"/>
                  </a:lnTo>
                  <a:cubicBezTo>
                    <a:pt x="60239" y="79857"/>
                    <a:pt x="61568" y="79857"/>
                    <a:pt x="62011" y="78307"/>
                  </a:cubicBezTo>
                  <a:cubicBezTo>
                    <a:pt x="62454" y="76756"/>
                    <a:pt x="63340" y="71441"/>
                    <a:pt x="63340" y="71441"/>
                  </a:cubicBezTo>
                  <a:cubicBezTo>
                    <a:pt x="63340" y="71441"/>
                    <a:pt x="70426" y="67677"/>
                    <a:pt x="71978" y="66791"/>
                  </a:cubicBezTo>
                  <a:cubicBezTo>
                    <a:pt x="73527" y="65905"/>
                    <a:pt x="73529" y="63026"/>
                    <a:pt x="73529" y="61475"/>
                  </a:cubicBezTo>
                  <a:cubicBezTo>
                    <a:pt x="73529" y="59925"/>
                    <a:pt x="69764" y="54166"/>
                    <a:pt x="69764" y="54166"/>
                  </a:cubicBezTo>
                  <a:lnTo>
                    <a:pt x="69764" y="54166"/>
                  </a:lnTo>
                  <a:cubicBezTo>
                    <a:pt x="69764" y="54166"/>
                    <a:pt x="74194" y="54609"/>
                    <a:pt x="75965" y="54609"/>
                  </a:cubicBezTo>
                  <a:cubicBezTo>
                    <a:pt x="77737" y="54609"/>
                    <a:pt x="79066" y="53280"/>
                    <a:pt x="79731" y="51509"/>
                  </a:cubicBezTo>
                  <a:cubicBezTo>
                    <a:pt x="80395" y="49737"/>
                    <a:pt x="80615" y="49074"/>
                    <a:pt x="79950" y="47743"/>
                  </a:cubicBezTo>
                  <a:cubicBezTo>
                    <a:pt x="79286" y="46414"/>
                    <a:pt x="78843" y="45307"/>
                    <a:pt x="78400" y="44421"/>
                  </a:cubicBezTo>
                  <a:cubicBezTo>
                    <a:pt x="77957" y="43535"/>
                    <a:pt x="76851" y="41543"/>
                    <a:pt x="76851" y="40657"/>
                  </a:cubicBezTo>
                  <a:cubicBezTo>
                    <a:pt x="76851" y="39771"/>
                    <a:pt x="76408" y="37778"/>
                    <a:pt x="76408" y="37778"/>
                  </a:cubicBezTo>
                  <a:cubicBezTo>
                    <a:pt x="76408" y="37778"/>
                    <a:pt x="77071" y="37556"/>
                    <a:pt x="75742" y="35563"/>
                  </a:cubicBezTo>
                  <a:cubicBezTo>
                    <a:pt x="74413" y="33570"/>
                    <a:pt x="73750" y="32462"/>
                    <a:pt x="72864" y="32019"/>
                  </a:cubicBezTo>
                  <a:cubicBezTo>
                    <a:pt x="71978" y="31576"/>
                    <a:pt x="71314" y="31133"/>
                    <a:pt x="70428" y="30469"/>
                  </a:cubicBezTo>
                  <a:cubicBezTo>
                    <a:pt x="69542" y="29804"/>
                    <a:pt x="68213" y="28918"/>
                    <a:pt x="68213" y="28918"/>
                  </a:cubicBezTo>
                  <a:lnTo>
                    <a:pt x="65998" y="27589"/>
                  </a:lnTo>
                  <a:cubicBezTo>
                    <a:pt x="65998" y="27589"/>
                    <a:pt x="65112" y="26482"/>
                    <a:pt x="64669" y="25596"/>
                  </a:cubicBezTo>
                  <a:cubicBezTo>
                    <a:pt x="64227" y="24710"/>
                    <a:pt x="63562" y="22938"/>
                    <a:pt x="62676" y="22718"/>
                  </a:cubicBezTo>
                  <a:cubicBezTo>
                    <a:pt x="61790" y="22495"/>
                    <a:pt x="59797" y="22495"/>
                    <a:pt x="59797" y="22495"/>
                  </a:cubicBezTo>
                  <a:cubicBezTo>
                    <a:pt x="59797" y="22495"/>
                    <a:pt x="57803" y="18508"/>
                    <a:pt x="55810" y="18065"/>
                  </a:cubicBezTo>
                  <a:cubicBezTo>
                    <a:pt x="55219" y="17934"/>
                    <a:pt x="54667" y="17900"/>
                    <a:pt x="54165" y="17900"/>
                  </a:cubicBezTo>
                  <a:cubicBezTo>
                    <a:pt x="53632" y="17900"/>
                    <a:pt x="53155" y="17938"/>
                    <a:pt x="52750" y="17938"/>
                  </a:cubicBezTo>
                  <a:cubicBezTo>
                    <a:pt x="52252" y="17938"/>
                    <a:pt x="51861" y="17880"/>
                    <a:pt x="51603" y="17622"/>
                  </a:cubicBezTo>
                  <a:cubicBezTo>
                    <a:pt x="50939" y="16959"/>
                    <a:pt x="48281" y="13637"/>
                    <a:pt x="48281" y="13637"/>
                  </a:cubicBezTo>
                  <a:cubicBezTo>
                    <a:pt x="48281" y="13637"/>
                    <a:pt x="50496" y="8543"/>
                    <a:pt x="48945" y="4999"/>
                  </a:cubicBezTo>
                  <a:cubicBezTo>
                    <a:pt x="47594" y="1911"/>
                    <a:pt x="43720" y="1"/>
                    <a:pt x="3981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947;p70"/>
            <p:cNvSpPr/>
            <p:nvPr/>
          </p:nvSpPr>
          <p:spPr>
            <a:xfrm>
              <a:off x="-5700175" y="1204025"/>
              <a:ext cx="132925" cy="267625"/>
            </a:xfrm>
            <a:custGeom>
              <a:avLst/>
              <a:gdLst/>
              <a:ahLst/>
              <a:cxnLst/>
              <a:rect l="l" t="t" r="r" b="b"/>
              <a:pathLst>
                <a:path w="5317" h="10705" extrusionOk="0">
                  <a:moveTo>
                    <a:pt x="2879" y="1"/>
                  </a:moveTo>
                  <a:cubicBezTo>
                    <a:pt x="2879" y="1"/>
                    <a:pt x="2215" y="887"/>
                    <a:pt x="2215" y="2436"/>
                  </a:cubicBezTo>
                  <a:cubicBezTo>
                    <a:pt x="2215" y="3986"/>
                    <a:pt x="0" y="5315"/>
                    <a:pt x="1329" y="6644"/>
                  </a:cubicBezTo>
                  <a:cubicBezTo>
                    <a:pt x="2658" y="7973"/>
                    <a:pt x="3101" y="8859"/>
                    <a:pt x="3765" y="9524"/>
                  </a:cubicBezTo>
                  <a:cubicBezTo>
                    <a:pt x="4003" y="9762"/>
                    <a:pt x="4211" y="10200"/>
                    <a:pt x="4383" y="10704"/>
                  </a:cubicBezTo>
                  <a:cubicBezTo>
                    <a:pt x="4481" y="10613"/>
                    <a:pt x="4569" y="10515"/>
                    <a:pt x="4651" y="10410"/>
                  </a:cubicBezTo>
                  <a:cubicBezTo>
                    <a:pt x="5316" y="9524"/>
                    <a:pt x="5094" y="2659"/>
                    <a:pt x="5094" y="1773"/>
                  </a:cubicBezTo>
                  <a:cubicBezTo>
                    <a:pt x="5094" y="887"/>
                    <a:pt x="2879" y="1"/>
                    <a:pt x="28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948;p70"/>
            <p:cNvSpPr/>
            <p:nvPr/>
          </p:nvSpPr>
          <p:spPr>
            <a:xfrm>
              <a:off x="-5356900" y="1105875"/>
              <a:ext cx="349200" cy="320750"/>
            </a:xfrm>
            <a:custGeom>
              <a:avLst/>
              <a:gdLst/>
              <a:ahLst/>
              <a:cxnLst/>
              <a:rect l="l" t="t" r="r" b="b"/>
              <a:pathLst>
                <a:path w="13968" h="12830" extrusionOk="0">
                  <a:moveTo>
                    <a:pt x="4997" y="0"/>
                  </a:moveTo>
                  <a:cubicBezTo>
                    <a:pt x="4984" y="0"/>
                    <a:pt x="4971" y="0"/>
                    <a:pt x="4958" y="0"/>
                  </a:cubicBezTo>
                  <a:cubicBezTo>
                    <a:pt x="4827" y="109"/>
                    <a:pt x="4717" y="232"/>
                    <a:pt x="4652" y="383"/>
                  </a:cubicBezTo>
                  <a:cubicBezTo>
                    <a:pt x="4652" y="383"/>
                    <a:pt x="6424" y="383"/>
                    <a:pt x="3986" y="1934"/>
                  </a:cubicBezTo>
                  <a:cubicBezTo>
                    <a:pt x="1551" y="3484"/>
                    <a:pt x="1" y="4370"/>
                    <a:pt x="1108" y="5476"/>
                  </a:cubicBezTo>
                  <a:cubicBezTo>
                    <a:pt x="2216" y="6585"/>
                    <a:pt x="3766" y="7912"/>
                    <a:pt x="4872" y="8134"/>
                  </a:cubicBezTo>
                  <a:cubicBezTo>
                    <a:pt x="5124" y="8185"/>
                    <a:pt x="5330" y="8201"/>
                    <a:pt x="5506" y="8201"/>
                  </a:cubicBezTo>
                  <a:cubicBezTo>
                    <a:pt x="5818" y="8201"/>
                    <a:pt x="6035" y="8150"/>
                    <a:pt x="6244" y="8150"/>
                  </a:cubicBezTo>
                  <a:cubicBezTo>
                    <a:pt x="6436" y="8150"/>
                    <a:pt x="6621" y="8193"/>
                    <a:pt x="6867" y="8357"/>
                  </a:cubicBezTo>
                  <a:cubicBezTo>
                    <a:pt x="7530" y="8800"/>
                    <a:pt x="10188" y="11678"/>
                    <a:pt x="11295" y="12121"/>
                  </a:cubicBezTo>
                  <a:cubicBezTo>
                    <a:pt x="11918" y="12370"/>
                    <a:pt x="12961" y="12829"/>
                    <a:pt x="13479" y="12829"/>
                  </a:cubicBezTo>
                  <a:cubicBezTo>
                    <a:pt x="13882" y="12829"/>
                    <a:pt x="13967" y="12551"/>
                    <a:pt x="13288" y="11678"/>
                  </a:cubicBezTo>
                  <a:cubicBezTo>
                    <a:pt x="11738" y="9684"/>
                    <a:pt x="9080" y="4813"/>
                    <a:pt x="10631" y="4592"/>
                  </a:cubicBezTo>
                  <a:cubicBezTo>
                    <a:pt x="10631" y="4592"/>
                    <a:pt x="8637" y="605"/>
                    <a:pt x="6644" y="162"/>
                  </a:cubicBezTo>
                  <a:cubicBezTo>
                    <a:pt x="6049" y="30"/>
                    <a:pt x="5501" y="0"/>
                    <a:pt x="49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949;p70"/>
            <p:cNvSpPr/>
            <p:nvPr/>
          </p:nvSpPr>
          <p:spPr>
            <a:xfrm>
              <a:off x="-5921650" y="1684350"/>
              <a:ext cx="404225" cy="98300"/>
            </a:xfrm>
            <a:custGeom>
              <a:avLst/>
              <a:gdLst/>
              <a:ahLst/>
              <a:cxnLst/>
              <a:rect l="l" t="t" r="r" b="b"/>
              <a:pathLst>
                <a:path w="16169" h="3932" extrusionOk="0">
                  <a:moveTo>
                    <a:pt x="12126" y="1"/>
                  </a:moveTo>
                  <a:lnTo>
                    <a:pt x="11738" y="499"/>
                  </a:lnTo>
                  <a:cubicBezTo>
                    <a:pt x="11738" y="499"/>
                    <a:pt x="10409" y="719"/>
                    <a:pt x="9523" y="719"/>
                  </a:cubicBezTo>
                  <a:cubicBezTo>
                    <a:pt x="8933" y="719"/>
                    <a:pt x="8244" y="424"/>
                    <a:pt x="7523" y="424"/>
                  </a:cubicBezTo>
                  <a:cubicBezTo>
                    <a:pt x="7162" y="424"/>
                    <a:pt x="6793" y="498"/>
                    <a:pt x="6424" y="719"/>
                  </a:cubicBezTo>
                  <a:cubicBezTo>
                    <a:pt x="5315" y="1385"/>
                    <a:pt x="4209" y="1828"/>
                    <a:pt x="4209" y="1828"/>
                  </a:cubicBezTo>
                  <a:cubicBezTo>
                    <a:pt x="4209" y="1828"/>
                    <a:pt x="1108" y="1162"/>
                    <a:pt x="1" y="1162"/>
                  </a:cubicBezTo>
                  <a:lnTo>
                    <a:pt x="4652" y="3820"/>
                  </a:lnTo>
                  <a:cubicBezTo>
                    <a:pt x="4652" y="3820"/>
                    <a:pt x="6645" y="3931"/>
                    <a:pt x="8859" y="3931"/>
                  </a:cubicBezTo>
                  <a:cubicBezTo>
                    <a:pt x="11074" y="3931"/>
                    <a:pt x="13510" y="3820"/>
                    <a:pt x="14396" y="3377"/>
                  </a:cubicBezTo>
                  <a:cubicBezTo>
                    <a:pt x="16168" y="2491"/>
                    <a:pt x="12624" y="499"/>
                    <a:pt x="12624" y="499"/>
                  </a:cubicBezTo>
                  <a:lnTo>
                    <a:pt x="1212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950;p70"/>
            <p:cNvSpPr/>
            <p:nvPr/>
          </p:nvSpPr>
          <p:spPr>
            <a:xfrm>
              <a:off x="-5836400" y="658325"/>
              <a:ext cx="330775" cy="248525"/>
            </a:xfrm>
            <a:custGeom>
              <a:avLst/>
              <a:gdLst/>
              <a:ahLst/>
              <a:cxnLst/>
              <a:rect l="l" t="t" r="r" b="b"/>
              <a:pathLst>
                <a:path w="13231" h="9941" extrusionOk="0">
                  <a:moveTo>
                    <a:pt x="9817" y="0"/>
                  </a:moveTo>
                  <a:cubicBezTo>
                    <a:pt x="9245" y="0"/>
                    <a:pt x="8673" y="41"/>
                    <a:pt x="8107" y="126"/>
                  </a:cubicBezTo>
                  <a:cubicBezTo>
                    <a:pt x="3677" y="790"/>
                    <a:pt x="1685" y="6104"/>
                    <a:pt x="1685" y="6104"/>
                  </a:cubicBezTo>
                  <a:cubicBezTo>
                    <a:pt x="1685" y="6104"/>
                    <a:pt x="1462" y="7656"/>
                    <a:pt x="576" y="8099"/>
                  </a:cubicBezTo>
                  <a:cubicBezTo>
                    <a:pt x="369" y="8204"/>
                    <a:pt x="176" y="8335"/>
                    <a:pt x="1" y="8487"/>
                  </a:cubicBezTo>
                  <a:cubicBezTo>
                    <a:pt x="536" y="8373"/>
                    <a:pt x="1070" y="8290"/>
                    <a:pt x="1506" y="8290"/>
                  </a:cubicBezTo>
                  <a:cubicBezTo>
                    <a:pt x="1651" y="8290"/>
                    <a:pt x="1786" y="8299"/>
                    <a:pt x="1905" y="8319"/>
                  </a:cubicBezTo>
                  <a:cubicBezTo>
                    <a:pt x="3088" y="8516"/>
                    <a:pt x="9884" y="9941"/>
                    <a:pt x="11834" y="9941"/>
                  </a:cubicBezTo>
                  <a:cubicBezTo>
                    <a:pt x="12075" y="9941"/>
                    <a:pt x="12242" y="9919"/>
                    <a:pt x="12315" y="9871"/>
                  </a:cubicBezTo>
                  <a:cubicBezTo>
                    <a:pt x="12979" y="9428"/>
                    <a:pt x="8550" y="7876"/>
                    <a:pt x="7444" y="6547"/>
                  </a:cubicBezTo>
                  <a:cubicBezTo>
                    <a:pt x="6337" y="5218"/>
                    <a:pt x="8771" y="4332"/>
                    <a:pt x="8771" y="4332"/>
                  </a:cubicBezTo>
                  <a:cubicBezTo>
                    <a:pt x="8771" y="4332"/>
                    <a:pt x="11632" y="1677"/>
                    <a:pt x="13230" y="488"/>
                  </a:cubicBezTo>
                  <a:cubicBezTo>
                    <a:pt x="12138" y="170"/>
                    <a:pt x="10979" y="0"/>
                    <a:pt x="98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951;p70"/>
            <p:cNvSpPr/>
            <p:nvPr/>
          </p:nvSpPr>
          <p:spPr>
            <a:xfrm>
              <a:off x="-5700175" y="2056725"/>
              <a:ext cx="413575" cy="487250"/>
            </a:xfrm>
            <a:custGeom>
              <a:avLst/>
              <a:gdLst/>
              <a:ahLst/>
              <a:cxnLst/>
              <a:rect l="l" t="t" r="r" b="b"/>
              <a:pathLst>
                <a:path w="16543" h="19490" extrusionOk="0">
                  <a:moveTo>
                    <a:pt x="9745" y="0"/>
                  </a:moveTo>
                  <a:lnTo>
                    <a:pt x="5537" y="1107"/>
                  </a:lnTo>
                  <a:cubicBezTo>
                    <a:pt x="4430" y="1107"/>
                    <a:pt x="4208" y="5094"/>
                    <a:pt x="4208" y="5094"/>
                  </a:cubicBezTo>
                  <a:cubicBezTo>
                    <a:pt x="4208" y="5094"/>
                    <a:pt x="3544" y="7752"/>
                    <a:pt x="3101" y="8416"/>
                  </a:cubicBezTo>
                  <a:cubicBezTo>
                    <a:pt x="2658" y="9080"/>
                    <a:pt x="2879" y="10409"/>
                    <a:pt x="2879" y="11738"/>
                  </a:cubicBezTo>
                  <a:cubicBezTo>
                    <a:pt x="2879" y="13067"/>
                    <a:pt x="3322" y="14396"/>
                    <a:pt x="3322" y="14396"/>
                  </a:cubicBezTo>
                  <a:lnTo>
                    <a:pt x="0" y="19489"/>
                  </a:lnTo>
                  <a:lnTo>
                    <a:pt x="9745" y="17495"/>
                  </a:lnTo>
                  <a:lnTo>
                    <a:pt x="5094" y="16609"/>
                  </a:lnTo>
                  <a:lnTo>
                    <a:pt x="10188" y="15058"/>
                  </a:lnTo>
                  <a:cubicBezTo>
                    <a:pt x="10188" y="15058"/>
                    <a:pt x="6413" y="13270"/>
                    <a:pt x="6579" y="13270"/>
                  </a:cubicBezTo>
                  <a:cubicBezTo>
                    <a:pt x="6589" y="13270"/>
                    <a:pt x="6610" y="13276"/>
                    <a:pt x="6645" y="13287"/>
                  </a:cubicBezTo>
                  <a:cubicBezTo>
                    <a:pt x="7309" y="13508"/>
                    <a:pt x="13068" y="14837"/>
                    <a:pt x="13068" y="14837"/>
                  </a:cubicBezTo>
                  <a:cubicBezTo>
                    <a:pt x="13068" y="14837"/>
                    <a:pt x="12182" y="12844"/>
                    <a:pt x="12403" y="12179"/>
                  </a:cubicBezTo>
                  <a:cubicBezTo>
                    <a:pt x="12625" y="11515"/>
                    <a:pt x="15947" y="11293"/>
                    <a:pt x="16390" y="10186"/>
                  </a:cubicBezTo>
                  <a:cubicBezTo>
                    <a:pt x="16543" y="9803"/>
                    <a:pt x="16114" y="9685"/>
                    <a:pt x="15451" y="9685"/>
                  </a:cubicBezTo>
                  <a:cubicBezTo>
                    <a:pt x="14379" y="9685"/>
                    <a:pt x="12693" y="9994"/>
                    <a:pt x="11862" y="9994"/>
                  </a:cubicBezTo>
                  <a:cubicBezTo>
                    <a:pt x="11719" y="9994"/>
                    <a:pt x="11602" y="9985"/>
                    <a:pt x="11517" y="9964"/>
                  </a:cubicBezTo>
                  <a:cubicBezTo>
                    <a:pt x="10631" y="9743"/>
                    <a:pt x="13953" y="8414"/>
                    <a:pt x="13953" y="8414"/>
                  </a:cubicBezTo>
                  <a:cubicBezTo>
                    <a:pt x="13953" y="8414"/>
                    <a:pt x="11074" y="6199"/>
                    <a:pt x="10188" y="4872"/>
                  </a:cubicBezTo>
                  <a:cubicBezTo>
                    <a:pt x="9302" y="3543"/>
                    <a:pt x="9745" y="1"/>
                    <a:pt x="97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 name="Google Shape;928;p56"/>
          <p:cNvGrpSpPr/>
          <p:nvPr/>
        </p:nvGrpSpPr>
        <p:grpSpPr>
          <a:xfrm>
            <a:off x="565623" y="4015814"/>
            <a:ext cx="2117501" cy="1127686"/>
            <a:chOff x="1137702" y="238125"/>
            <a:chExt cx="2568536" cy="1367887"/>
          </a:xfrm>
        </p:grpSpPr>
        <p:sp>
          <p:nvSpPr>
            <p:cNvPr id="4" name="Google Shape;929;p56"/>
            <p:cNvSpPr/>
            <p:nvPr/>
          </p:nvSpPr>
          <p:spPr>
            <a:xfrm>
              <a:off x="1671816" y="985151"/>
              <a:ext cx="321954" cy="177900"/>
            </a:xfrm>
            <a:custGeom>
              <a:avLst/>
              <a:gdLst/>
              <a:ahLst/>
              <a:cxnLst/>
              <a:rect l="l" t="t" r="r" b="b"/>
              <a:pathLst>
                <a:path w="14183" h="7837" extrusionOk="0">
                  <a:moveTo>
                    <a:pt x="0" y="1"/>
                  </a:moveTo>
                  <a:lnTo>
                    <a:pt x="0" y="7836"/>
                  </a:lnTo>
                  <a:lnTo>
                    <a:pt x="13667" y="7836"/>
                  </a:lnTo>
                  <a:cubicBezTo>
                    <a:pt x="13999" y="7836"/>
                    <a:pt x="14183" y="7448"/>
                    <a:pt x="13972" y="7190"/>
                  </a:cubicBezTo>
                  <a:lnTo>
                    <a:pt x="13347" y="6427"/>
                  </a:lnTo>
                  <a:cubicBezTo>
                    <a:pt x="12519" y="5415"/>
                    <a:pt x="12068" y="4149"/>
                    <a:pt x="12068" y="2844"/>
                  </a:cubicBezTo>
                  <a:lnTo>
                    <a:pt x="1206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930;p56"/>
            <p:cNvSpPr/>
            <p:nvPr/>
          </p:nvSpPr>
          <p:spPr>
            <a:xfrm>
              <a:off x="3472246" y="618846"/>
              <a:ext cx="233992" cy="86510"/>
            </a:xfrm>
            <a:custGeom>
              <a:avLst/>
              <a:gdLst/>
              <a:ahLst/>
              <a:cxnLst/>
              <a:rect l="l" t="t" r="r" b="b"/>
              <a:pathLst>
                <a:path w="10308" h="3811" extrusionOk="0">
                  <a:moveTo>
                    <a:pt x="1906" y="0"/>
                  </a:moveTo>
                  <a:cubicBezTo>
                    <a:pt x="853" y="0"/>
                    <a:pt x="0" y="854"/>
                    <a:pt x="0" y="1906"/>
                  </a:cubicBezTo>
                  <a:cubicBezTo>
                    <a:pt x="0" y="2957"/>
                    <a:pt x="853" y="3811"/>
                    <a:pt x="1906" y="3811"/>
                  </a:cubicBezTo>
                  <a:lnTo>
                    <a:pt x="8402" y="3811"/>
                  </a:lnTo>
                  <a:cubicBezTo>
                    <a:pt x="9454" y="3811"/>
                    <a:pt x="10308" y="2957"/>
                    <a:pt x="10308" y="1906"/>
                  </a:cubicBezTo>
                  <a:cubicBezTo>
                    <a:pt x="10308" y="854"/>
                    <a:pt x="9454" y="0"/>
                    <a:pt x="840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31;p56"/>
            <p:cNvSpPr/>
            <p:nvPr/>
          </p:nvSpPr>
          <p:spPr>
            <a:xfrm>
              <a:off x="2525562" y="704088"/>
              <a:ext cx="400065" cy="739907"/>
            </a:xfrm>
            <a:custGeom>
              <a:avLst/>
              <a:gdLst/>
              <a:ahLst/>
              <a:cxnLst/>
              <a:rect l="l" t="t" r="r" b="b"/>
              <a:pathLst>
                <a:path w="17624" h="32595" extrusionOk="0">
                  <a:moveTo>
                    <a:pt x="9095" y="1"/>
                  </a:moveTo>
                  <a:cubicBezTo>
                    <a:pt x="8995" y="1"/>
                    <a:pt x="8892" y="22"/>
                    <a:pt x="8790" y="70"/>
                  </a:cubicBezTo>
                  <a:lnTo>
                    <a:pt x="1000" y="10"/>
                  </a:lnTo>
                  <a:cubicBezTo>
                    <a:pt x="997" y="10"/>
                    <a:pt x="995" y="10"/>
                    <a:pt x="992" y="10"/>
                  </a:cubicBezTo>
                  <a:cubicBezTo>
                    <a:pt x="424" y="10"/>
                    <a:pt x="1" y="538"/>
                    <a:pt x="128" y="1094"/>
                  </a:cubicBezTo>
                  <a:lnTo>
                    <a:pt x="7101" y="31906"/>
                  </a:lnTo>
                  <a:cubicBezTo>
                    <a:pt x="7199" y="32329"/>
                    <a:pt x="7573" y="32595"/>
                    <a:pt x="7969" y="32595"/>
                  </a:cubicBezTo>
                  <a:cubicBezTo>
                    <a:pt x="8120" y="32595"/>
                    <a:pt x="8273" y="32556"/>
                    <a:pt x="8415" y="32474"/>
                  </a:cubicBezTo>
                  <a:lnTo>
                    <a:pt x="16559" y="27660"/>
                  </a:lnTo>
                  <a:cubicBezTo>
                    <a:pt x="17471" y="27121"/>
                    <a:pt x="17624" y="25862"/>
                    <a:pt x="16865" y="25122"/>
                  </a:cubicBezTo>
                  <a:cubicBezTo>
                    <a:pt x="16454" y="24721"/>
                    <a:pt x="16287" y="24131"/>
                    <a:pt x="16428" y="23574"/>
                  </a:cubicBezTo>
                  <a:lnTo>
                    <a:pt x="16828" y="22008"/>
                  </a:lnTo>
                  <a:cubicBezTo>
                    <a:pt x="16970" y="21451"/>
                    <a:pt x="16804" y="20860"/>
                    <a:pt x="16392" y="20458"/>
                  </a:cubicBezTo>
                  <a:lnTo>
                    <a:pt x="15237" y="19330"/>
                  </a:lnTo>
                  <a:cubicBezTo>
                    <a:pt x="14825" y="18929"/>
                    <a:pt x="14659" y="18338"/>
                    <a:pt x="14801" y="17781"/>
                  </a:cubicBezTo>
                  <a:lnTo>
                    <a:pt x="15201" y="16216"/>
                  </a:lnTo>
                  <a:cubicBezTo>
                    <a:pt x="15342" y="15659"/>
                    <a:pt x="15177" y="15069"/>
                    <a:pt x="14765" y="14667"/>
                  </a:cubicBezTo>
                  <a:lnTo>
                    <a:pt x="13609" y="13539"/>
                  </a:lnTo>
                  <a:cubicBezTo>
                    <a:pt x="13198" y="13138"/>
                    <a:pt x="13032" y="12546"/>
                    <a:pt x="13175" y="11989"/>
                  </a:cubicBezTo>
                  <a:lnTo>
                    <a:pt x="13573" y="10424"/>
                  </a:lnTo>
                  <a:cubicBezTo>
                    <a:pt x="13715" y="9867"/>
                    <a:pt x="13549" y="9277"/>
                    <a:pt x="13138" y="8875"/>
                  </a:cubicBezTo>
                  <a:lnTo>
                    <a:pt x="11982" y="7747"/>
                  </a:lnTo>
                  <a:cubicBezTo>
                    <a:pt x="11570" y="7345"/>
                    <a:pt x="11405" y="6754"/>
                    <a:pt x="11548" y="6198"/>
                  </a:cubicBezTo>
                  <a:lnTo>
                    <a:pt x="11946" y="4633"/>
                  </a:lnTo>
                  <a:cubicBezTo>
                    <a:pt x="12088" y="4076"/>
                    <a:pt x="11922" y="3485"/>
                    <a:pt x="11512" y="3083"/>
                  </a:cubicBezTo>
                  <a:lnTo>
                    <a:pt x="9989" y="1598"/>
                  </a:lnTo>
                  <a:cubicBezTo>
                    <a:pt x="9804" y="1418"/>
                    <a:pt x="9729" y="1152"/>
                    <a:pt x="9793" y="903"/>
                  </a:cubicBezTo>
                  <a:cubicBezTo>
                    <a:pt x="9915" y="422"/>
                    <a:pt x="9538" y="1"/>
                    <a:pt x="90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932;p56"/>
            <p:cNvSpPr/>
            <p:nvPr/>
          </p:nvSpPr>
          <p:spPr>
            <a:xfrm>
              <a:off x="1310368" y="534170"/>
              <a:ext cx="2297149" cy="284499"/>
            </a:xfrm>
            <a:custGeom>
              <a:avLst/>
              <a:gdLst/>
              <a:ahLst/>
              <a:cxnLst/>
              <a:rect l="l" t="t" r="r" b="b"/>
              <a:pathLst>
                <a:path w="101196" h="12533" extrusionOk="0">
                  <a:moveTo>
                    <a:pt x="2706" y="0"/>
                  </a:moveTo>
                  <a:cubicBezTo>
                    <a:pt x="1214" y="0"/>
                    <a:pt x="1" y="1214"/>
                    <a:pt x="1" y="2710"/>
                  </a:cubicBezTo>
                  <a:lnTo>
                    <a:pt x="1" y="9828"/>
                  </a:lnTo>
                  <a:cubicBezTo>
                    <a:pt x="1" y="11320"/>
                    <a:pt x="1214" y="12533"/>
                    <a:pt x="2706" y="12533"/>
                  </a:cubicBezTo>
                  <a:lnTo>
                    <a:pt x="98490" y="12533"/>
                  </a:lnTo>
                  <a:cubicBezTo>
                    <a:pt x="99984" y="12533"/>
                    <a:pt x="101195" y="11322"/>
                    <a:pt x="101195" y="9828"/>
                  </a:cubicBezTo>
                  <a:lnTo>
                    <a:pt x="101195" y="2710"/>
                  </a:lnTo>
                  <a:cubicBezTo>
                    <a:pt x="101195" y="1212"/>
                    <a:pt x="99988" y="0"/>
                    <a:pt x="984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933;p56"/>
            <p:cNvSpPr/>
            <p:nvPr/>
          </p:nvSpPr>
          <p:spPr>
            <a:xfrm>
              <a:off x="2687240" y="446272"/>
              <a:ext cx="722995" cy="89552"/>
            </a:xfrm>
            <a:custGeom>
              <a:avLst/>
              <a:gdLst/>
              <a:ahLst/>
              <a:cxnLst/>
              <a:rect l="l" t="t" r="r" b="b"/>
              <a:pathLst>
                <a:path w="31850" h="3945" extrusionOk="0">
                  <a:moveTo>
                    <a:pt x="56" y="1"/>
                  </a:moveTo>
                  <a:cubicBezTo>
                    <a:pt x="25" y="1"/>
                    <a:pt x="1" y="25"/>
                    <a:pt x="1" y="55"/>
                  </a:cubicBezTo>
                  <a:lnTo>
                    <a:pt x="1" y="3889"/>
                  </a:lnTo>
                  <a:cubicBezTo>
                    <a:pt x="1" y="3920"/>
                    <a:pt x="25" y="3944"/>
                    <a:pt x="56" y="3944"/>
                  </a:cubicBezTo>
                  <a:lnTo>
                    <a:pt x="31796" y="3944"/>
                  </a:lnTo>
                  <a:cubicBezTo>
                    <a:pt x="31826" y="3944"/>
                    <a:pt x="31850" y="3920"/>
                    <a:pt x="31850" y="3889"/>
                  </a:cubicBezTo>
                  <a:lnTo>
                    <a:pt x="31850" y="55"/>
                  </a:lnTo>
                  <a:cubicBezTo>
                    <a:pt x="31850" y="25"/>
                    <a:pt x="31826" y="1"/>
                    <a:pt x="3179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34;p56"/>
            <p:cNvSpPr/>
            <p:nvPr/>
          </p:nvSpPr>
          <p:spPr>
            <a:xfrm>
              <a:off x="1744006" y="885856"/>
              <a:ext cx="533336" cy="366174"/>
            </a:xfrm>
            <a:custGeom>
              <a:avLst/>
              <a:gdLst/>
              <a:ahLst/>
              <a:cxnLst/>
              <a:rect l="l" t="t" r="r" b="b"/>
              <a:pathLst>
                <a:path w="23495" h="16131" extrusionOk="0">
                  <a:moveTo>
                    <a:pt x="21583" y="0"/>
                  </a:moveTo>
                  <a:lnTo>
                    <a:pt x="16672" y="11386"/>
                  </a:lnTo>
                  <a:cubicBezTo>
                    <a:pt x="15976" y="13001"/>
                    <a:pt x="14385" y="14047"/>
                    <a:pt x="12627" y="14047"/>
                  </a:cubicBezTo>
                  <a:cubicBezTo>
                    <a:pt x="12626" y="14047"/>
                    <a:pt x="12625" y="14047"/>
                    <a:pt x="12624" y="14047"/>
                  </a:cubicBezTo>
                  <a:lnTo>
                    <a:pt x="0" y="14047"/>
                  </a:lnTo>
                  <a:lnTo>
                    <a:pt x="0" y="16131"/>
                  </a:lnTo>
                  <a:lnTo>
                    <a:pt x="12624" y="16131"/>
                  </a:lnTo>
                  <a:cubicBezTo>
                    <a:pt x="12625" y="16131"/>
                    <a:pt x="12626" y="16131"/>
                    <a:pt x="12627" y="16131"/>
                  </a:cubicBezTo>
                  <a:cubicBezTo>
                    <a:pt x="15217" y="16131"/>
                    <a:pt x="17559" y="14589"/>
                    <a:pt x="18585" y="12210"/>
                  </a:cubicBezTo>
                  <a:lnTo>
                    <a:pt x="23494" y="826"/>
                  </a:lnTo>
                  <a:lnTo>
                    <a:pt x="2158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35;p56"/>
            <p:cNvSpPr/>
            <p:nvPr/>
          </p:nvSpPr>
          <p:spPr>
            <a:xfrm>
              <a:off x="1301287" y="850670"/>
              <a:ext cx="564731" cy="755343"/>
            </a:xfrm>
            <a:custGeom>
              <a:avLst/>
              <a:gdLst/>
              <a:ahLst/>
              <a:cxnLst/>
              <a:rect l="l" t="t" r="r" b="b"/>
              <a:pathLst>
                <a:path w="24878" h="33275" extrusionOk="0">
                  <a:moveTo>
                    <a:pt x="11165" y="0"/>
                  </a:moveTo>
                  <a:cubicBezTo>
                    <a:pt x="9926" y="0"/>
                    <a:pt x="8821" y="816"/>
                    <a:pt x="8472" y="2021"/>
                  </a:cubicBezTo>
                  <a:lnTo>
                    <a:pt x="516" y="29712"/>
                  </a:lnTo>
                  <a:cubicBezTo>
                    <a:pt x="1" y="31499"/>
                    <a:pt x="1340" y="33275"/>
                    <a:pt x="3196" y="33275"/>
                  </a:cubicBezTo>
                  <a:lnTo>
                    <a:pt x="15304" y="33275"/>
                  </a:lnTo>
                  <a:cubicBezTo>
                    <a:pt x="16885" y="33275"/>
                    <a:pt x="18132" y="31969"/>
                    <a:pt x="18098" y="30393"/>
                  </a:cubicBezTo>
                  <a:cubicBezTo>
                    <a:pt x="18068" y="29142"/>
                    <a:pt x="18103" y="27896"/>
                    <a:pt x="18186" y="26659"/>
                  </a:cubicBezTo>
                  <a:cubicBezTo>
                    <a:pt x="18251" y="25696"/>
                    <a:pt x="18349" y="24738"/>
                    <a:pt x="18471" y="23796"/>
                  </a:cubicBezTo>
                  <a:cubicBezTo>
                    <a:pt x="18570" y="23031"/>
                    <a:pt x="18683" y="22275"/>
                    <a:pt x="18815" y="21528"/>
                  </a:cubicBezTo>
                  <a:cubicBezTo>
                    <a:pt x="18982" y="20557"/>
                    <a:pt x="19178" y="19600"/>
                    <a:pt x="19390" y="18667"/>
                  </a:cubicBezTo>
                  <a:cubicBezTo>
                    <a:pt x="19561" y="17894"/>
                    <a:pt x="19747" y="17141"/>
                    <a:pt x="19949" y="16404"/>
                  </a:cubicBezTo>
                  <a:cubicBezTo>
                    <a:pt x="20208" y="15417"/>
                    <a:pt x="20489" y="14455"/>
                    <a:pt x="20778" y="13537"/>
                  </a:cubicBezTo>
                  <a:cubicBezTo>
                    <a:pt x="21029" y="12752"/>
                    <a:pt x="21280" y="11996"/>
                    <a:pt x="21539" y="11275"/>
                  </a:cubicBezTo>
                  <a:cubicBezTo>
                    <a:pt x="21893" y="10258"/>
                    <a:pt x="22257" y="9301"/>
                    <a:pt x="22609" y="8412"/>
                  </a:cubicBezTo>
                  <a:cubicBezTo>
                    <a:pt x="23125" y="7112"/>
                    <a:pt x="23631" y="5958"/>
                    <a:pt x="24077" y="4981"/>
                  </a:cubicBezTo>
                  <a:cubicBezTo>
                    <a:pt x="24878" y="3239"/>
                    <a:pt x="23724" y="1226"/>
                    <a:pt x="21814" y="1039"/>
                  </a:cubicBezTo>
                  <a:lnTo>
                    <a:pt x="11433" y="13"/>
                  </a:lnTo>
                  <a:cubicBezTo>
                    <a:pt x="11343" y="5"/>
                    <a:pt x="11254" y="0"/>
                    <a:pt x="111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36;p56"/>
            <p:cNvSpPr/>
            <p:nvPr/>
          </p:nvSpPr>
          <p:spPr>
            <a:xfrm>
              <a:off x="1474724" y="287568"/>
              <a:ext cx="956101" cy="331284"/>
            </a:xfrm>
            <a:custGeom>
              <a:avLst/>
              <a:gdLst/>
              <a:ahLst/>
              <a:cxnLst/>
              <a:rect l="l" t="t" r="r" b="b"/>
              <a:pathLst>
                <a:path w="42119" h="14594" extrusionOk="0">
                  <a:moveTo>
                    <a:pt x="7291" y="0"/>
                  </a:moveTo>
                  <a:cubicBezTo>
                    <a:pt x="5359" y="0"/>
                    <a:pt x="3504" y="768"/>
                    <a:pt x="2137" y="2135"/>
                  </a:cubicBezTo>
                  <a:cubicBezTo>
                    <a:pt x="769" y="3503"/>
                    <a:pt x="1" y="5359"/>
                    <a:pt x="2" y="7294"/>
                  </a:cubicBezTo>
                  <a:cubicBezTo>
                    <a:pt x="2" y="11324"/>
                    <a:pt x="3266" y="14593"/>
                    <a:pt x="7296" y="14593"/>
                  </a:cubicBezTo>
                  <a:lnTo>
                    <a:pt x="34820" y="14593"/>
                  </a:lnTo>
                  <a:cubicBezTo>
                    <a:pt x="34824" y="14593"/>
                    <a:pt x="34829" y="14593"/>
                    <a:pt x="34833" y="14593"/>
                  </a:cubicBezTo>
                  <a:cubicBezTo>
                    <a:pt x="36764" y="14593"/>
                    <a:pt x="38617" y="13823"/>
                    <a:pt x="39979" y="12453"/>
                  </a:cubicBezTo>
                  <a:cubicBezTo>
                    <a:pt x="41299" y="11133"/>
                    <a:pt x="42119" y="9312"/>
                    <a:pt x="42119" y="7294"/>
                  </a:cubicBezTo>
                  <a:cubicBezTo>
                    <a:pt x="42119" y="3264"/>
                    <a:pt x="38850" y="0"/>
                    <a:pt x="34820" y="0"/>
                  </a:cubicBezTo>
                  <a:lnTo>
                    <a:pt x="7296" y="0"/>
                  </a:lnTo>
                  <a:cubicBezTo>
                    <a:pt x="7295" y="0"/>
                    <a:pt x="7293" y="0"/>
                    <a:pt x="72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937;p56"/>
            <p:cNvSpPr/>
            <p:nvPr/>
          </p:nvSpPr>
          <p:spPr>
            <a:xfrm>
              <a:off x="1137702" y="735847"/>
              <a:ext cx="1934608" cy="254308"/>
            </a:xfrm>
            <a:custGeom>
              <a:avLst/>
              <a:gdLst/>
              <a:ahLst/>
              <a:cxnLst/>
              <a:rect l="l" t="t" r="r" b="b"/>
              <a:pathLst>
                <a:path w="85225" h="11203" extrusionOk="0">
                  <a:moveTo>
                    <a:pt x="5601" y="1"/>
                  </a:moveTo>
                  <a:cubicBezTo>
                    <a:pt x="2507" y="1"/>
                    <a:pt x="0" y="2509"/>
                    <a:pt x="0" y="5601"/>
                  </a:cubicBezTo>
                  <a:cubicBezTo>
                    <a:pt x="0" y="8695"/>
                    <a:pt x="2507" y="11202"/>
                    <a:pt x="5601" y="11202"/>
                  </a:cubicBezTo>
                  <a:lnTo>
                    <a:pt x="83534" y="11202"/>
                  </a:lnTo>
                  <a:cubicBezTo>
                    <a:pt x="84467" y="11202"/>
                    <a:pt x="85224" y="10445"/>
                    <a:pt x="85224" y="9511"/>
                  </a:cubicBezTo>
                  <a:lnTo>
                    <a:pt x="85224" y="1692"/>
                  </a:lnTo>
                  <a:cubicBezTo>
                    <a:pt x="85224" y="758"/>
                    <a:pt x="84467" y="1"/>
                    <a:pt x="8353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938;p56"/>
            <p:cNvSpPr/>
            <p:nvPr/>
          </p:nvSpPr>
          <p:spPr>
            <a:xfrm>
              <a:off x="1874174" y="238125"/>
              <a:ext cx="300480" cy="624886"/>
            </a:xfrm>
            <a:custGeom>
              <a:avLst/>
              <a:gdLst/>
              <a:ahLst/>
              <a:cxnLst/>
              <a:rect l="l" t="t" r="r" b="b"/>
              <a:pathLst>
                <a:path w="13237" h="27528" extrusionOk="0">
                  <a:moveTo>
                    <a:pt x="8247" y="0"/>
                  </a:moveTo>
                  <a:cubicBezTo>
                    <a:pt x="7608" y="0"/>
                    <a:pt x="7047" y="428"/>
                    <a:pt x="6882" y="1046"/>
                  </a:cubicBezTo>
                  <a:lnTo>
                    <a:pt x="242" y="25748"/>
                  </a:lnTo>
                  <a:cubicBezTo>
                    <a:pt x="0" y="26646"/>
                    <a:pt x="676" y="27528"/>
                    <a:pt x="1606" y="27528"/>
                  </a:cubicBezTo>
                  <a:lnTo>
                    <a:pt x="4990" y="27528"/>
                  </a:lnTo>
                  <a:cubicBezTo>
                    <a:pt x="5629" y="27528"/>
                    <a:pt x="6188" y="27098"/>
                    <a:pt x="6354" y="26481"/>
                  </a:cubicBezTo>
                  <a:lnTo>
                    <a:pt x="12995" y="1780"/>
                  </a:lnTo>
                  <a:cubicBezTo>
                    <a:pt x="13236" y="882"/>
                    <a:pt x="12562" y="0"/>
                    <a:pt x="1163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939;p56"/>
            <p:cNvSpPr/>
            <p:nvPr/>
          </p:nvSpPr>
          <p:spPr>
            <a:xfrm>
              <a:off x="1676787" y="238125"/>
              <a:ext cx="300480" cy="624886"/>
            </a:xfrm>
            <a:custGeom>
              <a:avLst/>
              <a:gdLst/>
              <a:ahLst/>
              <a:cxnLst/>
              <a:rect l="l" t="t" r="r" b="b"/>
              <a:pathLst>
                <a:path w="13237" h="27528" extrusionOk="0">
                  <a:moveTo>
                    <a:pt x="8247" y="0"/>
                  </a:moveTo>
                  <a:cubicBezTo>
                    <a:pt x="7607" y="0"/>
                    <a:pt x="7048" y="428"/>
                    <a:pt x="6882" y="1046"/>
                  </a:cubicBezTo>
                  <a:lnTo>
                    <a:pt x="242" y="25748"/>
                  </a:lnTo>
                  <a:cubicBezTo>
                    <a:pt x="1" y="26646"/>
                    <a:pt x="675" y="27528"/>
                    <a:pt x="1605" y="27528"/>
                  </a:cubicBezTo>
                  <a:lnTo>
                    <a:pt x="4991" y="27528"/>
                  </a:lnTo>
                  <a:cubicBezTo>
                    <a:pt x="5629" y="27526"/>
                    <a:pt x="6188" y="27098"/>
                    <a:pt x="6354" y="26481"/>
                  </a:cubicBezTo>
                  <a:lnTo>
                    <a:pt x="12995" y="1780"/>
                  </a:lnTo>
                  <a:cubicBezTo>
                    <a:pt x="13236" y="882"/>
                    <a:pt x="12562" y="0"/>
                    <a:pt x="1163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40;p56"/>
            <p:cNvSpPr/>
            <p:nvPr/>
          </p:nvSpPr>
          <p:spPr>
            <a:xfrm>
              <a:off x="2765718" y="639458"/>
              <a:ext cx="481830" cy="255738"/>
            </a:xfrm>
            <a:custGeom>
              <a:avLst/>
              <a:gdLst/>
              <a:ahLst/>
              <a:cxnLst/>
              <a:rect l="l" t="t" r="r" b="b"/>
              <a:pathLst>
                <a:path w="21226" h="11266" extrusionOk="0">
                  <a:moveTo>
                    <a:pt x="1566" y="1"/>
                  </a:moveTo>
                  <a:cubicBezTo>
                    <a:pt x="699" y="1"/>
                    <a:pt x="0" y="699"/>
                    <a:pt x="0" y="1567"/>
                  </a:cubicBezTo>
                  <a:lnTo>
                    <a:pt x="0" y="9701"/>
                  </a:lnTo>
                  <a:cubicBezTo>
                    <a:pt x="0" y="10568"/>
                    <a:pt x="699" y="11266"/>
                    <a:pt x="1566" y="11266"/>
                  </a:cubicBezTo>
                  <a:lnTo>
                    <a:pt x="19660" y="11266"/>
                  </a:lnTo>
                  <a:cubicBezTo>
                    <a:pt x="20528" y="11266"/>
                    <a:pt x="21226" y="10568"/>
                    <a:pt x="21226" y="9701"/>
                  </a:cubicBezTo>
                  <a:lnTo>
                    <a:pt x="21226" y="1567"/>
                  </a:lnTo>
                  <a:cubicBezTo>
                    <a:pt x="21226" y="699"/>
                    <a:pt x="20528" y="1"/>
                    <a:pt x="196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941;p56"/>
            <p:cNvSpPr/>
            <p:nvPr/>
          </p:nvSpPr>
          <p:spPr>
            <a:xfrm>
              <a:off x="3472246" y="585407"/>
              <a:ext cx="61313" cy="150456"/>
            </a:xfrm>
            <a:custGeom>
              <a:avLst/>
              <a:gdLst/>
              <a:ahLst/>
              <a:cxnLst/>
              <a:rect l="l" t="t" r="r" b="b"/>
              <a:pathLst>
                <a:path w="2701" h="6628" extrusionOk="0">
                  <a:moveTo>
                    <a:pt x="1350" y="1"/>
                  </a:moveTo>
                  <a:cubicBezTo>
                    <a:pt x="605" y="1"/>
                    <a:pt x="0" y="606"/>
                    <a:pt x="0" y="1351"/>
                  </a:cubicBezTo>
                  <a:lnTo>
                    <a:pt x="0" y="5278"/>
                  </a:lnTo>
                  <a:cubicBezTo>
                    <a:pt x="0" y="6023"/>
                    <a:pt x="605" y="6628"/>
                    <a:pt x="1350" y="6628"/>
                  </a:cubicBezTo>
                  <a:cubicBezTo>
                    <a:pt x="2095" y="6628"/>
                    <a:pt x="2700" y="6023"/>
                    <a:pt x="2700" y="5278"/>
                  </a:cubicBezTo>
                  <a:lnTo>
                    <a:pt x="2700" y="1351"/>
                  </a:lnTo>
                  <a:cubicBezTo>
                    <a:pt x="2700" y="606"/>
                    <a:pt x="2095" y="1"/>
                    <a:pt x="135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942;p56"/>
            <p:cNvSpPr/>
            <p:nvPr/>
          </p:nvSpPr>
          <p:spPr>
            <a:xfrm>
              <a:off x="3361238" y="585407"/>
              <a:ext cx="61335" cy="150456"/>
            </a:xfrm>
            <a:custGeom>
              <a:avLst/>
              <a:gdLst/>
              <a:ahLst/>
              <a:cxnLst/>
              <a:rect l="l" t="t" r="r" b="b"/>
              <a:pathLst>
                <a:path w="2702" h="6628" extrusionOk="0">
                  <a:moveTo>
                    <a:pt x="1351" y="1"/>
                  </a:moveTo>
                  <a:cubicBezTo>
                    <a:pt x="606" y="1"/>
                    <a:pt x="1" y="606"/>
                    <a:pt x="1" y="1351"/>
                  </a:cubicBezTo>
                  <a:lnTo>
                    <a:pt x="1" y="5278"/>
                  </a:lnTo>
                  <a:cubicBezTo>
                    <a:pt x="1" y="6023"/>
                    <a:pt x="606" y="6628"/>
                    <a:pt x="1351" y="6628"/>
                  </a:cubicBezTo>
                  <a:cubicBezTo>
                    <a:pt x="2098" y="6628"/>
                    <a:pt x="2701" y="6023"/>
                    <a:pt x="2701" y="5278"/>
                  </a:cubicBezTo>
                  <a:lnTo>
                    <a:pt x="2701" y="1351"/>
                  </a:lnTo>
                  <a:cubicBezTo>
                    <a:pt x="2701" y="606"/>
                    <a:pt x="2098"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43;p56"/>
            <p:cNvSpPr/>
            <p:nvPr/>
          </p:nvSpPr>
          <p:spPr>
            <a:xfrm>
              <a:off x="2856568" y="415489"/>
              <a:ext cx="62856" cy="169932"/>
            </a:xfrm>
            <a:custGeom>
              <a:avLst/>
              <a:gdLst/>
              <a:ahLst/>
              <a:cxnLst/>
              <a:rect l="l" t="t" r="r" b="b"/>
              <a:pathLst>
                <a:path w="2769" h="7486" extrusionOk="0">
                  <a:moveTo>
                    <a:pt x="1382" y="1"/>
                  </a:moveTo>
                  <a:cubicBezTo>
                    <a:pt x="618" y="1"/>
                    <a:pt x="0" y="621"/>
                    <a:pt x="0" y="1384"/>
                  </a:cubicBezTo>
                  <a:lnTo>
                    <a:pt x="0" y="6102"/>
                  </a:lnTo>
                  <a:cubicBezTo>
                    <a:pt x="0" y="6866"/>
                    <a:pt x="620" y="7486"/>
                    <a:pt x="1384" y="7486"/>
                  </a:cubicBezTo>
                  <a:cubicBezTo>
                    <a:pt x="2149" y="7486"/>
                    <a:pt x="2769" y="6866"/>
                    <a:pt x="2769" y="6102"/>
                  </a:cubicBezTo>
                  <a:lnTo>
                    <a:pt x="2769" y="1384"/>
                  </a:lnTo>
                  <a:cubicBezTo>
                    <a:pt x="2769" y="621"/>
                    <a:pt x="2150" y="1"/>
                    <a:pt x="1386" y="1"/>
                  </a:cubicBezTo>
                  <a:cubicBezTo>
                    <a:pt x="1386" y="1"/>
                    <a:pt x="1385" y="1"/>
                    <a:pt x="1384" y="1"/>
                  </a:cubicBezTo>
                  <a:cubicBezTo>
                    <a:pt x="1383" y="1"/>
                    <a:pt x="1383" y="1"/>
                    <a:pt x="138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44;p56"/>
            <p:cNvSpPr/>
            <p:nvPr/>
          </p:nvSpPr>
          <p:spPr>
            <a:xfrm>
              <a:off x="2959631" y="415489"/>
              <a:ext cx="62856" cy="169932"/>
            </a:xfrm>
            <a:custGeom>
              <a:avLst/>
              <a:gdLst/>
              <a:ahLst/>
              <a:cxnLst/>
              <a:rect l="l" t="t" r="r" b="b"/>
              <a:pathLst>
                <a:path w="2769" h="7486" extrusionOk="0">
                  <a:moveTo>
                    <a:pt x="1383" y="1"/>
                  </a:moveTo>
                  <a:cubicBezTo>
                    <a:pt x="618" y="1"/>
                    <a:pt x="0" y="621"/>
                    <a:pt x="0" y="1384"/>
                  </a:cubicBezTo>
                  <a:lnTo>
                    <a:pt x="0" y="6102"/>
                  </a:lnTo>
                  <a:cubicBezTo>
                    <a:pt x="0" y="6866"/>
                    <a:pt x="620" y="7486"/>
                    <a:pt x="1385" y="7486"/>
                  </a:cubicBezTo>
                  <a:cubicBezTo>
                    <a:pt x="2150" y="7486"/>
                    <a:pt x="2769" y="6866"/>
                    <a:pt x="2769" y="6102"/>
                  </a:cubicBezTo>
                  <a:lnTo>
                    <a:pt x="2769" y="1384"/>
                  </a:lnTo>
                  <a:cubicBezTo>
                    <a:pt x="2769" y="621"/>
                    <a:pt x="2151" y="1"/>
                    <a:pt x="1387" y="1"/>
                  </a:cubicBezTo>
                  <a:cubicBezTo>
                    <a:pt x="1387" y="1"/>
                    <a:pt x="1386" y="1"/>
                    <a:pt x="1385" y="1"/>
                  </a:cubicBezTo>
                  <a:cubicBezTo>
                    <a:pt x="1384" y="1"/>
                    <a:pt x="1384" y="1"/>
                    <a:pt x="138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031666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deo game with a nuclear explosion&#10;&#10;Description automatically generated">
            <a:extLst>
              <a:ext uri="{FF2B5EF4-FFF2-40B4-BE49-F238E27FC236}">
                <a16:creationId xmlns:a16="http://schemas.microsoft.com/office/drawing/2014/main" id="{60BDC63F-6041-A4DD-606E-4677E2140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20" descr="Tải mẫu bộ đội vector, file AI, EPS, PNG, SVG, PSD, JPG/JPEG miễn phí">
            <a:extLst>
              <a:ext uri="{FF2B5EF4-FFF2-40B4-BE49-F238E27FC236}">
                <a16:creationId xmlns:a16="http://schemas.microsoft.com/office/drawing/2014/main" id="{4FBB5488-4297-AD3F-CDF7-F755538C4DC3}"/>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r="34283"/>
          <a:stretch/>
        </p:blipFill>
        <p:spPr bwMode="auto">
          <a:xfrm>
            <a:off x="2008629" y="2757488"/>
            <a:ext cx="2202148" cy="25132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EAD4DB5-40BE-FA5F-77EC-429E7825F3C4}"/>
              </a:ext>
            </a:extLst>
          </p:cNvPr>
          <p:cNvGrpSpPr/>
          <p:nvPr/>
        </p:nvGrpSpPr>
        <p:grpSpPr>
          <a:xfrm>
            <a:off x="4608871" y="2042652"/>
            <a:ext cx="4830099" cy="2995775"/>
            <a:chOff x="6194322" y="2625212"/>
            <a:chExt cx="6440132" cy="3994367"/>
          </a:xfrm>
        </p:grpSpPr>
        <p:sp>
          <p:nvSpPr>
            <p:cNvPr id="9" name="Freeform 3">
              <a:extLst>
                <a:ext uri="{FF2B5EF4-FFF2-40B4-BE49-F238E27FC236}">
                  <a16:creationId xmlns:a16="http://schemas.microsoft.com/office/drawing/2014/main" id="{1C43E1AE-313C-9EDF-B140-CB1D1D21DFB6}"/>
                </a:ext>
              </a:extLst>
            </p:cNvPr>
            <p:cNvSpPr/>
            <p:nvPr/>
          </p:nvSpPr>
          <p:spPr>
            <a:xfrm flipH="1">
              <a:off x="6194322" y="2625212"/>
              <a:ext cx="6119645" cy="3994367"/>
            </a:xfrm>
            <a:custGeom>
              <a:avLst/>
              <a:gdLst/>
              <a:ahLst/>
              <a:cxnLst/>
              <a:rect l="l" t="t" r="r" b="b"/>
              <a:pathLst>
                <a:path w="7065413" h="4114800">
                  <a:moveTo>
                    <a:pt x="0" y="0"/>
                  </a:moveTo>
                  <a:lnTo>
                    <a:pt x="7065413" y="0"/>
                  </a:lnTo>
                  <a:lnTo>
                    <a:pt x="706541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sp>
          <p:nvSpPr>
            <p:cNvPr id="10" name="Freeform 2">
              <a:extLst>
                <a:ext uri="{FF2B5EF4-FFF2-40B4-BE49-F238E27FC236}">
                  <a16:creationId xmlns:a16="http://schemas.microsoft.com/office/drawing/2014/main" id="{693CF38B-1D4A-BB02-7DFA-2E89F16EB797}"/>
                </a:ext>
              </a:extLst>
            </p:cNvPr>
            <p:cNvSpPr/>
            <p:nvPr/>
          </p:nvSpPr>
          <p:spPr>
            <a:xfrm>
              <a:off x="10259412" y="2625212"/>
              <a:ext cx="2375042" cy="2491228"/>
            </a:xfrm>
            <a:custGeom>
              <a:avLst/>
              <a:gdLst/>
              <a:ahLst/>
              <a:cxnLst/>
              <a:rect l="l" t="t" r="r" b="b"/>
              <a:pathLst>
                <a:path w="4695311" h="4114800">
                  <a:moveTo>
                    <a:pt x="0" y="0"/>
                  </a:moveTo>
                  <a:lnTo>
                    <a:pt x="4695311" y="0"/>
                  </a:lnTo>
                  <a:lnTo>
                    <a:pt x="469531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grpSp>
      <p:sp>
        <p:nvSpPr>
          <p:cNvPr id="15" name="Freeform 3">
            <a:extLst>
              <a:ext uri="{FF2B5EF4-FFF2-40B4-BE49-F238E27FC236}">
                <a16:creationId xmlns:a16="http://schemas.microsoft.com/office/drawing/2014/main" id="{D90F7EC7-F492-DB5E-33AD-F409C4D94CAC}"/>
              </a:ext>
            </a:extLst>
          </p:cNvPr>
          <p:cNvSpPr/>
          <p:nvPr/>
        </p:nvSpPr>
        <p:spPr>
          <a:xfrm>
            <a:off x="-71437" y="1243012"/>
            <a:ext cx="1815869" cy="2100263"/>
          </a:xfrm>
          <a:custGeom>
            <a:avLst/>
            <a:gdLst/>
            <a:ahLst/>
            <a:cxnLst/>
            <a:rect l="l" t="t" r="r" b="b"/>
            <a:pathLst>
              <a:path w="3585019" h="4114800">
                <a:moveTo>
                  <a:pt x="0" y="0"/>
                </a:moveTo>
                <a:lnTo>
                  <a:pt x="3585020" y="0"/>
                </a:lnTo>
                <a:lnTo>
                  <a:pt x="35850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pic>
        <p:nvPicPr>
          <p:cNvPr id="16" name="Picture 15" descr="A cartoon of a person in a uniform holding an object&#10;&#10;Description automatically generated">
            <a:extLst>
              <a:ext uri="{FF2B5EF4-FFF2-40B4-BE49-F238E27FC236}">
                <a16:creationId xmlns:a16="http://schemas.microsoft.com/office/drawing/2014/main" id="{1025269E-4F67-1F8B-2F6D-16C1FD1732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881" y="2081893"/>
            <a:ext cx="2893219" cy="3168764"/>
          </a:xfrm>
          <a:prstGeom prst="rect">
            <a:avLst/>
          </a:prstGeom>
        </p:spPr>
      </p:pic>
      <p:pic>
        <p:nvPicPr>
          <p:cNvPr id="17" name="Picture 16" descr="A cartoon of a person in a uniform holding an object&#10;&#10;Description automatically generated">
            <a:extLst>
              <a:ext uri="{FF2B5EF4-FFF2-40B4-BE49-F238E27FC236}">
                <a16:creationId xmlns:a16="http://schemas.microsoft.com/office/drawing/2014/main" id="{CEAF37DD-26E3-7399-0312-3298038F6E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2969" y="2578893"/>
            <a:ext cx="2721769" cy="2721769"/>
          </a:xfrm>
          <a:prstGeom prst="rect">
            <a:avLst/>
          </a:prstGeom>
        </p:spPr>
      </p:pic>
      <p:pic>
        <p:nvPicPr>
          <p:cNvPr id="2" name="Picture 1">
            <a:extLst>
              <a:ext uri="{FF2B5EF4-FFF2-40B4-BE49-F238E27FC236}">
                <a16:creationId xmlns:a16="http://schemas.microsoft.com/office/drawing/2014/main" id="{C5E0EB7F-5BD2-D7C0-A3BA-62D2444B19E5}"/>
              </a:ext>
            </a:extLst>
          </p:cNvPr>
          <p:cNvPicPr>
            <a:picLocks noChangeAspect="1"/>
          </p:cNvPicPr>
          <p:nvPr/>
        </p:nvPicPr>
        <p:blipFill>
          <a:blip r:embed="rId11"/>
          <a:stretch>
            <a:fillRect/>
          </a:stretch>
        </p:blipFill>
        <p:spPr>
          <a:xfrm>
            <a:off x="1292083" y="72349"/>
            <a:ext cx="6194073" cy="944962"/>
          </a:xfrm>
          <a:prstGeom prst="rect">
            <a:avLst/>
          </a:prstGeom>
        </p:spPr>
      </p:pic>
      <p:sp>
        <p:nvSpPr>
          <p:cNvPr id="4" name="Rounded Rectangle 5">
            <a:extLst>
              <a:ext uri="{FF2B5EF4-FFF2-40B4-BE49-F238E27FC236}">
                <a16:creationId xmlns:a16="http://schemas.microsoft.com/office/drawing/2014/main" id="{5F19222F-4088-DEF6-BD47-AF3FB38AE873}"/>
              </a:ext>
            </a:extLst>
          </p:cNvPr>
          <p:cNvSpPr/>
          <p:nvPr/>
        </p:nvSpPr>
        <p:spPr>
          <a:xfrm>
            <a:off x="1132071" y="1426854"/>
            <a:ext cx="7362261" cy="1491606"/>
          </a:xfrm>
          <a:prstGeom prst="round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E9AC38-6453-15FC-86BD-5C58481BC58E}"/>
              </a:ext>
            </a:extLst>
          </p:cNvPr>
          <p:cNvPicPr>
            <a:picLocks noChangeAspect="1"/>
          </p:cNvPicPr>
          <p:nvPr/>
        </p:nvPicPr>
        <p:blipFill>
          <a:blip r:embed="rId12"/>
          <a:stretch>
            <a:fillRect/>
          </a:stretch>
        </p:blipFill>
        <p:spPr>
          <a:xfrm>
            <a:off x="1272540" y="1470366"/>
            <a:ext cx="7121984" cy="1595234"/>
          </a:xfrm>
          <a:prstGeom prst="rect">
            <a:avLst/>
          </a:prstGeom>
        </p:spPr>
      </p:pic>
      <p:pic>
        <p:nvPicPr>
          <p:cNvPr id="20" name="Picture 19">
            <a:extLst>
              <a:ext uri="{FF2B5EF4-FFF2-40B4-BE49-F238E27FC236}">
                <a16:creationId xmlns:a16="http://schemas.microsoft.com/office/drawing/2014/main" id="{DEF2E9D0-572B-B51E-1A92-A83E267C9BF9}"/>
              </a:ext>
            </a:extLst>
          </p:cNvPr>
          <p:cNvPicPr>
            <a:picLocks noChangeAspect="1"/>
          </p:cNvPicPr>
          <p:nvPr/>
        </p:nvPicPr>
        <p:blipFill>
          <a:blip r:embed="rId13"/>
          <a:stretch>
            <a:fillRect/>
          </a:stretch>
        </p:blipFill>
        <p:spPr>
          <a:xfrm>
            <a:off x="100488" y="177504"/>
            <a:ext cx="2206943" cy="963251"/>
          </a:xfrm>
          <a:prstGeom prst="rect">
            <a:avLst/>
          </a:prstGeom>
        </p:spPr>
      </p:pic>
    </p:spTree>
    <p:extLst>
      <p:ext uri="{BB962C8B-B14F-4D97-AF65-F5344CB8AC3E}">
        <p14:creationId xmlns:p14="http://schemas.microsoft.com/office/powerpoint/2010/main" val="56082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a:off x="-371469" y="2107456"/>
            <a:ext cx="2094428" cy="2952391"/>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036576" y="920658"/>
            <a:ext cx="6699218" cy="2643737"/>
          </a:xfrm>
          <a:prstGeom prst="rect">
            <a:avLst/>
          </a:prstGeom>
          <a:noFill/>
        </p:spPr>
        <p:txBody>
          <a:bodyPr wrap="square" rtlCol="0">
            <a:spAutoFit/>
          </a:bodyPr>
          <a:lstStyle/>
          <a:p>
            <a:pPr marL="342900" indent="-342900" algn="just">
              <a:lnSpc>
                <a:spcPct val="120000"/>
              </a:lnSpc>
              <a:buFont typeface="Wingdings" panose="05000000000000000000" pitchFamily="2" charset="2"/>
              <a:buChar char="q"/>
            </a:pPr>
            <a:r>
              <a:rPr lang="vi-VN" sz="2000" dirty="0"/>
              <a:t>Nhận biết và kể lại được diễn biến của chiến dịch Điện Biên Phủ năm 1954 có sử dụng tư liệu lịch sử (lược đồ, hình ảnh và câu chuyện về kéo pháo ở Điện Biên Phủ, chuyện bắt sống tướng Đờ-cát-tơ-ri</a:t>
            </a:r>
            <a:r>
              <a:rPr lang="en-US" sz="2000" dirty="0"/>
              <a:t>)</a:t>
            </a:r>
            <a:endParaRPr lang="vi-VN" sz="2000" dirty="0"/>
          </a:p>
          <a:p>
            <a:pPr marL="342900" indent="-342900" algn="just">
              <a:lnSpc>
                <a:spcPct val="120000"/>
              </a:lnSpc>
              <a:buFont typeface="Wingdings" panose="05000000000000000000" pitchFamily="2" charset="2"/>
              <a:buChar char="q"/>
            </a:pPr>
            <a:r>
              <a:rPr lang="vi-VN" sz="2000" dirty="0"/>
              <a:t>Sưu tầm được truyện</a:t>
            </a:r>
            <a:r>
              <a:rPr lang="en-US" sz="2000" dirty="0"/>
              <a:t>, </a:t>
            </a:r>
            <a:r>
              <a:rPr lang="vi-VN" sz="2000" dirty="0"/>
              <a:t>hình ảnh về một số anh hùng trong chiến dịch Điện Biên Phủ năm 1954 như Phan Đình Giót, Tô Vĩnh Diện, Bế Văn Đàn, Trần Can.</a:t>
            </a:r>
          </a:p>
        </p:txBody>
      </p:sp>
      <p:pic>
        <p:nvPicPr>
          <p:cNvPr id="4" name="Picture 3">
            <a:extLst>
              <a:ext uri="{FF2B5EF4-FFF2-40B4-BE49-F238E27FC236}">
                <a16:creationId xmlns:a16="http://schemas.microsoft.com/office/drawing/2014/main" id="{DCBF414C-6285-0F74-6C41-B03EC4DD14F6}"/>
              </a:ext>
            </a:extLst>
          </p:cNvPr>
          <p:cNvPicPr>
            <a:picLocks noChangeAspect="1"/>
          </p:cNvPicPr>
          <p:nvPr/>
        </p:nvPicPr>
        <p:blipFill>
          <a:blip r:embed="rId3"/>
          <a:stretch>
            <a:fillRect/>
          </a:stretch>
        </p:blipFill>
        <p:spPr>
          <a:xfrm>
            <a:off x="2366526" y="168376"/>
            <a:ext cx="5675868" cy="585267"/>
          </a:xfrm>
          <a:prstGeom prst="rect">
            <a:avLst/>
          </a:prstGeom>
        </p:spPr>
      </p:pic>
    </p:spTree>
    <p:extLst>
      <p:ext uri="{BB962C8B-B14F-4D97-AF65-F5344CB8AC3E}">
        <p14:creationId xmlns:p14="http://schemas.microsoft.com/office/powerpoint/2010/main" val="18904318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grpSp>
        <p:nvGrpSpPr>
          <p:cNvPr id="529" name="Google Shape;529;p49"/>
          <p:cNvGrpSpPr/>
          <p:nvPr/>
        </p:nvGrpSpPr>
        <p:grpSpPr>
          <a:xfrm rot="397375">
            <a:off x="6907936" y="1287258"/>
            <a:ext cx="1750149" cy="4160696"/>
            <a:chOff x="-1137550" y="108225"/>
            <a:chExt cx="1714975" cy="4077075"/>
          </a:xfrm>
        </p:grpSpPr>
        <p:sp>
          <p:nvSpPr>
            <p:cNvPr id="530" name="Google Shape;530;p49"/>
            <p:cNvSpPr/>
            <p:nvPr/>
          </p:nvSpPr>
          <p:spPr>
            <a:xfrm>
              <a:off x="-1137550" y="108225"/>
              <a:ext cx="1714975" cy="4077075"/>
            </a:xfrm>
            <a:custGeom>
              <a:avLst/>
              <a:gdLst/>
              <a:ahLst/>
              <a:cxnLst/>
              <a:rect l="l" t="t" r="r" b="b"/>
              <a:pathLst>
                <a:path w="68599" h="163083" extrusionOk="0">
                  <a:moveTo>
                    <a:pt x="10811" y="66057"/>
                  </a:moveTo>
                  <a:cubicBezTo>
                    <a:pt x="10811" y="66057"/>
                    <a:pt x="13457" y="67601"/>
                    <a:pt x="14339" y="68261"/>
                  </a:cubicBezTo>
                  <a:cubicBezTo>
                    <a:pt x="14652" y="68497"/>
                    <a:pt x="14882" y="68565"/>
                    <a:pt x="15147" y="68565"/>
                  </a:cubicBezTo>
                  <a:cubicBezTo>
                    <a:pt x="15513" y="68565"/>
                    <a:pt x="15945" y="68435"/>
                    <a:pt x="16755" y="68435"/>
                  </a:cubicBezTo>
                  <a:cubicBezTo>
                    <a:pt x="17012" y="68435"/>
                    <a:pt x="17306" y="68448"/>
                    <a:pt x="17648" y="68482"/>
                  </a:cubicBezTo>
                  <a:cubicBezTo>
                    <a:pt x="19853" y="68703"/>
                    <a:pt x="18530" y="72894"/>
                    <a:pt x="18530" y="72894"/>
                  </a:cubicBezTo>
                  <a:lnTo>
                    <a:pt x="16545" y="74658"/>
                  </a:lnTo>
                  <a:cubicBezTo>
                    <a:pt x="16545" y="74658"/>
                    <a:pt x="15442" y="76643"/>
                    <a:pt x="15442" y="78187"/>
                  </a:cubicBezTo>
                  <a:cubicBezTo>
                    <a:pt x="15442" y="79732"/>
                    <a:pt x="15662" y="82820"/>
                    <a:pt x="15662" y="82820"/>
                  </a:cubicBezTo>
                  <a:lnTo>
                    <a:pt x="9928" y="77968"/>
                  </a:lnTo>
                  <a:lnTo>
                    <a:pt x="10368" y="72232"/>
                  </a:lnTo>
                  <a:cubicBezTo>
                    <a:pt x="10368" y="72232"/>
                    <a:pt x="11251" y="70688"/>
                    <a:pt x="11471" y="69144"/>
                  </a:cubicBezTo>
                  <a:cubicBezTo>
                    <a:pt x="11694" y="67601"/>
                    <a:pt x="10811" y="66057"/>
                    <a:pt x="10811" y="66057"/>
                  </a:cubicBezTo>
                  <a:close/>
                  <a:moveTo>
                    <a:pt x="37500" y="96936"/>
                  </a:moveTo>
                  <a:cubicBezTo>
                    <a:pt x="37500" y="96937"/>
                    <a:pt x="36617" y="103112"/>
                    <a:pt x="36617" y="104214"/>
                  </a:cubicBezTo>
                  <a:cubicBezTo>
                    <a:pt x="36617" y="105318"/>
                    <a:pt x="35955" y="111934"/>
                    <a:pt x="35955" y="111934"/>
                  </a:cubicBezTo>
                  <a:cubicBezTo>
                    <a:pt x="35955" y="111934"/>
                    <a:pt x="34191" y="112596"/>
                    <a:pt x="33529" y="112817"/>
                  </a:cubicBezTo>
                  <a:cubicBezTo>
                    <a:pt x="32868" y="113038"/>
                    <a:pt x="29781" y="114140"/>
                    <a:pt x="29781" y="114140"/>
                  </a:cubicBezTo>
                  <a:cubicBezTo>
                    <a:pt x="29781" y="114140"/>
                    <a:pt x="31766" y="110611"/>
                    <a:pt x="31766" y="109288"/>
                  </a:cubicBezTo>
                  <a:cubicBezTo>
                    <a:pt x="31766" y="107964"/>
                    <a:pt x="37500" y="96937"/>
                    <a:pt x="37500" y="96936"/>
                  </a:cubicBezTo>
                  <a:close/>
                  <a:moveTo>
                    <a:pt x="17088" y="0"/>
                  </a:moveTo>
                  <a:cubicBezTo>
                    <a:pt x="14908" y="0"/>
                    <a:pt x="11173" y="375"/>
                    <a:pt x="7720" y="2533"/>
                  </a:cubicBezTo>
                  <a:cubicBezTo>
                    <a:pt x="2427" y="5841"/>
                    <a:pt x="3750" y="15106"/>
                    <a:pt x="3750" y="15106"/>
                  </a:cubicBezTo>
                  <a:cubicBezTo>
                    <a:pt x="3750" y="15106"/>
                    <a:pt x="1" y="16871"/>
                    <a:pt x="1986" y="18635"/>
                  </a:cubicBezTo>
                  <a:cubicBezTo>
                    <a:pt x="3969" y="20399"/>
                    <a:pt x="6617" y="21501"/>
                    <a:pt x="6617" y="21501"/>
                  </a:cubicBezTo>
                  <a:cubicBezTo>
                    <a:pt x="6617" y="21501"/>
                    <a:pt x="8381" y="24370"/>
                    <a:pt x="9043" y="24590"/>
                  </a:cubicBezTo>
                  <a:cubicBezTo>
                    <a:pt x="9706" y="24809"/>
                    <a:pt x="9926" y="26355"/>
                    <a:pt x="9926" y="26355"/>
                  </a:cubicBezTo>
                  <a:cubicBezTo>
                    <a:pt x="9926" y="26355"/>
                    <a:pt x="10366" y="27458"/>
                    <a:pt x="9264" y="27678"/>
                  </a:cubicBezTo>
                  <a:cubicBezTo>
                    <a:pt x="8162" y="27897"/>
                    <a:pt x="7058" y="28781"/>
                    <a:pt x="6396" y="29442"/>
                  </a:cubicBezTo>
                  <a:cubicBezTo>
                    <a:pt x="5735" y="30103"/>
                    <a:pt x="4852" y="30325"/>
                    <a:pt x="3971" y="30987"/>
                  </a:cubicBezTo>
                  <a:cubicBezTo>
                    <a:pt x="3088" y="31648"/>
                    <a:pt x="1544" y="32310"/>
                    <a:pt x="1544" y="33412"/>
                  </a:cubicBezTo>
                  <a:cubicBezTo>
                    <a:pt x="1544" y="34516"/>
                    <a:pt x="1765" y="37824"/>
                    <a:pt x="1765" y="37824"/>
                  </a:cubicBezTo>
                  <a:cubicBezTo>
                    <a:pt x="1765" y="37824"/>
                    <a:pt x="1103" y="40913"/>
                    <a:pt x="1324" y="42015"/>
                  </a:cubicBezTo>
                  <a:cubicBezTo>
                    <a:pt x="1544" y="43117"/>
                    <a:pt x="1106" y="44662"/>
                    <a:pt x="1106" y="44662"/>
                  </a:cubicBezTo>
                  <a:cubicBezTo>
                    <a:pt x="1106" y="44662"/>
                    <a:pt x="444" y="45766"/>
                    <a:pt x="1325" y="46427"/>
                  </a:cubicBezTo>
                  <a:cubicBezTo>
                    <a:pt x="2208" y="47087"/>
                    <a:pt x="3752" y="48412"/>
                    <a:pt x="3752" y="48412"/>
                  </a:cubicBezTo>
                  <a:cubicBezTo>
                    <a:pt x="3752" y="48412"/>
                    <a:pt x="4193" y="54146"/>
                    <a:pt x="4193" y="55690"/>
                  </a:cubicBezTo>
                  <a:lnTo>
                    <a:pt x="4193" y="60762"/>
                  </a:lnTo>
                  <a:cubicBezTo>
                    <a:pt x="4193" y="61425"/>
                    <a:pt x="4635" y="62087"/>
                    <a:pt x="3531" y="63410"/>
                  </a:cubicBezTo>
                  <a:cubicBezTo>
                    <a:pt x="2429" y="64733"/>
                    <a:pt x="2427" y="65395"/>
                    <a:pt x="2427" y="66278"/>
                  </a:cubicBezTo>
                  <a:cubicBezTo>
                    <a:pt x="2427" y="67159"/>
                    <a:pt x="3531" y="70026"/>
                    <a:pt x="4633" y="70248"/>
                  </a:cubicBezTo>
                  <a:cubicBezTo>
                    <a:pt x="5735" y="70469"/>
                    <a:pt x="5958" y="71130"/>
                    <a:pt x="5958" y="71130"/>
                  </a:cubicBezTo>
                  <a:lnTo>
                    <a:pt x="4412" y="85467"/>
                  </a:lnTo>
                  <a:cubicBezTo>
                    <a:pt x="4412" y="85467"/>
                    <a:pt x="4192" y="87011"/>
                    <a:pt x="6177" y="87011"/>
                  </a:cubicBezTo>
                  <a:cubicBezTo>
                    <a:pt x="8162" y="87011"/>
                    <a:pt x="9045" y="81276"/>
                    <a:pt x="9045" y="81276"/>
                  </a:cubicBezTo>
                  <a:lnTo>
                    <a:pt x="11251" y="83040"/>
                  </a:lnTo>
                  <a:cubicBezTo>
                    <a:pt x="11251" y="83040"/>
                    <a:pt x="12353" y="84805"/>
                    <a:pt x="13015" y="84805"/>
                  </a:cubicBezTo>
                  <a:cubicBezTo>
                    <a:pt x="13677" y="84805"/>
                    <a:pt x="15000" y="85246"/>
                    <a:pt x="15000" y="85246"/>
                  </a:cubicBezTo>
                  <a:lnTo>
                    <a:pt x="13236" y="96936"/>
                  </a:lnTo>
                  <a:cubicBezTo>
                    <a:pt x="13236" y="96936"/>
                    <a:pt x="8603" y="114581"/>
                    <a:pt x="8824" y="116125"/>
                  </a:cubicBezTo>
                  <a:cubicBezTo>
                    <a:pt x="9045" y="117670"/>
                    <a:pt x="9045" y="120316"/>
                    <a:pt x="9926" y="121420"/>
                  </a:cubicBezTo>
                  <a:cubicBezTo>
                    <a:pt x="10809" y="122522"/>
                    <a:pt x="12794" y="124507"/>
                    <a:pt x="15000" y="126492"/>
                  </a:cubicBezTo>
                  <a:cubicBezTo>
                    <a:pt x="17206" y="128477"/>
                    <a:pt x="18087" y="127815"/>
                    <a:pt x="20073" y="129140"/>
                  </a:cubicBezTo>
                  <a:cubicBezTo>
                    <a:pt x="21263" y="129933"/>
                    <a:pt x="24279" y="130092"/>
                    <a:pt x="26644" y="130092"/>
                  </a:cubicBezTo>
                  <a:cubicBezTo>
                    <a:pt x="28223" y="130092"/>
                    <a:pt x="29513" y="130021"/>
                    <a:pt x="29777" y="130021"/>
                  </a:cubicBezTo>
                  <a:cubicBezTo>
                    <a:pt x="30440" y="130021"/>
                    <a:pt x="34631" y="129359"/>
                    <a:pt x="34631" y="129359"/>
                  </a:cubicBezTo>
                  <a:cubicBezTo>
                    <a:pt x="34631" y="129359"/>
                    <a:pt x="35291" y="137741"/>
                    <a:pt x="35512" y="141050"/>
                  </a:cubicBezTo>
                  <a:cubicBezTo>
                    <a:pt x="35733" y="144358"/>
                    <a:pt x="35733" y="146123"/>
                    <a:pt x="36616" y="147666"/>
                  </a:cubicBezTo>
                  <a:cubicBezTo>
                    <a:pt x="37500" y="149210"/>
                    <a:pt x="35955" y="152078"/>
                    <a:pt x="35955" y="153842"/>
                  </a:cubicBezTo>
                  <a:cubicBezTo>
                    <a:pt x="35955" y="155607"/>
                    <a:pt x="35293" y="161341"/>
                    <a:pt x="35293" y="161341"/>
                  </a:cubicBezTo>
                  <a:cubicBezTo>
                    <a:pt x="35293" y="161341"/>
                    <a:pt x="36176" y="162224"/>
                    <a:pt x="37499" y="162666"/>
                  </a:cubicBezTo>
                  <a:cubicBezTo>
                    <a:pt x="38225" y="162907"/>
                    <a:pt x="39549" y="163083"/>
                    <a:pt x="40742" y="163083"/>
                  </a:cubicBezTo>
                  <a:cubicBezTo>
                    <a:pt x="41723" y="163083"/>
                    <a:pt x="42615" y="162964"/>
                    <a:pt x="43013" y="162666"/>
                  </a:cubicBezTo>
                  <a:cubicBezTo>
                    <a:pt x="43896" y="162004"/>
                    <a:pt x="45219" y="154284"/>
                    <a:pt x="45219" y="154284"/>
                  </a:cubicBezTo>
                  <a:cubicBezTo>
                    <a:pt x="45219" y="154284"/>
                    <a:pt x="47866" y="150976"/>
                    <a:pt x="48087" y="147666"/>
                  </a:cubicBezTo>
                  <a:cubicBezTo>
                    <a:pt x="48306" y="144358"/>
                    <a:pt x="48747" y="139505"/>
                    <a:pt x="49190" y="138403"/>
                  </a:cubicBezTo>
                  <a:cubicBezTo>
                    <a:pt x="49632" y="137301"/>
                    <a:pt x="49851" y="135095"/>
                    <a:pt x="50072" y="134433"/>
                  </a:cubicBezTo>
                  <a:cubicBezTo>
                    <a:pt x="50293" y="133771"/>
                    <a:pt x="50513" y="127815"/>
                    <a:pt x="50513" y="126934"/>
                  </a:cubicBezTo>
                  <a:lnTo>
                    <a:pt x="50513" y="122522"/>
                  </a:lnTo>
                  <a:cubicBezTo>
                    <a:pt x="50513" y="121418"/>
                    <a:pt x="50072" y="118110"/>
                    <a:pt x="50072" y="118110"/>
                  </a:cubicBezTo>
                  <a:cubicBezTo>
                    <a:pt x="50072" y="118110"/>
                    <a:pt x="50734" y="115685"/>
                    <a:pt x="50955" y="114362"/>
                  </a:cubicBezTo>
                  <a:cubicBezTo>
                    <a:pt x="51175" y="113039"/>
                    <a:pt x="51836" y="111054"/>
                    <a:pt x="52058" y="109730"/>
                  </a:cubicBezTo>
                  <a:cubicBezTo>
                    <a:pt x="52279" y="108407"/>
                    <a:pt x="52498" y="106422"/>
                    <a:pt x="52719" y="105539"/>
                  </a:cubicBezTo>
                  <a:cubicBezTo>
                    <a:pt x="52940" y="104657"/>
                    <a:pt x="53161" y="101789"/>
                    <a:pt x="53161" y="101789"/>
                  </a:cubicBezTo>
                  <a:cubicBezTo>
                    <a:pt x="53161" y="101789"/>
                    <a:pt x="53417" y="102237"/>
                    <a:pt x="53653" y="102237"/>
                  </a:cubicBezTo>
                  <a:cubicBezTo>
                    <a:pt x="53855" y="102237"/>
                    <a:pt x="54044" y="101908"/>
                    <a:pt x="54044" y="100687"/>
                  </a:cubicBezTo>
                  <a:lnTo>
                    <a:pt x="54044" y="94510"/>
                  </a:lnTo>
                  <a:cubicBezTo>
                    <a:pt x="54044" y="93406"/>
                    <a:pt x="54044" y="92966"/>
                    <a:pt x="54264" y="91864"/>
                  </a:cubicBezTo>
                  <a:cubicBezTo>
                    <a:pt x="54483" y="90760"/>
                    <a:pt x="55146" y="89658"/>
                    <a:pt x="55146" y="88775"/>
                  </a:cubicBezTo>
                  <a:lnTo>
                    <a:pt x="55146" y="85688"/>
                  </a:lnTo>
                  <a:cubicBezTo>
                    <a:pt x="55146" y="85688"/>
                    <a:pt x="56825" y="86069"/>
                    <a:pt x="58747" y="86069"/>
                  </a:cubicBezTo>
                  <a:cubicBezTo>
                    <a:pt x="60092" y="86069"/>
                    <a:pt x="61555" y="85882"/>
                    <a:pt x="62645" y="85246"/>
                  </a:cubicBezTo>
                  <a:cubicBezTo>
                    <a:pt x="65292" y="83701"/>
                    <a:pt x="64630" y="77085"/>
                    <a:pt x="65734" y="75541"/>
                  </a:cubicBezTo>
                  <a:cubicBezTo>
                    <a:pt x="66836" y="73998"/>
                    <a:pt x="68599" y="70688"/>
                    <a:pt x="67276" y="68703"/>
                  </a:cubicBezTo>
                  <a:cubicBezTo>
                    <a:pt x="65953" y="66718"/>
                    <a:pt x="63968" y="63851"/>
                    <a:pt x="63968" y="63851"/>
                  </a:cubicBezTo>
                  <a:lnTo>
                    <a:pt x="62864" y="61204"/>
                  </a:lnTo>
                  <a:cubicBezTo>
                    <a:pt x="62864" y="61204"/>
                    <a:pt x="65510" y="60983"/>
                    <a:pt x="65510" y="57675"/>
                  </a:cubicBezTo>
                  <a:cubicBezTo>
                    <a:pt x="65510" y="54367"/>
                    <a:pt x="64628" y="47970"/>
                    <a:pt x="64406" y="46427"/>
                  </a:cubicBezTo>
                  <a:cubicBezTo>
                    <a:pt x="64185" y="44883"/>
                    <a:pt x="64187" y="42236"/>
                    <a:pt x="64187" y="42236"/>
                  </a:cubicBezTo>
                  <a:cubicBezTo>
                    <a:pt x="64187" y="42236"/>
                    <a:pt x="63083" y="37162"/>
                    <a:pt x="61100" y="34737"/>
                  </a:cubicBezTo>
                  <a:cubicBezTo>
                    <a:pt x="59114" y="32310"/>
                    <a:pt x="56467" y="32089"/>
                    <a:pt x="54482" y="31648"/>
                  </a:cubicBezTo>
                  <a:cubicBezTo>
                    <a:pt x="53489" y="31427"/>
                    <a:pt x="52276" y="31427"/>
                    <a:pt x="51146" y="31427"/>
                  </a:cubicBezTo>
                  <a:cubicBezTo>
                    <a:pt x="50016" y="31427"/>
                    <a:pt x="48968" y="31427"/>
                    <a:pt x="48306" y="31206"/>
                  </a:cubicBezTo>
                  <a:cubicBezTo>
                    <a:pt x="46983" y="30766"/>
                    <a:pt x="45879" y="30103"/>
                    <a:pt x="45879" y="30103"/>
                  </a:cubicBezTo>
                  <a:cubicBezTo>
                    <a:pt x="45879" y="30103"/>
                    <a:pt x="45219" y="24589"/>
                    <a:pt x="43233" y="23707"/>
                  </a:cubicBezTo>
                  <a:cubicBezTo>
                    <a:pt x="41248" y="22824"/>
                    <a:pt x="37277" y="22604"/>
                    <a:pt x="37277" y="22604"/>
                  </a:cubicBezTo>
                  <a:cubicBezTo>
                    <a:pt x="37277" y="22604"/>
                    <a:pt x="35512" y="21500"/>
                    <a:pt x="34850" y="21281"/>
                  </a:cubicBezTo>
                  <a:cubicBezTo>
                    <a:pt x="34189" y="21061"/>
                    <a:pt x="31100" y="19737"/>
                    <a:pt x="31100" y="19737"/>
                  </a:cubicBezTo>
                  <a:cubicBezTo>
                    <a:pt x="31100" y="19737"/>
                    <a:pt x="30767" y="19403"/>
                    <a:pt x="30304" y="19403"/>
                  </a:cubicBezTo>
                  <a:cubicBezTo>
                    <a:pt x="30015" y="19403"/>
                    <a:pt x="29676" y="19533"/>
                    <a:pt x="29336" y="19958"/>
                  </a:cubicBezTo>
                  <a:cubicBezTo>
                    <a:pt x="28779" y="20661"/>
                    <a:pt x="28263" y="21398"/>
                    <a:pt x="27792" y="22162"/>
                  </a:cubicBezTo>
                  <a:lnTo>
                    <a:pt x="26689" y="21281"/>
                  </a:lnTo>
                  <a:lnTo>
                    <a:pt x="26689" y="19076"/>
                  </a:lnTo>
                  <a:cubicBezTo>
                    <a:pt x="26689" y="19076"/>
                    <a:pt x="30880" y="18856"/>
                    <a:pt x="31100" y="17531"/>
                  </a:cubicBezTo>
                  <a:cubicBezTo>
                    <a:pt x="31321" y="16208"/>
                    <a:pt x="28895" y="14885"/>
                    <a:pt x="28895" y="14885"/>
                  </a:cubicBezTo>
                  <a:cubicBezTo>
                    <a:pt x="28895" y="14885"/>
                    <a:pt x="28674" y="9151"/>
                    <a:pt x="26247" y="4739"/>
                  </a:cubicBezTo>
                  <a:cubicBezTo>
                    <a:pt x="23822" y="327"/>
                    <a:pt x="18969" y="107"/>
                    <a:pt x="18969" y="107"/>
                  </a:cubicBezTo>
                  <a:cubicBezTo>
                    <a:pt x="18969" y="107"/>
                    <a:pt x="18249" y="0"/>
                    <a:pt x="17088" y="0"/>
                  </a:cubicBezTo>
                  <a:close/>
                </a:path>
              </a:pathLst>
            </a:custGeom>
            <a:solidFill>
              <a:srgbClr val="D79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9"/>
            <p:cNvSpPr/>
            <p:nvPr/>
          </p:nvSpPr>
          <p:spPr>
            <a:xfrm>
              <a:off x="-1076850" y="108225"/>
              <a:ext cx="551800" cy="407625"/>
            </a:xfrm>
            <a:custGeom>
              <a:avLst/>
              <a:gdLst/>
              <a:ahLst/>
              <a:cxnLst/>
              <a:rect l="l" t="t" r="r" b="b"/>
              <a:pathLst>
                <a:path w="22072" h="16305" extrusionOk="0">
                  <a:moveTo>
                    <a:pt x="14661" y="0"/>
                  </a:moveTo>
                  <a:cubicBezTo>
                    <a:pt x="12482" y="0"/>
                    <a:pt x="8747" y="375"/>
                    <a:pt x="5294" y="2533"/>
                  </a:cubicBezTo>
                  <a:cubicBezTo>
                    <a:pt x="1" y="5841"/>
                    <a:pt x="1324" y="15106"/>
                    <a:pt x="1324" y="15106"/>
                  </a:cubicBezTo>
                  <a:cubicBezTo>
                    <a:pt x="1324" y="15106"/>
                    <a:pt x="1141" y="15191"/>
                    <a:pt x="878" y="15344"/>
                  </a:cubicBezTo>
                  <a:cubicBezTo>
                    <a:pt x="902" y="15939"/>
                    <a:pt x="919" y="16304"/>
                    <a:pt x="919" y="16304"/>
                  </a:cubicBezTo>
                  <a:cubicBezTo>
                    <a:pt x="919" y="16304"/>
                    <a:pt x="4330" y="14258"/>
                    <a:pt x="6378" y="13348"/>
                  </a:cubicBezTo>
                  <a:cubicBezTo>
                    <a:pt x="7743" y="12742"/>
                    <a:pt x="9411" y="12641"/>
                    <a:pt x="11047" y="12641"/>
                  </a:cubicBezTo>
                  <a:cubicBezTo>
                    <a:pt x="11863" y="12641"/>
                    <a:pt x="12670" y="12666"/>
                    <a:pt x="13428" y="12666"/>
                  </a:cubicBezTo>
                  <a:cubicBezTo>
                    <a:pt x="15702" y="12666"/>
                    <a:pt x="17068" y="11984"/>
                    <a:pt x="15475" y="11302"/>
                  </a:cubicBezTo>
                  <a:cubicBezTo>
                    <a:pt x="14521" y="10892"/>
                    <a:pt x="13076" y="10810"/>
                    <a:pt x="12072" y="10810"/>
                  </a:cubicBezTo>
                  <a:cubicBezTo>
                    <a:pt x="11401" y="10810"/>
                    <a:pt x="10927" y="10847"/>
                    <a:pt x="10927" y="10847"/>
                  </a:cubicBezTo>
                  <a:cubicBezTo>
                    <a:pt x="10927" y="10847"/>
                    <a:pt x="10245" y="7208"/>
                    <a:pt x="12291" y="4934"/>
                  </a:cubicBezTo>
                  <a:cubicBezTo>
                    <a:pt x="14338" y="2658"/>
                    <a:pt x="22072" y="2658"/>
                    <a:pt x="22072" y="2658"/>
                  </a:cubicBezTo>
                  <a:lnTo>
                    <a:pt x="22005" y="2457"/>
                  </a:lnTo>
                  <a:cubicBezTo>
                    <a:pt x="19541" y="253"/>
                    <a:pt x="16542" y="107"/>
                    <a:pt x="16542" y="107"/>
                  </a:cubicBezTo>
                  <a:cubicBezTo>
                    <a:pt x="16542" y="107"/>
                    <a:pt x="15823" y="0"/>
                    <a:pt x="14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9"/>
            <p:cNvSpPr/>
            <p:nvPr/>
          </p:nvSpPr>
          <p:spPr>
            <a:xfrm>
              <a:off x="-223725" y="1234325"/>
              <a:ext cx="278600" cy="157200"/>
            </a:xfrm>
            <a:custGeom>
              <a:avLst/>
              <a:gdLst/>
              <a:ahLst/>
              <a:cxnLst/>
              <a:rect l="l" t="t" r="r" b="b"/>
              <a:pathLst>
                <a:path w="11144" h="6288" extrusionOk="0">
                  <a:moveTo>
                    <a:pt x="4438" y="1"/>
                  </a:moveTo>
                  <a:cubicBezTo>
                    <a:pt x="2931" y="1"/>
                    <a:pt x="1269" y="178"/>
                    <a:pt x="0" y="600"/>
                  </a:cubicBezTo>
                  <a:lnTo>
                    <a:pt x="0" y="6288"/>
                  </a:lnTo>
                  <a:cubicBezTo>
                    <a:pt x="0" y="6288"/>
                    <a:pt x="2048" y="5377"/>
                    <a:pt x="4549" y="5377"/>
                  </a:cubicBezTo>
                  <a:cubicBezTo>
                    <a:pt x="6549" y="5377"/>
                    <a:pt x="8694" y="5668"/>
                    <a:pt x="9823" y="5668"/>
                  </a:cubicBezTo>
                  <a:cubicBezTo>
                    <a:pt x="10106" y="5668"/>
                    <a:pt x="10325" y="5650"/>
                    <a:pt x="10462" y="5604"/>
                  </a:cubicBezTo>
                  <a:cubicBezTo>
                    <a:pt x="11144" y="5377"/>
                    <a:pt x="9098" y="1284"/>
                    <a:pt x="8188" y="600"/>
                  </a:cubicBezTo>
                  <a:cubicBezTo>
                    <a:pt x="7700" y="235"/>
                    <a:pt x="6172"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9"/>
            <p:cNvSpPr/>
            <p:nvPr/>
          </p:nvSpPr>
          <p:spPr>
            <a:xfrm>
              <a:off x="-343125" y="697800"/>
              <a:ext cx="483325" cy="625500"/>
            </a:xfrm>
            <a:custGeom>
              <a:avLst/>
              <a:gdLst/>
              <a:ahLst/>
              <a:cxnLst/>
              <a:rect l="l" t="t" r="r" b="b"/>
              <a:pathLst>
                <a:path w="19333" h="25020" extrusionOk="0">
                  <a:moveTo>
                    <a:pt x="1592" y="1"/>
                  </a:moveTo>
                  <a:cubicBezTo>
                    <a:pt x="1589" y="1"/>
                    <a:pt x="910" y="3"/>
                    <a:pt x="1138" y="1593"/>
                  </a:cubicBezTo>
                  <a:cubicBezTo>
                    <a:pt x="1138" y="1593"/>
                    <a:pt x="1" y="9325"/>
                    <a:pt x="910" y="10009"/>
                  </a:cubicBezTo>
                  <a:cubicBezTo>
                    <a:pt x="980" y="10061"/>
                    <a:pt x="1048" y="10085"/>
                    <a:pt x="1116" y="10085"/>
                  </a:cubicBezTo>
                  <a:cubicBezTo>
                    <a:pt x="1926" y="10085"/>
                    <a:pt x="2589" y="6597"/>
                    <a:pt x="3639" y="6597"/>
                  </a:cubicBezTo>
                  <a:cubicBezTo>
                    <a:pt x="4776" y="6597"/>
                    <a:pt x="7960" y="7506"/>
                    <a:pt x="9552" y="8872"/>
                  </a:cubicBezTo>
                  <a:cubicBezTo>
                    <a:pt x="11144" y="10236"/>
                    <a:pt x="14329" y="20243"/>
                    <a:pt x="14329" y="21607"/>
                  </a:cubicBezTo>
                  <a:cubicBezTo>
                    <a:pt x="14329" y="22973"/>
                    <a:pt x="14101" y="25019"/>
                    <a:pt x="15466" y="25019"/>
                  </a:cubicBezTo>
                  <a:cubicBezTo>
                    <a:pt x="16832" y="25019"/>
                    <a:pt x="19333" y="25019"/>
                    <a:pt x="18423" y="22063"/>
                  </a:cubicBezTo>
                  <a:cubicBezTo>
                    <a:pt x="17512" y="19106"/>
                    <a:pt x="14101" y="14329"/>
                    <a:pt x="12964" y="12283"/>
                  </a:cubicBezTo>
                  <a:cubicBezTo>
                    <a:pt x="11826" y="10236"/>
                    <a:pt x="10462" y="6824"/>
                    <a:pt x="9552" y="5914"/>
                  </a:cubicBezTo>
                  <a:cubicBezTo>
                    <a:pt x="8642" y="5005"/>
                    <a:pt x="6140" y="2731"/>
                    <a:pt x="6140" y="2731"/>
                  </a:cubicBezTo>
                  <a:cubicBezTo>
                    <a:pt x="6140" y="2731"/>
                    <a:pt x="4776" y="1365"/>
                    <a:pt x="4094" y="1138"/>
                  </a:cubicBezTo>
                  <a:cubicBezTo>
                    <a:pt x="3411" y="910"/>
                    <a:pt x="1592" y="1"/>
                    <a:pt x="1592" y="1"/>
                  </a:cubicBezTo>
                  <a:cubicBezTo>
                    <a:pt x="1592" y="1"/>
                    <a:pt x="1592" y="1"/>
                    <a:pt x="1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9"/>
            <p:cNvSpPr/>
            <p:nvPr/>
          </p:nvSpPr>
          <p:spPr>
            <a:xfrm>
              <a:off x="-877600" y="1328925"/>
              <a:ext cx="716475" cy="324100"/>
            </a:xfrm>
            <a:custGeom>
              <a:avLst/>
              <a:gdLst/>
              <a:ahLst/>
              <a:cxnLst/>
              <a:rect l="l" t="t" r="r" b="b"/>
              <a:pathLst>
                <a:path w="28659" h="12964" extrusionOk="0">
                  <a:moveTo>
                    <a:pt x="2048" y="1"/>
                  </a:moveTo>
                  <a:cubicBezTo>
                    <a:pt x="2048" y="1"/>
                    <a:pt x="0" y="911"/>
                    <a:pt x="1593" y="2048"/>
                  </a:cubicBezTo>
                  <a:cubicBezTo>
                    <a:pt x="3185" y="3186"/>
                    <a:pt x="3867" y="5687"/>
                    <a:pt x="3412" y="6596"/>
                  </a:cubicBezTo>
                  <a:cubicBezTo>
                    <a:pt x="3214" y="6990"/>
                    <a:pt x="3445" y="7085"/>
                    <a:pt x="3936" y="7085"/>
                  </a:cubicBezTo>
                  <a:cubicBezTo>
                    <a:pt x="4395" y="7085"/>
                    <a:pt x="5084" y="7001"/>
                    <a:pt x="5864" y="7001"/>
                  </a:cubicBezTo>
                  <a:cubicBezTo>
                    <a:pt x="6172" y="7001"/>
                    <a:pt x="6495" y="7014"/>
                    <a:pt x="6823" y="7051"/>
                  </a:cubicBezTo>
                  <a:cubicBezTo>
                    <a:pt x="8871" y="7278"/>
                    <a:pt x="12736" y="10236"/>
                    <a:pt x="14784" y="11373"/>
                  </a:cubicBezTo>
                  <a:cubicBezTo>
                    <a:pt x="16831" y="12508"/>
                    <a:pt x="19332" y="12964"/>
                    <a:pt x="22289" y="12964"/>
                  </a:cubicBezTo>
                  <a:cubicBezTo>
                    <a:pt x="25245" y="12964"/>
                    <a:pt x="28658" y="10236"/>
                    <a:pt x="25702" y="9553"/>
                  </a:cubicBezTo>
                  <a:cubicBezTo>
                    <a:pt x="22745" y="8871"/>
                    <a:pt x="19105" y="8416"/>
                    <a:pt x="19105" y="8416"/>
                  </a:cubicBezTo>
                  <a:cubicBezTo>
                    <a:pt x="19105" y="8416"/>
                    <a:pt x="14102" y="7734"/>
                    <a:pt x="10235" y="5460"/>
                  </a:cubicBezTo>
                  <a:cubicBezTo>
                    <a:pt x="6368" y="3186"/>
                    <a:pt x="5231" y="2730"/>
                    <a:pt x="4094" y="1820"/>
                  </a:cubicBezTo>
                  <a:cubicBezTo>
                    <a:pt x="2958" y="911"/>
                    <a:pt x="2048" y="1"/>
                    <a:pt x="2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9"/>
            <p:cNvSpPr/>
            <p:nvPr/>
          </p:nvSpPr>
          <p:spPr>
            <a:xfrm>
              <a:off x="-1049250" y="1419925"/>
              <a:ext cx="154575" cy="352075"/>
            </a:xfrm>
            <a:custGeom>
              <a:avLst/>
              <a:gdLst/>
              <a:ahLst/>
              <a:cxnLst/>
              <a:rect l="l" t="t" r="r" b="b"/>
              <a:pathLst>
                <a:path w="6183" h="14083" extrusionOk="0">
                  <a:moveTo>
                    <a:pt x="3455" y="1"/>
                  </a:moveTo>
                  <a:lnTo>
                    <a:pt x="3455" y="1"/>
                  </a:lnTo>
                  <a:cubicBezTo>
                    <a:pt x="3454" y="1"/>
                    <a:pt x="1800" y="665"/>
                    <a:pt x="608" y="1707"/>
                  </a:cubicBezTo>
                  <a:cubicBezTo>
                    <a:pt x="641" y="2344"/>
                    <a:pt x="661" y="2884"/>
                    <a:pt x="661" y="3222"/>
                  </a:cubicBezTo>
                  <a:lnTo>
                    <a:pt x="661" y="8294"/>
                  </a:lnTo>
                  <a:cubicBezTo>
                    <a:pt x="1281" y="9767"/>
                    <a:pt x="0" y="10942"/>
                    <a:pt x="498" y="12965"/>
                  </a:cubicBezTo>
                  <a:cubicBezTo>
                    <a:pt x="712" y="13834"/>
                    <a:pt x="1247" y="14082"/>
                    <a:pt x="1787" y="14082"/>
                  </a:cubicBezTo>
                  <a:cubicBezTo>
                    <a:pt x="2503" y="14082"/>
                    <a:pt x="3228" y="13647"/>
                    <a:pt x="3228" y="13647"/>
                  </a:cubicBezTo>
                  <a:cubicBezTo>
                    <a:pt x="3228" y="13647"/>
                    <a:pt x="3228" y="10235"/>
                    <a:pt x="2999" y="9325"/>
                  </a:cubicBezTo>
                  <a:cubicBezTo>
                    <a:pt x="2771" y="8415"/>
                    <a:pt x="3455" y="7051"/>
                    <a:pt x="4819" y="5687"/>
                  </a:cubicBezTo>
                  <a:cubicBezTo>
                    <a:pt x="6183" y="4321"/>
                    <a:pt x="4819" y="3639"/>
                    <a:pt x="3910" y="2729"/>
                  </a:cubicBezTo>
                  <a:cubicBezTo>
                    <a:pt x="3001" y="1820"/>
                    <a:pt x="3455" y="1"/>
                    <a:pt x="3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9"/>
            <p:cNvSpPr/>
            <p:nvPr/>
          </p:nvSpPr>
          <p:spPr>
            <a:xfrm>
              <a:off x="-1126475" y="785725"/>
              <a:ext cx="265950" cy="509475"/>
            </a:xfrm>
            <a:custGeom>
              <a:avLst/>
              <a:gdLst/>
              <a:ahLst/>
              <a:cxnLst/>
              <a:rect l="l" t="t" r="r" b="b"/>
              <a:pathLst>
                <a:path w="10638" h="20379" extrusionOk="0">
                  <a:moveTo>
                    <a:pt x="9535" y="1"/>
                  </a:moveTo>
                  <a:cubicBezTo>
                    <a:pt x="9465" y="250"/>
                    <a:pt x="9275" y="488"/>
                    <a:pt x="8823" y="578"/>
                  </a:cubicBezTo>
                  <a:cubicBezTo>
                    <a:pt x="7719" y="798"/>
                    <a:pt x="6618" y="1681"/>
                    <a:pt x="5956" y="2342"/>
                  </a:cubicBezTo>
                  <a:cubicBezTo>
                    <a:pt x="5294" y="3003"/>
                    <a:pt x="4412" y="3225"/>
                    <a:pt x="3529" y="3887"/>
                  </a:cubicBezTo>
                  <a:cubicBezTo>
                    <a:pt x="2648" y="4548"/>
                    <a:pt x="1103" y="5210"/>
                    <a:pt x="1103" y="6312"/>
                  </a:cubicBezTo>
                  <a:cubicBezTo>
                    <a:pt x="1103" y="7416"/>
                    <a:pt x="1324" y="10724"/>
                    <a:pt x="1324" y="10724"/>
                  </a:cubicBezTo>
                  <a:cubicBezTo>
                    <a:pt x="1324" y="10724"/>
                    <a:pt x="661" y="13813"/>
                    <a:pt x="882" y="14915"/>
                  </a:cubicBezTo>
                  <a:cubicBezTo>
                    <a:pt x="1103" y="16017"/>
                    <a:pt x="663" y="17562"/>
                    <a:pt x="663" y="17562"/>
                  </a:cubicBezTo>
                  <a:cubicBezTo>
                    <a:pt x="663" y="17562"/>
                    <a:pt x="1" y="18666"/>
                    <a:pt x="882" y="19327"/>
                  </a:cubicBezTo>
                  <a:cubicBezTo>
                    <a:pt x="1258" y="19608"/>
                    <a:pt x="1754" y="20010"/>
                    <a:pt x="2199" y="20379"/>
                  </a:cubicBezTo>
                  <a:cubicBezTo>
                    <a:pt x="2336" y="20027"/>
                    <a:pt x="2436" y="19628"/>
                    <a:pt x="2677" y="19228"/>
                  </a:cubicBezTo>
                  <a:cubicBezTo>
                    <a:pt x="3359" y="18090"/>
                    <a:pt x="2677" y="18090"/>
                    <a:pt x="2222" y="17407"/>
                  </a:cubicBezTo>
                  <a:cubicBezTo>
                    <a:pt x="1767" y="16725"/>
                    <a:pt x="2450" y="15588"/>
                    <a:pt x="3814" y="14906"/>
                  </a:cubicBezTo>
                  <a:cubicBezTo>
                    <a:pt x="5178" y="14224"/>
                    <a:pt x="3359" y="13313"/>
                    <a:pt x="2904" y="12176"/>
                  </a:cubicBezTo>
                  <a:cubicBezTo>
                    <a:pt x="2449" y="11039"/>
                    <a:pt x="4724" y="10584"/>
                    <a:pt x="4724" y="9902"/>
                  </a:cubicBezTo>
                  <a:cubicBezTo>
                    <a:pt x="4724" y="9220"/>
                    <a:pt x="4951" y="7627"/>
                    <a:pt x="5406" y="6490"/>
                  </a:cubicBezTo>
                  <a:cubicBezTo>
                    <a:pt x="5489" y="6283"/>
                    <a:pt x="5542" y="6189"/>
                    <a:pt x="5578" y="6189"/>
                  </a:cubicBezTo>
                  <a:cubicBezTo>
                    <a:pt x="5741" y="6189"/>
                    <a:pt x="5572" y="8083"/>
                    <a:pt x="6315" y="10130"/>
                  </a:cubicBezTo>
                  <a:cubicBezTo>
                    <a:pt x="6619" y="10964"/>
                    <a:pt x="7049" y="11242"/>
                    <a:pt x="7487" y="11242"/>
                  </a:cubicBezTo>
                  <a:cubicBezTo>
                    <a:pt x="8363" y="11242"/>
                    <a:pt x="9273" y="10130"/>
                    <a:pt x="9273" y="10130"/>
                  </a:cubicBezTo>
                  <a:lnTo>
                    <a:pt x="10637" y="1715"/>
                  </a:lnTo>
                  <a:lnTo>
                    <a:pt x="9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Flowchart: Alternate Process 2"/>
          <p:cNvSpPr/>
          <p:nvPr/>
        </p:nvSpPr>
        <p:spPr>
          <a:xfrm>
            <a:off x="1354169" y="1888299"/>
            <a:ext cx="5463131" cy="1857785"/>
          </a:xfrm>
          <a:prstGeom prst="flowChartAlternateProcess">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34590" y="1139190"/>
            <a:ext cx="3390900" cy="584775"/>
          </a:xfrm>
          <a:prstGeom prst="rect">
            <a:avLst/>
          </a:prstGeom>
          <a:noFill/>
        </p:spPr>
        <p:txBody>
          <a:bodyPr wrap="square" rtlCol="0">
            <a:spAutoFit/>
          </a:bodyPr>
          <a:lstStyle/>
          <a:p>
            <a:r>
              <a:rPr lang="en-GB" sz="3200" b="1" dirty="0">
                <a:solidFill>
                  <a:schemeClr val="accent6">
                    <a:lumMod val="60000"/>
                    <a:lumOff val="40000"/>
                  </a:schemeClr>
                </a:solidFill>
                <a:effectLst>
                  <a:outerShdw blurRad="38100" dist="38100" dir="2700000" algn="tl">
                    <a:srgbClr val="000000">
                      <a:alpha val="43137"/>
                    </a:srgbClr>
                  </a:outerShdw>
                </a:effectLst>
              </a:rPr>
              <a:t>HOẠT ĐỘNG 1</a:t>
            </a:r>
            <a:endParaRPr lang="en-US" sz="3200" b="1" dirty="0">
              <a:solidFill>
                <a:schemeClr val="accent6">
                  <a:lumMod val="60000"/>
                  <a:lumOff val="40000"/>
                </a:schemeClr>
              </a:solidFill>
              <a:effectLst>
                <a:outerShdw blurRad="38100" dist="38100" dir="2700000" algn="tl">
                  <a:srgbClr val="000000">
                    <a:alpha val="43137"/>
                  </a:srgbClr>
                </a:outerShdw>
              </a:effectLst>
            </a:endParaRPr>
          </a:p>
        </p:txBody>
      </p:sp>
      <p:sp>
        <p:nvSpPr>
          <p:cNvPr id="5" name="TextBox 4"/>
          <p:cNvSpPr txBox="1"/>
          <p:nvPr/>
        </p:nvSpPr>
        <p:spPr>
          <a:xfrm>
            <a:off x="1390390" y="2236848"/>
            <a:ext cx="5426910" cy="954107"/>
          </a:xfrm>
          <a:prstGeom prst="rect">
            <a:avLst/>
          </a:prstGeom>
          <a:noFill/>
        </p:spPr>
        <p:txBody>
          <a:bodyPr wrap="square" rtlCol="0">
            <a:spAutoFit/>
          </a:bodyPr>
          <a:lstStyle/>
          <a:p>
            <a:pPr algn="ctr"/>
            <a:r>
              <a:rPr lang="en-GB" sz="2800" dirty="0" err="1"/>
              <a:t>Tìm</a:t>
            </a:r>
            <a:r>
              <a:rPr lang="en-GB" sz="2800" dirty="0"/>
              <a:t> </a:t>
            </a:r>
            <a:r>
              <a:rPr lang="en-GB" sz="2800" dirty="0" err="1"/>
              <a:t>hiểu</a:t>
            </a:r>
            <a:r>
              <a:rPr lang="en-GB" sz="2800" dirty="0"/>
              <a:t> </a:t>
            </a:r>
            <a:r>
              <a:rPr lang="en-GB" sz="2800" dirty="0" err="1"/>
              <a:t>diễn</a:t>
            </a:r>
            <a:r>
              <a:rPr lang="en-GB" sz="2800" dirty="0"/>
              <a:t> </a:t>
            </a:r>
            <a:r>
              <a:rPr lang="en-GB" sz="2800" dirty="0" err="1"/>
              <a:t>biến</a:t>
            </a:r>
            <a:r>
              <a:rPr lang="en-GB" sz="2800" dirty="0"/>
              <a:t> </a:t>
            </a:r>
            <a:r>
              <a:rPr lang="en-GB" sz="2800" dirty="0" err="1"/>
              <a:t>chính</a:t>
            </a:r>
            <a:r>
              <a:rPr lang="en-GB" sz="2800" dirty="0"/>
              <a:t> </a:t>
            </a:r>
            <a:r>
              <a:rPr lang="en-GB" sz="2800" dirty="0" err="1"/>
              <a:t>của</a:t>
            </a:r>
            <a:r>
              <a:rPr lang="en-GB" sz="2800" dirty="0"/>
              <a:t> </a:t>
            </a:r>
            <a:r>
              <a:rPr lang="en-GB" sz="2800" dirty="0" err="1"/>
              <a:t>chiến</a:t>
            </a:r>
            <a:r>
              <a:rPr lang="en-GB" sz="2800" dirty="0"/>
              <a:t> </a:t>
            </a:r>
            <a:r>
              <a:rPr lang="en-GB" sz="2800" dirty="0" err="1"/>
              <a:t>dịch</a:t>
            </a:r>
            <a:r>
              <a:rPr lang="en-GB" sz="2800" dirty="0"/>
              <a:t> </a:t>
            </a:r>
            <a:r>
              <a:rPr lang="en-GB" sz="2800" dirty="0" err="1"/>
              <a:t>Điện</a:t>
            </a:r>
            <a:r>
              <a:rPr lang="en-GB" sz="2800" dirty="0"/>
              <a:t> </a:t>
            </a:r>
            <a:r>
              <a:rPr lang="en-GB" sz="2800" dirty="0" err="1"/>
              <a:t>Biên</a:t>
            </a:r>
            <a:r>
              <a:rPr lang="en-GB" sz="2800" dirty="0"/>
              <a:t> </a:t>
            </a:r>
            <a:r>
              <a:rPr lang="en-GB" sz="2800" dirty="0" err="1"/>
              <a:t>Phủ</a:t>
            </a:r>
            <a:r>
              <a:rPr lang="en-GB" sz="2800" dirty="0"/>
              <a:t> 1954</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14149" y="97554"/>
            <a:ext cx="8334325" cy="1357866"/>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eaLnBrk="1" hangingPunct="1">
              <a:defRPr/>
            </a:pPr>
            <a:r>
              <a:rPr lang="en-US" sz="2400" b="1" dirty="0" err="1">
                <a:solidFill>
                  <a:srgbClr val="FFFF00"/>
                </a:solidFill>
                <a:effectLst>
                  <a:outerShdw blurRad="38100" dist="38100" dir="2700000" algn="tl">
                    <a:srgbClr val="000000">
                      <a:alpha val="43137"/>
                    </a:srgbClr>
                  </a:outerShdw>
                </a:effectLst>
                <a:latin typeface="+mj-lt"/>
              </a:rPr>
              <a:t>Đọc</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thông</a:t>
            </a:r>
            <a:r>
              <a:rPr lang="en-US" sz="2400" b="1" dirty="0">
                <a:solidFill>
                  <a:srgbClr val="FFFF00"/>
                </a:solidFill>
                <a:effectLst>
                  <a:outerShdw blurRad="38100" dist="38100" dir="2700000" algn="tl">
                    <a:srgbClr val="000000">
                      <a:alpha val="43137"/>
                    </a:srgbClr>
                  </a:outerShdw>
                </a:effectLst>
                <a:latin typeface="+mj-lt"/>
              </a:rPr>
              <a:t> tin </a:t>
            </a:r>
            <a:r>
              <a:rPr lang="en-US" sz="2400" b="1" dirty="0" err="1">
                <a:solidFill>
                  <a:srgbClr val="FFFF00"/>
                </a:solidFill>
                <a:effectLst>
                  <a:outerShdw blurRad="38100" dist="38100" dir="2700000" algn="tl">
                    <a:srgbClr val="000000">
                      <a:alpha val="43137"/>
                    </a:srgbClr>
                  </a:outerShdw>
                </a:effectLst>
                <a:latin typeface="+mj-lt"/>
              </a:rPr>
              <a:t>và</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quan</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sát</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các</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hình</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từ</a:t>
            </a:r>
            <a:r>
              <a:rPr lang="en-US" sz="2400" b="1" dirty="0">
                <a:solidFill>
                  <a:srgbClr val="FFFF00"/>
                </a:solidFill>
                <a:effectLst>
                  <a:outerShdw blurRad="38100" dist="38100" dir="2700000" algn="tl">
                    <a:srgbClr val="000000">
                      <a:alpha val="43137"/>
                    </a:srgbClr>
                  </a:outerShdw>
                </a:effectLst>
                <a:latin typeface="+mj-lt"/>
              </a:rPr>
              <a:t> 1 </a:t>
            </a:r>
            <a:r>
              <a:rPr lang="en-US" sz="2400" b="1" dirty="0" err="1">
                <a:solidFill>
                  <a:srgbClr val="FFFF00"/>
                </a:solidFill>
                <a:effectLst>
                  <a:outerShdw blurRad="38100" dist="38100" dir="2700000" algn="tl">
                    <a:srgbClr val="000000">
                      <a:alpha val="43137"/>
                    </a:srgbClr>
                  </a:outerShdw>
                </a:effectLst>
                <a:latin typeface="+mj-lt"/>
              </a:rPr>
              <a:t>đến</a:t>
            </a:r>
            <a:r>
              <a:rPr lang="en-US" sz="2400" b="1" dirty="0">
                <a:solidFill>
                  <a:srgbClr val="FFFF00"/>
                </a:solidFill>
                <a:effectLst>
                  <a:outerShdw blurRad="38100" dist="38100" dir="2700000" algn="tl">
                    <a:srgbClr val="000000">
                      <a:alpha val="43137"/>
                    </a:srgbClr>
                  </a:outerShdw>
                </a:effectLst>
                <a:latin typeface="+mj-lt"/>
              </a:rPr>
              <a:t> 4, </a:t>
            </a:r>
            <a:r>
              <a:rPr lang="en-US" sz="2400" b="1" dirty="0" err="1">
                <a:solidFill>
                  <a:srgbClr val="FFFF00"/>
                </a:solidFill>
                <a:effectLst>
                  <a:outerShdw blurRad="38100" dist="38100" dir="2700000" algn="tl">
                    <a:srgbClr val="000000">
                      <a:alpha val="43137"/>
                    </a:srgbClr>
                  </a:outerShdw>
                </a:effectLst>
                <a:latin typeface="+mj-lt"/>
              </a:rPr>
              <a:t>em</a:t>
            </a:r>
            <a:r>
              <a:rPr lang="en-US" sz="2400" b="1" dirty="0">
                <a:solidFill>
                  <a:srgbClr val="FFFF00"/>
                </a:solidFill>
                <a:effectLst>
                  <a:outerShdw blurRad="38100" dist="38100" dir="2700000" algn="tl">
                    <a:srgbClr val="000000">
                      <a:alpha val="43137"/>
                    </a:srgbClr>
                  </a:outerShdw>
                </a:effectLst>
                <a:latin typeface="+mj-lt"/>
              </a:rPr>
              <a:t> </a:t>
            </a:r>
            <a:r>
              <a:rPr lang="en-US" sz="2400" b="1" dirty="0" err="1">
                <a:solidFill>
                  <a:srgbClr val="FFFF00"/>
                </a:solidFill>
                <a:effectLst>
                  <a:outerShdw blurRad="38100" dist="38100" dir="2700000" algn="tl">
                    <a:srgbClr val="000000">
                      <a:alpha val="43137"/>
                    </a:srgbClr>
                  </a:outerShdw>
                </a:effectLst>
                <a:latin typeface="+mj-lt"/>
              </a:rPr>
              <a:t>hãy</a:t>
            </a:r>
            <a:r>
              <a:rPr lang="en-US" sz="2400" b="1" dirty="0">
                <a:solidFill>
                  <a:srgbClr val="FFFF00"/>
                </a:solidFill>
                <a:effectLst>
                  <a:outerShdw blurRad="38100" dist="38100" dir="2700000" algn="tl">
                    <a:srgbClr val="000000">
                      <a:alpha val="43137"/>
                    </a:srgbClr>
                  </a:outerShdw>
                </a:effectLst>
                <a:latin typeface="+mj-lt"/>
              </a:rPr>
              <a:t>:</a:t>
            </a:r>
          </a:p>
          <a:p>
            <a:pPr algn="just" eaLnBrk="1" hangingPunct="1">
              <a:defRPr/>
            </a:pP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Nêu</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diễn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biến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chính</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của</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Điện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Biên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Phủ</a:t>
            </a:r>
            <a:r>
              <a:rPr lang="en-US" sz="2400" dirty="0">
                <a:solidFill>
                  <a:srgbClr val="FFFF00"/>
                </a:solidFill>
                <a:effectLst>
                  <a:outerShdw blurRad="38100" dist="38100" dir="2700000" algn="tl">
                    <a:srgbClr val="000000">
                      <a:alpha val="43137"/>
                    </a:srgbClr>
                  </a:outerShdw>
                </a:effectLst>
                <a:latin typeface="+mj-lt"/>
              </a:rPr>
              <a:t>.</a:t>
            </a:r>
          </a:p>
          <a:p>
            <a:pPr algn="just" eaLnBrk="1" hangingPunct="1">
              <a:defRPr/>
            </a:pP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Kể</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lại</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một</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câu</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chuyện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về</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chiến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dịch</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Điện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Biên</a:t>
            </a:r>
            <a:r>
              <a:rPr lang="en-US" sz="2400" dirty="0">
                <a:solidFill>
                  <a:srgbClr val="FFFF00"/>
                </a:solidFill>
                <a:effectLst>
                  <a:outerShdw blurRad="38100" dist="38100" dir="2700000" algn="tl">
                    <a:srgbClr val="000000">
                      <a:alpha val="43137"/>
                    </a:srgbClr>
                  </a:outerShdw>
                </a:effectLst>
                <a:latin typeface="+mj-lt"/>
              </a:rPr>
              <a:t> </a:t>
            </a:r>
            <a:r>
              <a:rPr lang="en-US" sz="2400" dirty="0" err="1">
                <a:solidFill>
                  <a:srgbClr val="FFFF00"/>
                </a:solidFill>
                <a:effectLst>
                  <a:outerShdw blurRad="38100" dist="38100" dir="2700000" algn="tl">
                    <a:srgbClr val="000000">
                      <a:alpha val="43137"/>
                    </a:srgbClr>
                  </a:outerShdw>
                </a:effectLst>
                <a:latin typeface="+mj-lt"/>
              </a:rPr>
              <a:t>Phủ</a:t>
            </a:r>
            <a:r>
              <a:rPr lang="en-US" sz="2400" dirty="0">
                <a:solidFill>
                  <a:srgbClr val="FFFF00"/>
                </a:solidFill>
                <a:effectLst>
                  <a:outerShdw blurRad="38100" dist="38100" dir="2700000" algn="tl">
                    <a:srgbClr val="000000">
                      <a:alpha val="43137"/>
                    </a:srgbClr>
                  </a:outerShdw>
                </a:effectLst>
                <a:latin typeface="+mj-lt"/>
              </a:rPr>
              <a:t>.</a:t>
            </a:r>
            <a:endParaRPr lang="en-US" sz="2000" dirty="0">
              <a:solidFill>
                <a:schemeClr val="bg1">
                  <a:lumMod val="95000"/>
                </a:schemeClr>
              </a:solidFill>
              <a:effectLst>
                <a:outerShdw blurRad="38100" dist="38100" dir="2700000" algn="tl">
                  <a:srgbClr val="000000">
                    <a:alpha val="43137"/>
                  </a:srgbClr>
                </a:outerShdw>
              </a:effectLst>
              <a:latin typeface="+mj-lt"/>
            </a:endParaRPr>
          </a:p>
        </p:txBody>
      </p:sp>
      <p:pic>
        <p:nvPicPr>
          <p:cNvPr id="3" name="Picture 2">
            <a:extLst>
              <a:ext uri="{FF2B5EF4-FFF2-40B4-BE49-F238E27FC236}">
                <a16:creationId xmlns:a16="http://schemas.microsoft.com/office/drawing/2014/main" id="{8301A156-E0A9-AA07-6873-E3E9B9870E06}"/>
              </a:ext>
            </a:extLst>
          </p:cNvPr>
          <p:cNvPicPr>
            <a:picLocks noChangeAspect="1"/>
          </p:cNvPicPr>
          <p:nvPr/>
        </p:nvPicPr>
        <p:blipFill>
          <a:blip r:embed="rId3"/>
          <a:stretch>
            <a:fillRect/>
          </a:stretch>
        </p:blipFill>
        <p:spPr>
          <a:xfrm>
            <a:off x="434340" y="1582592"/>
            <a:ext cx="2284879" cy="31494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B03DBBC8-E11D-8D34-90AB-86D3147AFE9E}"/>
              </a:ext>
            </a:extLst>
          </p:cNvPr>
          <p:cNvPicPr>
            <a:picLocks noChangeAspect="1"/>
          </p:cNvPicPr>
          <p:nvPr/>
        </p:nvPicPr>
        <p:blipFill>
          <a:blip r:embed="rId4"/>
          <a:stretch>
            <a:fillRect/>
          </a:stretch>
        </p:blipFill>
        <p:spPr>
          <a:xfrm>
            <a:off x="2970027" y="1926880"/>
            <a:ext cx="5622475" cy="2660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4" name="Picture 3">
            <a:extLst>
              <a:ext uri="{FF2B5EF4-FFF2-40B4-BE49-F238E27FC236}">
                <a16:creationId xmlns:a16="http://schemas.microsoft.com/office/drawing/2014/main" id="{B19F749A-7E5F-776D-47BA-F2600CE4AF71}"/>
              </a:ext>
            </a:extLst>
          </p:cNvPr>
          <p:cNvPicPr>
            <a:picLocks noChangeAspect="1"/>
          </p:cNvPicPr>
          <p:nvPr/>
        </p:nvPicPr>
        <p:blipFill>
          <a:blip r:embed="rId3"/>
          <a:stretch>
            <a:fillRect/>
          </a:stretch>
        </p:blipFill>
        <p:spPr>
          <a:xfrm>
            <a:off x="53340" y="343372"/>
            <a:ext cx="4420797" cy="43734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40942916-AFCC-4B2C-7F3C-BE1520771AD1}"/>
              </a:ext>
            </a:extLst>
          </p:cNvPr>
          <p:cNvPicPr>
            <a:picLocks noChangeAspect="1"/>
          </p:cNvPicPr>
          <p:nvPr/>
        </p:nvPicPr>
        <p:blipFill>
          <a:blip r:embed="rId4"/>
          <a:stretch>
            <a:fillRect/>
          </a:stretch>
        </p:blipFill>
        <p:spPr>
          <a:xfrm>
            <a:off x="4543351" y="1066800"/>
            <a:ext cx="4600650" cy="3590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274190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760</Words>
  <Application>Microsoft Office PowerPoint</Application>
  <PresentationFormat>On-screen Show (16:9)</PresentationFormat>
  <Paragraphs>57</Paragraphs>
  <Slides>17</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Advent Pro</vt:lpstr>
      <vt:lpstr>Arial</vt:lpstr>
      <vt:lpstr>Arial (Body)</vt:lpstr>
      <vt:lpstr>Calibri</vt:lpstr>
      <vt:lpstr>Calibri Light</vt:lpstr>
      <vt:lpstr>Cambria</vt:lpstr>
      <vt:lpstr>Livvic</vt:lpstr>
      <vt:lpstr>Roboto Condensed Light</vt:lpstr>
      <vt:lpstr>Times New Roman</vt:lpstr>
      <vt:lpstr>Wingdings</vt:lpstr>
      <vt:lpstr>War Background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Nhỏ</dc:creator>
  <cp:lastModifiedBy>Administrator</cp:lastModifiedBy>
  <cp:revision>66</cp:revision>
  <dcterms:modified xsi:type="dcterms:W3CDTF">2026-01-25T14:37:07Z</dcterms:modified>
</cp:coreProperties>
</file>