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56" autoAdjust="0"/>
    <p:restoredTop sz="94660"/>
  </p:normalViewPr>
  <p:slideViewPr>
    <p:cSldViewPr snapToGrid="0">
      <p:cViewPr varScale="1">
        <p:scale>
          <a:sx n="61" d="100"/>
          <a:sy n="61" d="100"/>
        </p:scale>
        <p:origin x="720" y="92"/>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2026/1/25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9" name="TextBox 8">
            <a:extLst>
              <a:ext uri="{FF2B5EF4-FFF2-40B4-BE49-F238E27FC236}">
                <a16:creationId xmlns:a16="http://schemas.microsoft.com/office/drawing/2014/main" id="{4C4E15DC-C552-4F9E-B37C-895CD7DFEB1A}"/>
              </a:ext>
            </a:extLst>
          </p:cNvPr>
          <p:cNvSpPr txBox="1"/>
          <p:nvPr/>
        </p:nvSpPr>
        <p:spPr>
          <a:xfrm>
            <a:off x="2897103" y="2137875"/>
            <a:ext cx="7331978" cy="2308324"/>
          </a:xfrm>
          <a:prstGeom prst="rect">
            <a:avLst/>
          </a:prstGeom>
          <a:noFill/>
        </p:spPr>
        <p:txBody>
          <a:bodyPr wrap="square" rtlCol="0">
            <a:spAutoFit/>
          </a:bodyPr>
          <a:lstStyle/>
          <a:p>
            <a:r>
              <a:rPr lang="vi-VN" sz="4800" dirty="0">
                <a:latin typeface="+mj-lt"/>
              </a:rPr>
              <a:t>GV: Trần Thị Phương Thúy</a:t>
            </a:r>
          </a:p>
          <a:p>
            <a:r>
              <a:rPr lang="vi-VN" sz="4800" dirty="0">
                <a:latin typeface="+mj-lt"/>
              </a:rPr>
              <a:t>Lớp : 5A3</a:t>
            </a:r>
          </a:p>
          <a:p>
            <a:r>
              <a:rPr lang="vi-VN" sz="4800" dirty="0">
                <a:latin typeface="+mj-lt"/>
              </a:rPr>
              <a:t>Trường Tiểu học Hưng Đạo</a:t>
            </a:r>
            <a:endParaRPr lang="en-US" sz="4800" dirty="0">
              <a:latin typeface="+mj-lt"/>
            </a:endParaRPr>
          </a:p>
        </p:txBody>
      </p:sp>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513</Words>
  <Application>Microsoft Office PowerPoint</Application>
  <PresentationFormat>Widescreen</PresentationFormat>
  <Paragraphs>76</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等线</vt:lpstr>
      <vt:lpstr>等线 Light</vt:lpstr>
      <vt:lpstr>#9Slide03 Penumbra</vt:lpstr>
      <vt:lpstr>Arial</vt:lpstr>
      <vt:lpstr>Cambria</vt:lpstr>
      <vt:lpstr>Cambria Math</vt:lpstr>
      <vt:lpstr>Times New Roman</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Administrator</cp:lastModifiedBy>
  <cp:revision>462</cp:revision>
  <dcterms:created xsi:type="dcterms:W3CDTF">2018-02-23T07:21:57Z</dcterms:created>
  <dcterms:modified xsi:type="dcterms:W3CDTF">2026-01-25T14:40:02Z</dcterms:modified>
</cp:coreProperties>
</file>