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5"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290D54-C0B2-4D93-97DE-964404398EF9}"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BAB404-4D9B-4737-BF55-8AC647C23F8A}" type="slidenum">
              <a:rPr lang="en-US" smtClean="0"/>
              <a:t>‹#›</a:t>
            </a:fld>
            <a:endParaRPr lang="en-US"/>
          </a:p>
        </p:txBody>
      </p:sp>
    </p:spTree>
    <p:extLst>
      <p:ext uri="{BB962C8B-B14F-4D97-AF65-F5344CB8AC3E}">
        <p14:creationId xmlns:p14="http://schemas.microsoft.com/office/powerpoint/2010/main" val="855231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1</a:t>
            </a:fld>
            <a:endParaRPr lang="en-US"/>
          </a:p>
        </p:txBody>
      </p:sp>
    </p:spTree>
    <p:extLst>
      <p:ext uri="{BB962C8B-B14F-4D97-AF65-F5344CB8AC3E}">
        <p14:creationId xmlns:p14="http://schemas.microsoft.com/office/powerpoint/2010/main" val="2436638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5</a:t>
            </a:fld>
            <a:endParaRPr lang="en-US"/>
          </a:p>
        </p:txBody>
      </p:sp>
    </p:spTree>
    <p:extLst>
      <p:ext uri="{BB962C8B-B14F-4D97-AF65-F5344CB8AC3E}">
        <p14:creationId xmlns:p14="http://schemas.microsoft.com/office/powerpoint/2010/main" val="400897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43474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55426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68197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58997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93909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784305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F88810-D71A-4AF5-BDDF-795666A413A5}"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E194B-C5D2-4D00-B4F9-C7B8FB4D7A35}" type="slidenum">
              <a:rPr lang="en-US" smtClean="0"/>
              <a:t>‹#›</a:t>
            </a:fld>
            <a:endParaRPr lang="en-US"/>
          </a:p>
        </p:txBody>
      </p:sp>
    </p:spTree>
    <p:extLst>
      <p:ext uri="{BB962C8B-B14F-4D97-AF65-F5344CB8AC3E}">
        <p14:creationId xmlns:p14="http://schemas.microsoft.com/office/powerpoint/2010/main" val="3975502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F88810-D71A-4AF5-BDDF-795666A413A5}"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E194B-C5D2-4D00-B4F9-C7B8FB4D7A35}" type="slidenum">
              <a:rPr lang="en-US" smtClean="0"/>
              <a:t>‹#›</a:t>
            </a:fld>
            <a:endParaRPr lang="en-US"/>
          </a:p>
        </p:txBody>
      </p:sp>
    </p:spTree>
    <p:extLst>
      <p:ext uri="{BB962C8B-B14F-4D97-AF65-F5344CB8AC3E}">
        <p14:creationId xmlns:p14="http://schemas.microsoft.com/office/powerpoint/2010/main" val="809929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F88810-D71A-4AF5-BDDF-795666A413A5}"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E194B-C5D2-4D00-B4F9-C7B8FB4D7A35}" type="slidenum">
              <a:rPr lang="en-US" smtClean="0"/>
              <a:t>‹#›</a:t>
            </a:fld>
            <a:endParaRPr lang="en-US"/>
          </a:p>
        </p:txBody>
      </p:sp>
    </p:spTree>
    <p:extLst>
      <p:ext uri="{BB962C8B-B14F-4D97-AF65-F5344CB8AC3E}">
        <p14:creationId xmlns:p14="http://schemas.microsoft.com/office/powerpoint/2010/main" val="322530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4980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25731976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F88810-D71A-4AF5-BDDF-795666A413A5}"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E194B-C5D2-4D00-B4F9-C7B8FB4D7A35}" type="slidenum">
              <a:rPr lang="en-US" smtClean="0"/>
              <a:t>‹#›</a:t>
            </a:fld>
            <a:endParaRPr lang="en-US"/>
          </a:p>
        </p:txBody>
      </p:sp>
    </p:spTree>
    <p:extLst>
      <p:ext uri="{BB962C8B-B14F-4D97-AF65-F5344CB8AC3E}">
        <p14:creationId xmlns:p14="http://schemas.microsoft.com/office/powerpoint/2010/main" val="3849632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F88810-D71A-4AF5-BDDF-795666A413A5}" type="datetimeFigureOut">
              <a:rPr lang="en-US" smtClean="0"/>
              <a:t>1/27/2026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E194B-C5D2-4D00-B4F9-C7B8FB4D7A35}" type="slidenum">
              <a:rPr lang="en-US" smtClean="0"/>
              <a:t>‹#›</a:t>
            </a:fld>
            <a:endParaRPr lang="en-US"/>
          </a:p>
        </p:txBody>
      </p:sp>
    </p:spTree>
    <p:extLst>
      <p:ext uri="{BB962C8B-B14F-4D97-AF65-F5344CB8AC3E}">
        <p14:creationId xmlns:p14="http://schemas.microsoft.com/office/powerpoint/2010/main" val="183802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F88810-D71A-4AF5-BDDF-795666A413A5}"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E194B-C5D2-4D00-B4F9-C7B8FB4D7A35}" type="slidenum">
              <a:rPr lang="en-US" smtClean="0"/>
              <a:t>‹#›</a:t>
            </a:fld>
            <a:endParaRPr lang="en-US"/>
          </a:p>
        </p:txBody>
      </p:sp>
    </p:spTree>
    <p:extLst>
      <p:ext uri="{BB962C8B-B14F-4D97-AF65-F5344CB8AC3E}">
        <p14:creationId xmlns:p14="http://schemas.microsoft.com/office/powerpoint/2010/main" val="133290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F88810-D71A-4AF5-BDDF-795666A413A5}" type="datetimeFigureOut">
              <a:rPr lang="en-US" smtClean="0"/>
              <a:t>1/27/2026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4E194B-C5D2-4D00-B4F9-C7B8FB4D7A35}" type="slidenum">
              <a:rPr lang="en-US" smtClean="0"/>
              <a:t>‹#›</a:t>
            </a:fld>
            <a:endParaRPr lang="en-US"/>
          </a:p>
        </p:txBody>
      </p:sp>
    </p:spTree>
    <p:extLst>
      <p:ext uri="{BB962C8B-B14F-4D97-AF65-F5344CB8AC3E}">
        <p14:creationId xmlns:p14="http://schemas.microsoft.com/office/powerpoint/2010/main" val="1615906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F88810-D71A-4AF5-BDDF-795666A413A5}" type="datetimeFigureOut">
              <a:rPr lang="en-US" smtClean="0"/>
              <a:t>1/27/2026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4E194B-C5D2-4D00-B4F9-C7B8FB4D7A35}" type="slidenum">
              <a:rPr lang="en-US" smtClean="0"/>
              <a:t>‹#›</a:t>
            </a:fld>
            <a:endParaRPr lang="en-US"/>
          </a:p>
        </p:txBody>
      </p:sp>
    </p:spTree>
    <p:extLst>
      <p:ext uri="{BB962C8B-B14F-4D97-AF65-F5344CB8AC3E}">
        <p14:creationId xmlns:p14="http://schemas.microsoft.com/office/powerpoint/2010/main" val="2858288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F88810-D71A-4AF5-BDDF-795666A413A5}" type="datetimeFigureOut">
              <a:rPr lang="en-US" smtClean="0"/>
              <a:t>1/27/2026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4E194B-C5D2-4D00-B4F9-C7B8FB4D7A35}" type="slidenum">
              <a:rPr lang="en-US" smtClean="0"/>
              <a:t>‹#›</a:t>
            </a:fld>
            <a:endParaRPr lang="en-US"/>
          </a:p>
        </p:txBody>
      </p:sp>
    </p:spTree>
    <p:extLst>
      <p:ext uri="{BB962C8B-B14F-4D97-AF65-F5344CB8AC3E}">
        <p14:creationId xmlns:p14="http://schemas.microsoft.com/office/powerpoint/2010/main" val="3702776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F88810-D71A-4AF5-BDDF-795666A413A5}"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E194B-C5D2-4D00-B4F9-C7B8FB4D7A35}" type="slidenum">
              <a:rPr lang="en-US" smtClean="0"/>
              <a:t>‹#›</a:t>
            </a:fld>
            <a:endParaRPr lang="en-US"/>
          </a:p>
        </p:txBody>
      </p:sp>
    </p:spTree>
    <p:extLst>
      <p:ext uri="{BB962C8B-B14F-4D97-AF65-F5344CB8AC3E}">
        <p14:creationId xmlns:p14="http://schemas.microsoft.com/office/powerpoint/2010/main" val="1273724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F88810-D71A-4AF5-BDDF-795666A413A5}" type="datetimeFigureOut">
              <a:rPr lang="en-US" smtClean="0"/>
              <a:t>1/27/2026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E194B-C5D2-4D00-B4F9-C7B8FB4D7A35}" type="slidenum">
              <a:rPr lang="en-US" smtClean="0"/>
              <a:t>‹#›</a:t>
            </a:fld>
            <a:endParaRPr lang="en-US"/>
          </a:p>
        </p:txBody>
      </p:sp>
    </p:spTree>
    <p:extLst>
      <p:ext uri="{BB962C8B-B14F-4D97-AF65-F5344CB8AC3E}">
        <p14:creationId xmlns:p14="http://schemas.microsoft.com/office/powerpoint/2010/main" val="342225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88810-D71A-4AF5-BDDF-795666A413A5}" type="datetimeFigureOut">
              <a:rPr lang="en-US" smtClean="0"/>
              <a:t>1/27/2026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4E194B-C5D2-4D00-B4F9-C7B8FB4D7A35}" type="slidenum">
              <a:rPr lang="en-US" smtClean="0"/>
              <a:t>‹#›</a:t>
            </a:fld>
            <a:endParaRPr lang="en-US"/>
          </a:p>
        </p:txBody>
      </p:sp>
    </p:spTree>
    <p:extLst>
      <p:ext uri="{BB962C8B-B14F-4D97-AF65-F5344CB8AC3E}">
        <p14:creationId xmlns:p14="http://schemas.microsoft.com/office/powerpoint/2010/main" val="2308609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098127" y="-2821442"/>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xmlns=""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xmlns=""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xmlns=""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xmlns="" id="{AB18F686-1173-8A32-7921-B678040619F0}"/>
              </a:ext>
            </a:extLst>
          </p:cNvPr>
          <p:cNvPicPr>
            <a:picLocks noChangeAspect="1"/>
          </p:cNvPicPr>
          <p:nvPr/>
        </p:nvPicPr>
        <p:blipFill>
          <a:blip r:embed="rId9"/>
          <a:stretch>
            <a:fillRect/>
          </a:stretch>
        </p:blipFill>
        <p:spPr>
          <a:xfrm rot="317472">
            <a:off x="4354191" y="250700"/>
            <a:ext cx="4444369" cy="2840982"/>
          </a:xfrm>
          <a:prstGeom prst="rect">
            <a:avLst/>
          </a:prstGeom>
        </p:spPr>
      </p:pic>
      <p:pic>
        <p:nvPicPr>
          <p:cNvPr id="23" name="Picture 22">
            <a:extLst>
              <a:ext uri="{FF2B5EF4-FFF2-40B4-BE49-F238E27FC236}">
                <a16:creationId xmlns:a16="http://schemas.microsoft.com/office/drawing/2014/main" xmlns="" id="{3D6F34E3-3994-8371-F0F7-0E0D9EB3A182}"/>
              </a:ext>
            </a:extLst>
          </p:cNvPr>
          <p:cNvPicPr>
            <a:picLocks noChangeAspect="1"/>
          </p:cNvPicPr>
          <p:nvPr/>
        </p:nvPicPr>
        <p:blipFill>
          <a:blip r:embed="rId10"/>
          <a:stretch>
            <a:fillRect/>
          </a:stretch>
        </p:blipFill>
        <p:spPr>
          <a:xfrm>
            <a:off x="3256298" y="2050030"/>
            <a:ext cx="6998815" cy="1935665"/>
          </a:xfrm>
          <a:prstGeom prst="rect">
            <a:avLst/>
          </a:prstGeom>
        </p:spPr>
      </p:pic>
      <p:sp>
        <p:nvSpPr>
          <p:cNvPr id="14" name="tex02">
            <a:extLst>
              <a:ext uri="{FF2B5EF4-FFF2-40B4-BE49-F238E27FC236}">
                <a16:creationId xmlns:a16="http://schemas.microsoft.com/office/drawing/2014/main" xmlns="" id="{42976E72-D805-4783-B14C-CCD6189DC1FB}"/>
              </a:ext>
            </a:extLst>
          </p:cNvPr>
          <p:cNvSpPr txBox="1"/>
          <p:nvPr/>
        </p:nvSpPr>
        <p:spPr>
          <a:xfrm>
            <a:off x="2464541" y="4221679"/>
            <a:ext cx="7925413" cy="1200329"/>
          </a:xfrm>
          <a:prstGeom prst="rect">
            <a:avLst/>
          </a:prstGeom>
          <a:noFill/>
        </p:spPr>
        <p:txBody>
          <a:bodyPr wrap="square" rtlCol="0">
            <a:spAutoFit/>
          </a:bodyPr>
          <a:lstStyle/>
          <a:p>
            <a:pPr algn="ctr" defTabSz="457189"/>
            <a:r>
              <a:rPr lang="en-US" altLang="zh-CN" sz="24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24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24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Trường: </a:t>
            </a:r>
            <a:r>
              <a:rPr lang="en-US" altLang="zh-CN" sz="24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Tiểu học Hưng Đạo </a:t>
            </a:r>
            <a:endParaRPr lang="vi-VN" altLang="zh-CN" sz="24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257149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03253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D1F26BEA-B7DC-C168-B3BA-9E68AC84BF0F}"/>
              </a:ext>
            </a:extLst>
          </p:cNvPr>
          <p:cNvGraphicFramePr>
            <a:graphicFrameLocks noGrp="1"/>
          </p:cNvGraphicFramePr>
          <p:nvPr>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xmlns="" val="3549327109"/>
                    </a:ext>
                  </a:extLst>
                </a:gridCol>
                <a:gridCol w="2460172">
                  <a:extLst>
                    <a:ext uri="{9D8B030D-6E8A-4147-A177-3AD203B41FA5}">
                      <a16:colId xmlns:a16="http://schemas.microsoft.com/office/drawing/2014/main" xmlns="" val="1028288597"/>
                    </a:ext>
                  </a:extLst>
                </a:gridCol>
                <a:gridCol w="1752600">
                  <a:extLst>
                    <a:ext uri="{9D8B030D-6E8A-4147-A177-3AD203B41FA5}">
                      <a16:colId xmlns:a16="http://schemas.microsoft.com/office/drawing/2014/main" xmlns="" val="2793680496"/>
                    </a:ext>
                  </a:extLst>
                </a:gridCol>
                <a:gridCol w="4343401">
                  <a:extLst>
                    <a:ext uri="{9D8B030D-6E8A-4147-A177-3AD203B41FA5}">
                      <a16:colId xmlns:a16="http://schemas.microsoft.com/office/drawing/2014/main" xmlns=""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xmlns=""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78264608"/>
                  </a:ext>
                </a:extLst>
              </a:tr>
            </a:tbl>
          </a:graphicData>
        </a:graphic>
      </p:graphicFrame>
    </p:spTree>
    <p:extLst>
      <p:ext uri="{BB962C8B-B14F-4D97-AF65-F5344CB8AC3E}">
        <p14:creationId xmlns:p14="http://schemas.microsoft.com/office/powerpoint/2010/main" val="19039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358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490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xmlns=""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xmlns=""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82464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83771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314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299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31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369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218502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403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362320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450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7899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2278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283675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xmlns=""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xmlns=""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xmlns=""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xmlns=""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06222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xmlns=""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xmlns=""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xmlns=""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xmlns=""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xmlns=""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xmlns=""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xmlns=""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xmlns=""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xmlns=""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xmlns=""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xmlns=""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xmlns=""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xmlns=""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xmlns=""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xmlns=""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xmlns=""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xmlns=""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xmlns=""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xmlns=""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xmlns=""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xmlns=""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xmlns=""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xmlns=""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2027327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281502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237668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EM MUỐN LÀM CẢNH SÁT  MINH VY  Nhạc Thiếu Nhi Vui Nhộn Cho Bé St Nguyễn Văn Chung MV 4K">
            <a:hlinkClick r:id="" action="ppaction://media"/>
            <a:extLst>
              <a:ext uri="{FF2B5EF4-FFF2-40B4-BE49-F238E27FC236}">
                <a16:creationId xmlns:a16="http://schemas.microsoft.com/office/drawing/2014/main" xmlns="" id="{2B4B34B0-4015-7F1D-F919-EA79691D9E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6958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xmlns=""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441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xmlns=""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xmlns=""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xmlns=""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xmlns=""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xmlns=""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spTree>
    <p:extLst>
      <p:ext uri="{BB962C8B-B14F-4D97-AF65-F5344CB8AC3E}">
        <p14:creationId xmlns:p14="http://schemas.microsoft.com/office/powerpoint/2010/main" val="18895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427324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6553639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323603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36157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1260</Words>
  <Application>Microsoft Office PowerPoint</Application>
  <PresentationFormat>Widescreen</PresentationFormat>
  <Paragraphs>73</Paragraphs>
  <Slides>29</Slides>
  <Notes>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宋体</vt:lpstr>
      <vt:lpstr>#9Slide07 Itim</vt:lpstr>
      <vt:lpstr>Arial</vt:lpstr>
      <vt:lpstr>Arial-Rounded</vt:lpstr>
      <vt:lpstr>Calibri</vt:lpstr>
      <vt:lpstr>Calibri Light</vt:lpstr>
      <vt:lpstr>Cambria</vt:lpstr>
      <vt:lpstr>Mali</vt:lpstr>
      <vt:lpstr>Times New Roman</vt:lpstr>
      <vt:lpstr>思源黑体 CN Light</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2026-01-27T15:12:20Z</dcterms:created>
  <dcterms:modified xsi:type="dcterms:W3CDTF">2026-01-27T15:12:29Z</dcterms:modified>
</cp:coreProperties>
</file>