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ctiveX/activeX1.xml" ContentType="application/vnd.ms-office.activeX+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 id="2147483765" r:id="rId5"/>
  </p:sldMasterIdLst>
  <p:notesMasterIdLst>
    <p:notesMasterId r:id="rId30"/>
  </p:notesMasterIdLst>
  <p:sldIdLst>
    <p:sldId id="335" r:id="rId6"/>
    <p:sldId id="291" r:id="rId7"/>
    <p:sldId id="311" r:id="rId8"/>
    <p:sldId id="330" r:id="rId9"/>
    <p:sldId id="293" r:id="rId10"/>
    <p:sldId id="312" r:id="rId11"/>
    <p:sldId id="313" r:id="rId12"/>
    <p:sldId id="314" r:id="rId13"/>
    <p:sldId id="316" r:id="rId14"/>
    <p:sldId id="317" r:id="rId15"/>
    <p:sldId id="275" r:id="rId16"/>
    <p:sldId id="269" r:id="rId17"/>
    <p:sldId id="260" r:id="rId18"/>
    <p:sldId id="280" r:id="rId19"/>
    <p:sldId id="299" r:id="rId20"/>
    <p:sldId id="272" r:id="rId21"/>
    <p:sldId id="320" r:id="rId22"/>
    <p:sldId id="321" r:id="rId23"/>
    <p:sldId id="322" r:id="rId24"/>
    <p:sldId id="308" r:id="rId25"/>
    <p:sldId id="332" r:id="rId26"/>
    <p:sldId id="300" r:id="rId27"/>
    <p:sldId id="334"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81349" autoAdjust="0"/>
  </p:normalViewPr>
  <p:slideViewPr>
    <p:cSldViewPr snapToGrid="0">
      <p:cViewPr varScale="1">
        <p:scale>
          <a:sx n="105" d="100"/>
          <a:sy n="105" d="100"/>
        </p:scale>
        <p:origin x="8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5601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1/27/2026</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65647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635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793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63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5438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990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830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869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38422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8435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6381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817100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176670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87998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png"/><Relationship Id="rId5" Type="http://schemas.microsoft.com/office/2007/relationships/hdphoto" Target="../media/hdphoto7.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2.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emf"/><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40.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emf"/><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0790338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5"/>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627</TotalTime>
  <Words>666</Words>
  <Application>Microsoft Office PowerPoint</Application>
  <PresentationFormat>Widescreen</PresentationFormat>
  <Paragraphs>67</Paragraphs>
  <Slides>24</Slides>
  <Notes>21</Notes>
  <HiddenSlides>0</HiddenSlides>
  <MMClips>0</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24</vt:i4>
      </vt:variant>
    </vt:vector>
  </HeadingPairs>
  <TitlesOfParts>
    <vt:vector size="54" baseType="lpstr">
      <vt:lpstr>宋体</vt:lpstr>
      <vt:lpstr>Arial</vt:lpstr>
      <vt:lpstr>Calibri</vt:lpstr>
      <vt:lpstr>Calibri Light</vt:lpstr>
      <vt:lpstr>Cambria</vt:lpstr>
      <vt:lpstr>Coiny</vt:lpstr>
      <vt:lpstr>等线</vt:lpstr>
      <vt:lpstr>Fira Sans Extra Condensed Medium</vt:lpstr>
      <vt:lpstr>iCiel Cadena</vt:lpstr>
      <vt:lpstr>iCiel Pony</vt:lpstr>
      <vt:lpstr>inpin heiti</vt:lpstr>
      <vt:lpstr>Lato Hairline</vt:lpstr>
      <vt:lpstr>Lato Light</vt:lpstr>
      <vt:lpstr>Lato Regular</vt:lpstr>
      <vt:lpstr>LNTH-LuoLuoNotangYuanTi 1</vt:lpstr>
      <vt:lpstr>Mali Medium</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Spelling Bee by Slidesgo</vt:lpstr>
      <vt:lpstr>Office Theme</vt:lpstr>
      <vt:lpstr>Office 主题​​</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User</cp:lastModifiedBy>
  <cp:revision>45</cp:revision>
  <dcterms:created xsi:type="dcterms:W3CDTF">2022-01-04T13:39:19Z</dcterms:created>
  <dcterms:modified xsi:type="dcterms:W3CDTF">2026-01-27T05:09:28Z</dcterms:modified>
  <cp:category>9Slide.vn</cp:category>
</cp:coreProperties>
</file>