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5" r:id="rId3"/>
    <p:sldId id="343" r:id="rId4"/>
    <p:sldId id="344"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1/29/2026</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id="{9F670893-8158-006E-BDD3-37F184612F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11C361-3BD7-8D66-6BCE-621036DC9B8C}"/>
              </a:ext>
            </a:extLst>
          </p:cNvPr>
          <p:cNvPicPr>
            <a:picLocks noChangeAspect="1"/>
          </p:cNvPicPr>
          <p:nvPr/>
        </p:nvPicPr>
        <p:blipFill>
          <a:blip r:embed="rId6"/>
          <a:stretch>
            <a:fillRect/>
          </a:stretch>
        </p:blipFill>
        <p:spPr>
          <a:xfrm>
            <a:off x="2058791" y="1398428"/>
            <a:ext cx="8096190" cy="3865199"/>
          </a:xfrm>
          <a:prstGeom prst="rect">
            <a:avLst/>
          </a:prstGeom>
        </p:spPr>
      </p:pic>
      <p:sp>
        <p:nvSpPr>
          <p:cNvPr id="8" name="TextBox 7"/>
          <p:cNvSpPr txBox="1"/>
          <p:nvPr/>
        </p:nvSpPr>
        <p:spPr>
          <a:xfrm>
            <a:off x="397584" y="4348469"/>
            <a:ext cx="3618411" cy="1015663"/>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2122714" y="1978355"/>
            <a:ext cx="801120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 y="402520"/>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70514" y="1785257"/>
            <a:ext cx="7870372" cy="4678204"/>
          </a:xfrm>
          <a:prstGeom prst="rect">
            <a:avLst/>
          </a:prstGeom>
          <a:noFill/>
        </p:spPr>
        <p:txBody>
          <a:bodyPr wrap="square" rtlCol="0">
            <a:spAutoFit/>
          </a:bodyPr>
          <a:lstStyle/>
          <a:p>
            <a:pPr algn="ctr"/>
            <a:r>
              <a:rPr lang="vi-VN" sz="2000" b="1" i="0" dirty="0">
                <a:solidFill>
                  <a:srgbClr val="FF0000"/>
                </a:solidFill>
                <a:effectLst/>
                <a:latin typeface="Cambria" panose="02040503050406030204" pitchFamily="18" charset="0"/>
                <a:ea typeface="Cambria" panose="02040503050406030204" pitchFamily="18" charset="0"/>
              </a:rPr>
              <a:t>Vườn ươm gia đình</a:t>
            </a:r>
            <a:endParaRPr lang="vi-VN" sz="2000" b="0" i="0" dirty="0">
              <a:solidFill>
                <a:srgbClr val="FF0000"/>
              </a:solidFill>
              <a:effectLst/>
              <a:latin typeface="Cambria" panose="02040503050406030204" pitchFamily="18" charset="0"/>
              <a:ea typeface="Cambria" panose="02040503050406030204" pitchFamily="18" charset="0"/>
            </a:endParaRPr>
          </a:p>
          <a:p>
            <a:pPr algn="ctr"/>
            <a:r>
              <a:rPr lang="vi-VN" sz="20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0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0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0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0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0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0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0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0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0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6" y="859971"/>
            <a:ext cx="8701314" cy="476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379127" y="1647961"/>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747802"/>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814632 w 3327747"/>
                <a:gd name="connsiteY18" fmla="*/ 513238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383153" y="535691"/>
                    <a:pt x="-646446" y="604599"/>
                    <a:pt x="-814632" y="513238"/>
                  </a:cubicBezTo>
                  <a:cubicBezTo>
                    <a:pt x="-455766" y="388802"/>
                    <a:pt x="-129258" y="367164"/>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249023" y="612218"/>
                    <a:pt x="-585854" y="543307"/>
                    <a:pt x="-814632" y="513238"/>
                  </a:cubicBezTo>
                  <a:cubicBezTo>
                    <a:pt x="-740397" y="427404"/>
                    <a:pt x="-159202" y="242650"/>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689409 w 3327747"/>
                <a:gd name="connsiteY18" fmla="*/ 760696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285215" y="690241"/>
                    <a:pt x="-447488" y="771623"/>
                    <a:pt x="-689409" y="760696"/>
                  </a:cubicBezTo>
                  <a:cubicBezTo>
                    <a:pt x="-422846" y="632533"/>
                    <a:pt x="-157357" y="357179"/>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73609" y="633903"/>
                    <a:pt x="-348668" y="751644"/>
                    <a:pt x="-689409" y="760696"/>
                  </a:cubicBezTo>
                  <a:cubicBezTo>
                    <a:pt x="-599385" y="601814"/>
                    <a:pt x="-327188" y="529878"/>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127384"/>
              <a:ext cx="3327747" cy="2664147"/>
            </a:xfrm>
            <a:prstGeom prst="roundRect">
              <a:avLst/>
            </a:pr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689409 w 3327747"/>
                <a:gd name="connsiteY18" fmla="*/ 760696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285215" y="690241"/>
                    <a:pt x="-447488" y="771623"/>
                    <a:pt x="-689409" y="760696"/>
                  </a:cubicBezTo>
                  <a:cubicBezTo>
                    <a:pt x="-422846" y="632533"/>
                    <a:pt x="-157357" y="357179"/>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73609" y="633903"/>
                    <a:pt x="-348668" y="751644"/>
                    <a:pt x="-689409" y="760696"/>
                  </a:cubicBezTo>
                  <a:cubicBezTo>
                    <a:pt x="-599385" y="601814"/>
                    <a:pt x="-327188" y="529878"/>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xmln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2217</Words>
  <Application>Microsoft Office PowerPoint</Application>
  <PresentationFormat>Widescreen</PresentationFormat>
  <Paragraphs>63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Aa甜甜圈 (非商业使用)</vt:lpstr>
      <vt:lpstr>Arial</vt:lpstr>
      <vt:lpstr>Calibri</vt:lpstr>
      <vt:lpstr>Calibri Light</vt:lpstr>
      <vt:lpstr>Cambria</vt:lpstr>
      <vt:lpstr>等线</vt:lpstr>
      <vt:lpstr>Lato Regular</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cp:lastModifiedBy>
  <cp:revision>21</cp:revision>
  <dcterms:created xsi:type="dcterms:W3CDTF">2024-11-10T13:20:53Z</dcterms:created>
  <dcterms:modified xsi:type="dcterms:W3CDTF">2026-01-29T16:23:43Z</dcterms:modified>
</cp:coreProperties>
</file>