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 id="2147483721" r:id="rId8"/>
  </p:sldMasterIdLst>
  <p:notesMasterIdLst>
    <p:notesMasterId r:id="rId39"/>
  </p:notesMasterIdLst>
  <p:sldIdLst>
    <p:sldId id="435" r:id="rId9"/>
    <p:sldId id="267" r:id="rId10"/>
    <p:sldId id="257" r:id="rId11"/>
    <p:sldId id="376" r:id="rId12"/>
    <p:sldId id="430" r:id="rId13"/>
    <p:sldId id="429" r:id="rId14"/>
    <p:sldId id="262" r:id="rId15"/>
    <p:sldId id="263" r:id="rId16"/>
    <p:sldId id="304" r:id="rId17"/>
    <p:sldId id="422" r:id="rId18"/>
    <p:sldId id="312" r:id="rId19"/>
    <p:sldId id="265" r:id="rId20"/>
    <p:sldId id="266" r:id="rId21"/>
    <p:sldId id="276" r:id="rId22"/>
    <p:sldId id="349" r:id="rId23"/>
    <p:sldId id="346" r:id="rId24"/>
    <p:sldId id="414" r:id="rId25"/>
    <p:sldId id="431" r:id="rId26"/>
    <p:sldId id="415" r:id="rId27"/>
    <p:sldId id="416" r:id="rId28"/>
    <p:sldId id="417" r:id="rId29"/>
    <p:sldId id="374" r:id="rId30"/>
    <p:sldId id="352" r:id="rId31"/>
    <p:sldId id="428" r:id="rId32"/>
    <p:sldId id="432" r:id="rId33"/>
    <p:sldId id="264" r:id="rId34"/>
    <p:sldId id="433" r:id="rId35"/>
    <p:sldId id="434" r:id="rId36"/>
    <p:sldId id="358" r:id="rId37"/>
    <p:sldId id="33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98" d="100"/>
          <a:sy n="98" d="100"/>
        </p:scale>
        <p:origin x="1230" y="9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90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2/10/2026</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2/10/2026</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5091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8545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853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993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157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467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94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5318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4175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057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934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992396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592837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2/10/2026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2/10/2026</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2283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audio" Target="../media/audio2.wav"/><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wmf"/><Relationship Id="rId4" Type="http://schemas.openxmlformats.org/officeDocument/2006/relationships/audio" Target="../media/audio3.wav"/><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png"/><Relationship Id="rId3" Type="http://schemas.openxmlformats.org/officeDocument/2006/relationships/image" Target="../media/image25.png"/><Relationship Id="rId7" Type="http://schemas.openxmlformats.org/officeDocument/2006/relationships/image" Target="../media/image57.png"/><Relationship Id="rId12" Type="http://schemas.openxmlformats.org/officeDocument/2006/relationships/image" Target="../media/image69.sv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488862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147647-100D-7EC2-1445-D2CAD94295F7}"/>
              </a:ext>
            </a:extLst>
          </p:cNvPr>
          <p:cNvSpPr txBox="1"/>
          <p:nvPr/>
        </p:nvSpPr>
        <p:spPr>
          <a:xfrm>
            <a:off x="3382682" y="207582"/>
            <a:ext cx="58019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878</TotalTime>
  <Words>1103</Words>
  <Application>Microsoft Office PowerPoint</Application>
  <PresentationFormat>Widescreen</PresentationFormat>
  <Paragraphs>83</Paragraphs>
  <Slides>30</Slides>
  <Notes>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30</vt:i4>
      </vt:variant>
    </vt:vector>
  </HeadingPairs>
  <TitlesOfParts>
    <vt:vector size="50" baseType="lpstr">
      <vt:lpstr>Aptos</vt:lpstr>
      <vt:lpstr>Aptos Display</vt:lpstr>
      <vt:lpstr>Arial</vt:lpstr>
      <vt:lpstr>Calibri</vt:lpstr>
      <vt:lpstr>Calibri Light</vt:lpstr>
      <vt:lpstr>Cambria</vt:lpstr>
      <vt:lpstr>Coiny</vt:lpstr>
      <vt:lpstr>等线</vt:lpstr>
      <vt:lpstr>Lato Hairline</vt:lpstr>
      <vt:lpstr>Lato Light</vt:lpstr>
      <vt:lpstr>Lato Regular</vt:lpstr>
      <vt:lpstr>Roboto</vt:lpstr>
      <vt:lpstr>UTM Mother</vt:lpstr>
      <vt:lpstr>UVN Banh Mi</vt:lpstr>
      <vt:lpstr>Wingdings</vt:lpstr>
      <vt:lpstr>1_Custom Design</vt:lpstr>
      <vt:lpstr>2_Custom Design</vt:lpstr>
      <vt:lpstr>Custom Design</vt:lpstr>
      <vt:lpstr>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 User</cp:lastModifiedBy>
  <cp:revision>30</cp:revision>
  <dcterms:created xsi:type="dcterms:W3CDTF">2023-07-30T15:19:28Z</dcterms:created>
  <dcterms:modified xsi:type="dcterms:W3CDTF">2026-02-10T09:51:57Z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