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81" r:id="rId4"/>
    <p:sldMasterId id="2147483696" r:id="rId5"/>
  </p:sldMasterIdLst>
  <p:notesMasterIdLst>
    <p:notesMasterId r:id="rId23"/>
  </p:notesMasterIdLst>
  <p:sldIdLst>
    <p:sldId id="291" r:id="rId6"/>
    <p:sldId id="282" r:id="rId7"/>
    <p:sldId id="272" r:id="rId8"/>
    <p:sldId id="293" r:id="rId9"/>
    <p:sldId id="294" r:id="rId10"/>
    <p:sldId id="295" r:id="rId11"/>
    <p:sldId id="290" r:id="rId12"/>
    <p:sldId id="296" r:id="rId13"/>
    <p:sldId id="274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283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E26"/>
    <a:srgbClr val="0064D2"/>
    <a:srgbClr val="006600"/>
    <a:srgbClr val="F68C89"/>
    <a:srgbClr val="FCFBC7"/>
    <a:srgbClr val="FFCCCC"/>
    <a:srgbClr val="FFFFFF"/>
    <a:srgbClr val="E3667C"/>
    <a:srgbClr val="DC5A78"/>
    <a:srgbClr val="E87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6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47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43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7984" y="3461205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746" y="4879353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31509" y="2751306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8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7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28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0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63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41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01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182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715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9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98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72061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162553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64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513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93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532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41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329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850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157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07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0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186657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31451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07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42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952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4396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43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480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6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617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502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61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71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056458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03538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7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6477000" y="4457700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9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291" y="1"/>
            <a:ext cx="4212710" cy="6348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05664"/>
            <a:ext cx="5836359" cy="348133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D7D73B1-2888-4519-B83B-9625FC593571}"/>
              </a:ext>
            </a:extLst>
          </p:cNvPr>
          <p:cNvSpPr/>
          <p:nvPr/>
        </p:nvSpPr>
        <p:spPr>
          <a:xfrm>
            <a:off x="3932765" y="3920088"/>
            <a:ext cx="10422469" cy="24468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1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GV: TRẦN THỊ PHƯƠNG THÚY</a:t>
            </a:r>
          </a:p>
          <a:p>
            <a:pPr algn="ctr"/>
            <a:r>
              <a:rPr lang="vi-VN" sz="5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LỚP: 5A3</a:t>
            </a:r>
          </a:p>
          <a:p>
            <a:pPr algn="ctr"/>
            <a:r>
              <a:rPr lang="vi-VN" sz="51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TRƯỜNG: TIỂU HỌC HƯNG ĐẠO</a:t>
            </a:r>
            <a:endParaRPr lang="en-US" sz="51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toàn phần của mỗi hình hộp chữ nhật dưới đây.</a:t>
            </a:r>
            <a:endParaRPr lang="vi-VN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3761D-D6BC-D7EA-E424-8D326F40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57500"/>
            <a:ext cx="13563600" cy="36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2C35D-B52D-0D88-3B27-1EB57968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6" y="1562100"/>
            <a:ext cx="4575118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43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(30 + 20) x 2 x 40 = 4 000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x 30 x 2 = 1 200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+ 1 200 = 5 200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(25 + 50) x 2 x 25 = 3 750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x 50 x 2 = 2 500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3 750 + 2 500 = 6 250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079FC-DC53-E892-ADEC-EDCA07F7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19300"/>
            <a:ext cx="521833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+ 30) x 2 x 25 = 3 250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x 30 x 2 = 2 100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3 250 + 2 100 = 5 350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2E728-8B75-8A89-3D93-261A31A38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95500"/>
            <a:ext cx="47846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133600" y="1257300"/>
            <a:ext cx="1496324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(1,5 + 2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× 2 × 2,3 + (1,5 × 2) × 2 = 22,1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(3,7 + 3) × 2 × 1 + (3,7 × 3) × 2 = 35,6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(1,3 + 2,5) × 2 × 1 + (1,3 × 2,5) x 2 = 14,1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14,1dm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22,1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35,6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17357AB-DFE1-29B3-4492-8FC233D966E0}"/>
              </a:ext>
            </a:extLst>
          </p:cNvPr>
          <p:cNvSpPr/>
          <p:nvPr/>
        </p:nvSpPr>
        <p:spPr>
          <a:xfrm>
            <a:off x="8077200" y="7200900"/>
            <a:ext cx="762000" cy="685800"/>
          </a:xfrm>
          <a:prstGeom prst="ellipse">
            <a:avLst/>
          </a:prstGeom>
          <a:noFill/>
          <a:ln w="57150">
            <a:solidFill>
              <a:srgbClr val="E91E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00600" y="952500"/>
            <a:ext cx="12954662" cy="5072432"/>
          </a:xfrm>
          <a:prstGeom prst="rect">
            <a:avLst/>
          </a:prstGeom>
        </p:spPr>
      </p:pic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051" y="2235012"/>
            <a:ext cx="7253393" cy="8301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FC10C-9534-5682-DCFC-309A86555F08}"/>
              </a:ext>
            </a:extLst>
          </p:cNvPr>
          <p:cNvSpPr txBox="1"/>
          <p:nvPr/>
        </p:nvSpPr>
        <p:spPr>
          <a:xfrm>
            <a:off x="6096000" y="23241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Những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chiếc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bánh</a:t>
              </a:r>
            </a:p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thật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là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ngon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601898" y="2028380"/>
            <a:ext cx="14512773" cy="5096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27" y="5519056"/>
            <a:ext cx="8277854" cy="4767944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111044" y="89764"/>
            <a:ext cx="3372618" cy="287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90" y="2183724"/>
            <a:ext cx="14997461" cy="387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836" y="1"/>
            <a:ext cx="3987129" cy="2889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A745-96CE-E97B-EB07-D22F9301D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5753100"/>
            <a:ext cx="30726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2" name="Picture 11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679DF9D-889E-64AE-A3CE-DAB1D8A12F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495F124-EDF9-2503-930A-CCD3168DC5D2}"/>
              </a:ext>
            </a:extLst>
          </p:cNvPr>
          <p:cNvSpPr/>
          <p:nvPr/>
        </p:nvSpPr>
        <p:spPr>
          <a:xfrm>
            <a:off x="1676400" y="2705100"/>
            <a:ext cx="13982700" cy="6550253"/>
          </a:xfrm>
          <a:custGeom>
            <a:avLst/>
            <a:gdLst/>
            <a:ahLst/>
            <a:cxnLst/>
            <a:rect l="l" t="t" r="r" b="b"/>
            <a:pathLst>
              <a:path w="17259300" h="8727344">
                <a:moveTo>
                  <a:pt x="0" y="0"/>
                </a:moveTo>
                <a:lnTo>
                  <a:pt x="17259300" y="0"/>
                </a:lnTo>
                <a:lnTo>
                  <a:pt x="17259300" y="8727344"/>
                </a:lnTo>
                <a:lnTo>
                  <a:pt x="0" y="87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3F44A76-F876-1892-AC89-CFE2198F15E5}"/>
              </a:ext>
            </a:extLst>
          </p:cNvPr>
          <p:cNvSpPr/>
          <p:nvPr/>
        </p:nvSpPr>
        <p:spPr>
          <a:xfrm>
            <a:off x="914400" y="1333500"/>
            <a:ext cx="36576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4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FBC607C-410B-FD51-4354-C9F8E38F4249}"/>
              </a:ext>
            </a:extLst>
          </p:cNvPr>
          <p:cNvSpPr/>
          <p:nvPr/>
        </p:nvSpPr>
        <p:spPr>
          <a:xfrm>
            <a:off x="6019800" y="1104900"/>
            <a:ext cx="51054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Vậy</a:t>
            </a:r>
            <a:r>
              <a:rPr lang="en-US" sz="2800" b="1" dirty="0"/>
              <a:t> </a:t>
            </a:r>
            <a:r>
              <a:rPr lang="en-US" sz="2800" b="1" dirty="0" err="1"/>
              <a:t>phần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 </a:t>
            </a:r>
            <a:r>
              <a:rPr lang="en-US" sz="2800" b="1" dirty="0" err="1"/>
              <a:t>cậu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đúng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,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23F91CE-9C62-CE4F-EB50-421BDA20EAB2}"/>
              </a:ext>
            </a:extLst>
          </p:cNvPr>
          <p:cNvSpPr/>
          <p:nvPr/>
        </p:nvSpPr>
        <p:spPr>
          <a:xfrm>
            <a:off x="12496800" y="1866900"/>
            <a:ext cx="5105400" cy="1600200"/>
          </a:xfrm>
          <a:prstGeom prst="wedgeRoundRectCallout">
            <a:avLst>
              <a:gd name="adj1" fmla="val -27740"/>
              <a:gd name="adj2" fmla="val 8440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tất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91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F1BC9-AA95-24EF-D8F1-3CE7DB06C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76300"/>
            <a:ext cx="9439622" cy="464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620C-C301-F7E8-30BC-7E42F17CC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600" y="1409700"/>
            <a:ext cx="6218459" cy="39139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BF3AC-AEC5-BC20-0794-5C1F3794D999}"/>
              </a:ext>
            </a:extLst>
          </p:cNvPr>
          <p:cNvSpPr txBox="1"/>
          <p:nvPr/>
        </p:nvSpPr>
        <p:spPr>
          <a:xfrm>
            <a:off x="1295400" y="5676900"/>
            <a:ext cx="15773400" cy="350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(25 +20) × 2 × 30 = 2 700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25 x 20 x 2 = 1 000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2 700 + 1 </a:t>
            </a:r>
            <a:r>
              <a:rPr lang="en-US" sz="3600" b="1" i="0" u="none" strike="noStrike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000 = 3 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581229" y="3954988"/>
            <a:ext cx="5355462" cy="3803237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US" alt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7293435" y="3954986"/>
            <a:ext cx="10307778" cy="5564327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89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89 h 2535489"/>
                <a:gd name="connsiteX4" fmla="*/ 6871852 w 6871852"/>
                <a:gd name="connsiteY4" fmla="*/ 2112898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8 h 2535489"/>
                <a:gd name="connsiteX8" fmla="*/ 0 w 6871852"/>
                <a:gd name="connsiteY8" fmla="*/ 422589 h 2535489"/>
                <a:gd name="connsiteX0" fmla="*/ 0 w 6871852"/>
                <a:gd name="connsiteY0" fmla="*/ 422589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89 h 2535489"/>
                <a:gd name="connsiteX4" fmla="*/ 6871852 w 6871852"/>
                <a:gd name="connsiteY4" fmla="*/ 2112898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8 h 2535489"/>
                <a:gd name="connsiteX8" fmla="*/ 0 w 6871852"/>
                <a:gd name="connsiteY8" fmla="*/ 422589 h 2535489"/>
                <a:gd name="connsiteX0" fmla="*/ 0 w 6871852"/>
                <a:gd name="connsiteY0" fmla="*/ 422589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89 h 2535489"/>
                <a:gd name="connsiteX4" fmla="*/ 6871852 w 6871852"/>
                <a:gd name="connsiteY4" fmla="*/ 2112898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8 h 2535489"/>
                <a:gd name="connsiteX8" fmla="*/ 0 w 6871852"/>
                <a:gd name="connsiteY8" fmla="*/ 422589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89"/>
                  </a:moveTo>
                  <a:cubicBezTo>
                    <a:pt x="2636" y="251969"/>
                    <a:pt x="231900" y="61043"/>
                    <a:pt x="422590" y="0"/>
                  </a:cubicBezTo>
                  <a:cubicBezTo>
                    <a:pt x="1776491" y="88060"/>
                    <a:pt x="4942937" y="226126"/>
                    <a:pt x="6449262" y="0"/>
                  </a:cubicBezTo>
                  <a:cubicBezTo>
                    <a:pt x="6666280" y="-97012"/>
                    <a:pt x="6781706" y="167210"/>
                    <a:pt x="6871852" y="422589"/>
                  </a:cubicBezTo>
                  <a:cubicBezTo>
                    <a:pt x="7057574" y="1058025"/>
                    <a:pt x="6976789" y="1794010"/>
                    <a:pt x="6871852" y="2112898"/>
                  </a:cubicBezTo>
                  <a:cubicBezTo>
                    <a:pt x="6887299" y="2280189"/>
                    <a:pt x="6639337" y="2495453"/>
                    <a:pt x="6449262" y="2535489"/>
                  </a:cubicBezTo>
                  <a:cubicBezTo>
                    <a:pt x="4116924" y="2671695"/>
                    <a:pt x="2849681" y="2670646"/>
                    <a:pt x="422590" y="2535489"/>
                  </a:cubicBezTo>
                  <a:cubicBezTo>
                    <a:pt x="243542" y="2530062"/>
                    <a:pt x="-130468" y="2368394"/>
                    <a:pt x="0" y="2112898"/>
                  </a:cubicBezTo>
                  <a:cubicBezTo>
                    <a:pt x="-61342" y="1835162"/>
                    <a:pt x="20124" y="735633"/>
                    <a:pt x="0" y="422589"/>
                  </a:cubicBezTo>
                  <a:close/>
                </a:path>
                <a:path w="6871852" h="2535489" stroke="0" extrusionOk="0">
                  <a:moveTo>
                    <a:pt x="0" y="422589"/>
                  </a:moveTo>
                  <a:cubicBezTo>
                    <a:pt x="21114" y="216470"/>
                    <a:pt x="189807" y="-34406"/>
                    <a:pt x="422590" y="0"/>
                  </a:cubicBezTo>
                  <a:cubicBezTo>
                    <a:pt x="3025142" y="-27545"/>
                    <a:pt x="5449287" y="33081"/>
                    <a:pt x="6449262" y="0"/>
                  </a:cubicBezTo>
                  <a:cubicBezTo>
                    <a:pt x="6581154" y="-20678"/>
                    <a:pt x="6950346" y="161129"/>
                    <a:pt x="6871852" y="422589"/>
                  </a:cubicBezTo>
                  <a:cubicBezTo>
                    <a:pt x="7041635" y="768678"/>
                    <a:pt x="7173127" y="1583573"/>
                    <a:pt x="6871852" y="2112898"/>
                  </a:cubicBezTo>
                  <a:cubicBezTo>
                    <a:pt x="6859110" y="2319045"/>
                    <a:pt x="6619010" y="2508376"/>
                    <a:pt x="6449262" y="2535489"/>
                  </a:cubicBezTo>
                  <a:cubicBezTo>
                    <a:pt x="3737211" y="2133206"/>
                    <a:pt x="1567234" y="2886393"/>
                    <a:pt x="422590" y="2535489"/>
                  </a:cubicBezTo>
                  <a:cubicBezTo>
                    <a:pt x="195512" y="2596885"/>
                    <a:pt x="-37051" y="2288235"/>
                    <a:pt x="0" y="2112898"/>
                  </a:cubicBezTo>
                  <a:cubicBezTo>
                    <a:pt x="21527" y="1479466"/>
                    <a:pt x="65955" y="897726"/>
                    <a:pt x="0" y="422589"/>
                  </a:cubicBezTo>
                  <a:close/>
                </a:path>
                <a:path w="6871852" h="2535489" fill="none" stroke="0" extrusionOk="0">
                  <a:moveTo>
                    <a:pt x="0" y="422589"/>
                  </a:moveTo>
                  <a:cubicBezTo>
                    <a:pt x="44372" y="186119"/>
                    <a:pt x="228982" y="39349"/>
                    <a:pt x="422590" y="0"/>
                  </a:cubicBezTo>
                  <a:cubicBezTo>
                    <a:pt x="2371790" y="263145"/>
                    <a:pt x="4648184" y="208870"/>
                    <a:pt x="6449262" y="0"/>
                  </a:cubicBezTo>
                  <a:cubicBezTo>
                    <a:pt x="6673098" y="-66747"/>
                    <a:pt x="6861225" y="174494"/>
                    <a:pt x="6871852" y="422589"/>
                  </a:cubicBezTo>
                  <a:cubicBezTo>
                    <a:pt x="6965118" y="1008735"/>
                    <a:pt x="7064488" y="1763291"/>
                    <a:pt x="6871852" y="2112898"/>
                  </a:cubicBezTo>
                  <a:cubicBezTo>
                    <a:pt x="6896214" y="2335295"/>
                    <a:pt x="6631161" y="2503654"/>
                    <a:pt x="6449262" y="2535489"/>
                  </a:cubicBezTo>
                  <a:cubicBezTo>
                    <a:pt x="3895294" y="2418907"/>
                    <a:pt x="2621234" y="2409293"/>
                    <a:pt x="422590" y="2535489"/>
                  </a:cubicBezTo>
                  <a:cubicBezTo>
                    <a:pt x="187229" y="2515612"/>
                    <a:pt x="-69967" y="2331566"/>
                    <a:pt x="0" y="2112898"/>
                  </a:cubicBezTo>
                  <a:cubicBezTo>
                    <a:pt x="-151395" y="1970331"/>
                    <a:pt x="17267" y="791643"/>
                    <a:pt x="0" y="422589"/>
                  </a:cubicBezTo>
                  <a:close/>
                </a:path>
                <a:path w="6871852" h="2535489" fill="none" stroke="0" extrusionOk="0">
                  <a:moveTo>
                    <a:pt x="0" y="422589"/>
                  </a:moveTo>
                  <a:cubicBezTo>
                    <a:pt x="34679" y="221844"/>
                    <a:pt x="247447" y="94028"/>
                    <a:pt x="422590" y="0"/>
                  </a:cubicBezTo>
                  <a:cubicBezTo>
                    <a:pt x="2061906" y="230360"/>
                    <a:pt x="4817072" y="205987"/>
                    <a:pt x="6449262" y="0"/>
                  </a:cubicBezTo>
                  <a:cubicBezTo>
                    <a:pt x="6633370" y="-94415"/>
                    <a:pt x="6821114" y="135249"/>
                    <a:pt x="6871852" y="422589"/>
                  </a:cubicBezTo>
                  <a:cubicBezTo>
                    <a:pt x="7052844" y="978099"/>
                    <a:pt x="6996421" y="1769690"/>
                    <a:pt x="6871852" y="2112898"/>
                  </a:cubicBezTo>
                  <a:cubicBezTo>
                    <a:pt x="6859483" y="2309842"/>
                    <a:pt x="6624541" y="2497516"/>
                    <a:pt x="6449262" y="2535489"/>
                  </a:cubicBezTo>
                  <a:cubicBezTo>
                    <a:pt x="3881734" y="2450157"/>
                    <a:pt x="2779909" y="2533003"/>
                    <a:pt x="422590" y="2535489"/>
                  </a:cubicBezTo>
                  <a:cubicBezTo>
                    <a:pt x="195871" y="2523368"/>
                    <a:pt x="-100193" y="2357974"/>
                    <a:pt x="0" y="2112898"/>
                  </a:cubicBezTo>
                  <a:cubicBezTo>
                    <a:pt x="-105721" y="1939121"/>
                    <a:pt x="-6443" y="798063"/>
                    <a:pt x="0" y="42258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307778" h="5564327" fill="none" extrusionOk="0">
                          <a:moveTo>
                            <a:pt x="0" y="927406"/>
                          </a:moveTo>
                          <a:cubicBezTo>
                            <a:pt x="1779" y="466818"/>
                            <a:pt x="345656" y="128577"/>
                            <a:pt x="633885" y="0"/>
                          </a:cubicBezTo>
                          <a:cubicBezTo>
                            <a:pt x="2766130" y="184452"/>
                            <a:pt x="7340307" y="254667"/>
                            <a:pt x="9673893" y="0"/>
                          </a:cubicBezTo>
                          <a:cubicBezTo>
                            <a:pt x="10006203" y="-144590"/>
                            <a:pt x="10203282" y="380552"/>
                            <a:pt x="10307778" y="927406"/>
                          </a:cubicBezTo>
                          <a:cubicBezTo>
                            <a:pt x="10503480" y="2240787"/>
                            <a:pt x="10477372" y="3901913"/>
                            <a:pt x="10307778" y="4636920"/>
                          </a:cubicBezTo>
                          <a:cubicBezTo>
                            <a:pt x="10324718" y="5050316"/>
                            <a:pt x="9966032" y="5487990"/>
                            <a:pt x="9673893" y="5564327"/>
                          </a:cubicBezTo>
                          <a:cubicBezTo>
                            <a:pt x="5878333" y="5708161"/>
                            <a:pt x="4254646" y="5494545"/>
                            <a:pt x="633885" y="5564327"/>
                          </a:cubicBezTo>
                          <a:cubicBezTo>
                            <a:pt x="351342" y="5554728"/>
                            <a:pt x="-140069" y="5181531"/>
                            <a:pt x="0" y="4636920"/>
                          </a:cubicBezTo>
                          <a:cubicBezTo>
                            <a:pt x="-140287" y="4158895"/>
                            <a:pt x="56915" y="1715279"/>
                            <a:pt x="0" y="927406"/>
                          </a:cubicBezTo>
                          <a:close/>
                        </a:path>
                        <a:path w="10307778" h="5564327" stroke="0" extrusionOk="0">
                          <a:moveTo>
                            <a:pt x="0" y="927406"/>
                          </a:moveTo>
                          <a:cubicBezTo>
                            <a:pt x="40970" y="442479"/>
                            <a:pt x="290011" y="2751"/>
                            <a:pt x="633885" y="0"/>
                          </a:cubicBezTo>
                          <a:cubicBezTo>
                            <a:pt x="4530450" y="57818"/>
                            <a:pt x="8050498" y="-173579"/>
                            <a:pt x="9673893" y="0"/>
                          </a:cubicBezTo>
                          <a:cubicBezTo>
                            <a:pt x="9911602" y="-51262"/>
                            <a:pt x="10363484" y="334018"/>
                            <a:pt x="10307778" y="927406"/>
                          </a:cubicBezTo>
                          <a:cubicBezTo>
                            <a:pt x="10476004" y="1702152"/>
                            <a:pt x="10739621" y="3469052"/>
                            <a:pt x="10307778" y="4636920"/>
                          </a:cubicBezTo>
                          <a:cubicBezTo>
                            <a:pt x="10279876" y="5134967"/>
                            <a:pt x="9976958" y="5544077"/>
                            <a:pt x="9673893" y="5564327"/>
                          </a:cubicBezTo>
                          <a:cubicBezTo>
                            <a:pt x="5590110" y="4919471"/>
                            <a:pt x="2400343" y="5836385"/>
                            <a:pt x="633885" y="5564327"/>
                          </a:cubicBezTo>
                          <a:cubicBezTo>
                            <a:pt x="277640" y="5633208"/>
                            <a:pt x="-52274" y="5045023"/>
                            <a:pt x="0" y="4636920"/>
                          </a:cubicBezTo>
                          <a:cubicBezTo>
                            <a:pt x="28321" y="3327743"/>
                            <a:pt x="96385" y="2029115"/>
                            <a:pt x="0" y="927406"/>
                          </a:cubicBezTo>
                          <a:close/>
                        </a:path>
                        <a:path w="10307778" h="5564327" fill="none" stroke="0" extrusionOk="0">
                          <a:moveTo>
                            <a:pt x="0" y="927406"/>
                          </a:moveTo>
                          <a:cubicBezTo>
                            <a:pt x="32243" y="434850"/>
                            <a:pt x="328529" y="105047"/>
                            <a:pt x="633885" y="0"/>
                          </a:cubicBezTo>
                          <a:cubicBezTo>
                            <a:pt x="3400493" y="296385"/>
                            <a:pt x="7243651" y="185203"/>
                            <a:pt x="9673893" y="0"/>
                          </a:cubicBezTo>
                          <a:cubicBezTo>
                            <a:pt x="9998279" y="-84511"/>
                            <a:pt x="10289744" y="397950"/>
                            <a:pt x="10307778" y="927406"/>
                          </a:cubicBezTo>
                          <a:cubicBezTo>
                            <a:pt x="10507879" y="2103732"/>
                            <a:pt x="10556269" y="3829422"/>
                            <a:pt x="10307778" y="4636920"/>
                          </a:cubicBezTo>
                          <a:cubicBezTo>
                            <a:pt x="10298383" y="5113999"/>
                            <a:pt x="9961017" y="5521657"/>
                            <a:pt x="9673893" y="5564327"/>
                          </a:cubicBezTo>
                          <a:cubicBezTo>
                            <a:pt x="5640685" y="5556681"/>
                            <a:pt x="4138295" y="5446331"/>
                            <a:pt x="633885" y="5564327"/>
                          </a:cubicBezTo>
                          <a:cubicBezTo>
                            <a:pt x="312478" y="5556337"/>
                            <a:pt x="-101131" y="5141584"/>
                            <a:pt x="0" y="4636920"/>
                          </a:cubicBezTo>
                          <a:cubicBezTo>
                            <a:pt x="-205619" y="4312043"/>
                            <a:pt x="42787" y="1817405"/>
                            <a:pt x="0" y="92740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311775"/>
              <a:ext cx="6680043" cy="1851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1CD8C-A081-9887-C880-DD416570C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1811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sp>
        <p:nvSpPr>
          <p:cNvPr id="11" name="Text Box 25">
            <a:extLst>
              <a:ext uri="{FF2B5EF4-FFF2-40B4-BE49-F238E27FC236}">
                <a16:creationId xmlns:a16="http://schemas.microsoft.com/office/drawing/2014/main" id="{6759FF14-34D7-4CA6-B75A-C25A58C2A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2" y="2716784"/>
            <a:ext cx="14910817" cy="43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Cho:</a:t>
            </a: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xung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4800" b="1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hai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mặt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đáy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toàn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phần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770ADF68-F1C8-43F9-821B-737922E4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819901"/>
            <a:ext cx="7334250" cy="2003625"/>
          </a:xfrm>
          <a:custGeom>
            <a:avLst/>
            <a:gdLst>
              <a:gd name="connsiteX0" fmla="*/ 0 w 7334250"/>
              <a:gd name="connsiteY0" fmla="*/ 0 h 2003625"/>
              <a:gd name="connsiteX1" fmla="*/ 7334249 w 7334250"/>
              <a:gd name="connsiteY1" fmla="*/ 0 h 2003625"/>
              <a:gd name="connsiteX2" fmla="*/ 7334249 w 7334250"/>
              <a:gd name="connsiteY2" fmla="*/ 2003625 h 2003625"/>
              <a:gd name="connsiteX3" fmla="*/ 0 w 7334250"/>
              <a:gd name="connsiteY3" fmla="*/ 2003625 h 2003625"/>
              <a:gd name="connsiteX4" fmla="*/ 0 w 7334250"/>
              <a:gd name="connsiteY4" fmla="*/ 0 h 2003625"/>
              <a:gd name="connsiteX0" fmla="*/ 0 w 7334250"/>
              <a:gd name="connsiteY0" fmla="*/ 0 h 2003625"/>
              <a:gd name="connsiteX1" fmla="*/ 7334249 w 7334250"/>
              <a:gd name="connsiteY1" fmla="*/ 0 h 2003625"/>
              <a:gd name="connsiteX2" fmla="*/ 7334249 w 7334250"/>
              <a:gd name="connsiteY2" fmla="*/ 2003625 h 2003625"/>
              <a:gd name="connsiteX3" fmla="*/ 0 w 7334250"/>
              <a:gd name="connsiteY3" fmla="*/ 2003625 h 2003625"/>
              <a:gd name="connsiteX4" fmla="*/ 0 w 7334250"/>
              <a:gd name="connsiteY4" fmla="*/ 0 h 2003625"/>
              <a:gd name="connsiteX0" fmla="*/ 0 w 7334250"/>
              <a:gd name="connsiteY0" fmla="*/ 0 h 2003625"/>
              <a:gd name="connsiteX1" fmla="*/ 7334249 w 7334250"/>
              <a:gd name="connsiteY1" fmla="*/ 0 h 2003625"/>
              <a:gd name="connsiteX2" fmla="*/ 7334249 w 7334250"/>
              <a:gd name="connsiteY2" fmla="*/ 2003625 h 2003625"/>
              <a:gd name="connsiteX3" fmla="*/ 0 w 7334250"/>
              <a:gd name="connsiteY3" fmla="*/ 2003625 h 2003625"/>
              <a:gd name="connsiteX4" fmla="*/ 0 w 7334250"/>
              <a:gd name="connsiteY4" fmla="*/ 0 h 200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4250" h="2003625" fill="none" extrusionOk="0">
                <a:moveTo>
                  <a:pt x="0" y="0"/>
                </a:moveTo>
                <a:cubicBezTo>
                  <a:pt x="1381744" y="627090"/>
                  <a:pt x="5870455" y="-146173"/>
                  <a:pt x="7334249" y="0"/>
                </a:cubicBezTo>
                <a:cubicBezTo>
                  <a:pt x="7250351" y="852343"/>
                  <a:pt x="7254434" y="1223094"/>
                  <a:pt x="7334249" y="2003625"/>
                </a:cubicBezTo>
                <a:cubicBezTo>
                  <a:pt x="5184761" y="1623157"/>
                  <a:pt x="1365871" y="2200997"/>
                  <a:pt x="0" y="2003625"/>
                </a:cubicBezTo>
                <a:cubicBezTo>
                  <a:pt x="144400" y="1281316"/>
                  <a:pt x="63969" y="320343"/>
                  <a:pt x="0" y="0"/>
                </a:cubicBezTo>
                <a:close/>
              </a:path>
              <a:path w="7334250" h="2003625" stroke="0" extrusionOk="0">
                <a:moveTo>
                  <a:pt x="0" y="0"/>
                </a:moveTo>
                <a:cubicBezTo>
                  <a:pt x="1349447" y="35054"/>
                  <a:pt x="5257766" y="-544402"/>
                  <a:pt x="7334249" y="0"/>
                </a:cubicBezTo>
                <a:cubicBezTo>
                  <a:pt x="7145216" y="328615"/>
                  <a:pt x="7250401" y="1314962"/>
                  <a:pt x="7334249" y="2003625"/>
                </a:cubicBezTo>
                <a:cubicBezTo>
                  <a:pt x="3945567" y="2112143"/>
                  <a:pt x="3527393" y="1751749"/>
                  <a:pt x="0" y="2003625"/>
                </a:cubicBezTo>
                <a:cubicBezTo>
                  <a:pt x="-159363" y="1008088"/>
                  <a:pt x="-60332" y="597616"/>
                  <a:pt x="0" y="0"/>
                </a:cubicBezTo>
                <a:close/>
              </a:path>
              <a:path w="7334250" h="2003625" fill="none" stroke="0" extrusionOk="0">
                <a:moveTo>
                  <a:pt x="0" y="0"/>
                </a:moveTo>
                <a:cubicBezTo>
                  <a:pt x="1440510" y="-8452"/>
                  <a:pt x="5770416" y="-13128"/>
                  <a:pt x="7334249" y="0"/>
                </a:cubicBezTo>
                <a:cubicBezTo>
                  <a:pt x="7185557" y="699152"/>
                  <a:pt x="7165920" y="1308274"/>
                  <a:pt x="7334249" y="2003625"/>
                </a:cubicBezTo>
                <a:cubicBezTo>
                  <a:pt x="4956670" y="1892623"/>
                  <a:pt x="1199316" y="2198371"/>
                  <a:pt x="0" y="2003625"/>
                </a:cubicBezTo>
                <a:cubicBezTo>
                  <a:pt x="185328" y="1327614"/>
                  <a:pt x="22455" y="283752"/>
                  <a:pt x="0" y="0"/>
                </a:cubicBezTo>
                <a:close/>
              </a:path>
              <a:path w="7334250" h="2003625" fill="none" stroke="0" extrusionOk="0">
                <a:moveTo>
                  <a:pt x="0" y="0"/>
                </a:moveTo>
                <a:cubicBezTo>
                  <a:pt x="1158727" y="385443"/>
                  <a:pt x="5836673" y="-20978"/>
                  <a:pt x="7334249" y="0"/>
                </a:cubicBezTo>
                <a:cubicBezTo>
                  <a:pt x="7203911" y="843207"/>
                  <a:pt x="7245169" y="1263100"/>
                  <a:pt x="7334249" y="2003625"/>
                </a:cubicBezTo>
                <a:cubicBezTo>
                  <a:pt x="4910437" y="1559008"/>
                  <a:pt x="1196486" y="2213370"/>
                  <a:pt x="0" y="2003625"/>
                </a:cubicBezTo>
                <a:cubicBezTo>
                  <a:pt x="164698" y="1329514"/>
                  <a:pt x="85552" y="29561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99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900025791">
                  <a:custGeom>
                    <a:avLst/>
                    <a:gdLst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4250" h="2003625" fill="none" extrusionOk="0">
                        <a:moveTo>
                          <a:pt x="0" y="0"/>
                        </a:moveTo>
                        <a:cubicBezTo>
                          <a:pt x="1455379" y="405610"/>
                          <a:pt x="5831942" y="-161300"/>
                          <a:pt x="7334249" y="0"/>
                        </a:cubicBezTo>
                        <a:cubicBezTo>
                          <a:pt x="7249313" y="842382"/>
                          <a:pt x="7236068" y="1272016"/>
                          <a:pt x="7334249" y="2003625"/>
                        </a:cubicBezTo>
                        <a:cubicBezTo>
                          <a:pt x="5076763" y="1761258"/>
                          <a:pt x="1312277" y="2198932"/>
                          <a:pt x="0" y="2003625"/>
                        </a:cubicBezTo>
                        <a:cubicBezTo>
                          <a:pt x="135375" y="1329438"/>
                          <a:pt x="51640" y="287608"/>
                          <a:pt x="0" y="0"/>
                        </a:cubicBezTo>
                        <a:close/>
                      </a:path>
                      <a:path w="7334250" h="2003625" stroke="0" extrusionOk="0">
                        <a:moveTo>
                          <a:pt x="0" y="0"/>
                        </a:moveTo>
                        <a:cubicBezTo>
                          <a:pt x="1404544" y="60842"/>
                          <a:pt x="5219339" y="-389546"/>
                          <a:pt x="7334249" y="0"/>
                        </a:cubicBezTo>
                        <a:cubicBezTo>
                          <a:pt x="7146838" y="353446"/>
                          <a:pt x="7275322" y="1163974"/>
                          <a:pt x="7334249" y="2003625"/>
                        </a:cubicBezTo>
                        <a:cubicBezTo>
                          <a:pt x="3929192" y="2160541"/>
                          <a:pt x="3511511" y="1822940"/>
                          <a:pt x="0" y="2003625"/>
                        </a:cubicBezTo>
                        <a:cubicBezTo>
                          <a:pt x="-157361" y="1013346"/>
                          <a:pt x="-13456" y="604346"/>
                          <a:pt x="0" y="0"/>
                        </a:cubicBezTo>
                        <a:close/>
                      </a:path>
                      <a:path w="7334250" h="2003625" fill="none" stroke="0" extrusionOk="0">
                        <a:moveTo>
                          <a:pt x="0" y="0"/>
                        </a:moveTo>
                        <a:cubicBezTo>
                          <a:pt x="1332025" y="102923"/>
                          <a:pt x="5802139" y="50"/>
                          <a:pt x="7334249" y="0"/>
                        </a:cubicBezTo>
                        <a:cubicBezTo>
                          <a:pt x="7227656" y="740662"/>
                          <a:pt x="7236221" y="1319748"/>
                          <a:pt x="7334249" y="2003625"/>
                        </a:cubicBezTo>
                        <a:cubicBezTo>
                          <a:pt x="4979229" y="1847893"/>
                          <a:pt x="1003177" y="2201614"/>
                          <a:pt x="0" y="2003625"/>
                        </a:cubicBezTo>
                        <a:cubicBezTo>
                          <a:pt x="159263" y="1337001"/>
                          <a:pt x="58475" y="2625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thức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=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+ S</a:t>
            </a:r>
            <a:r>
              <a:rPr lang="en-US" altLang="en-US" sz="5400" b="1" baseline="-25000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b="1" dirty="0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22414-4584-E08F-2E8A-F7699D9B3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9525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74" y="3733679"/>
            <a:ext cx="12427773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433</TotalTime>
  <Words>613</Words>
  <Application>Microsoft Office PowerPoint</Application>
  <PresentationFormat>Custom</PresentationFormat>
  <Paragraphs>60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微软雅黑</vt:lpstr>
      <vt:lpstr>Arial</vt:lpstr>
      <vt:lpstr>Calibri</vt:lpstr>
      <vt:lpstr>Cambria</vt:lpstr>
      <vt:lpstr>Times New Roman</vt:lpstr>
      <vt:lpstr>Wingdings 3</vt:lpstr>
      <vt:lpstr>字魂58号-创中黑</vt:lpstr>
      <vt:lpstr>Office Theme</vt:lpstr>
      <vt:lpstr>包图主题2</vt:lpstr>
      <vt:lpstr>摄图网699pic</vt:lpstr>
      <vt:lpstr>1_摄图网699pic</vt:lpstr>
      <vt:lpstr>2_摄图网699pic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Administrator</cp:lastModifiedBy>
  <cp:revision>171</cp:revision>
  <dcterms:created xsi:type="dcterms:W3CDTF">2006-08-16T00:00:00Z</dcterms:created>
  <dcterms:modified xsi:type="dcterms:W3CDTF">2026-02-23T12:40:15Z</dcterms:modified>
  <cp:category>9Slide.vn</cp:category>
  <dc:identifier>DAEwt2jdhJo</dc:identifier>
</cp:coreProperties>
</file>