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9E62BA-B8CE-4442-9C60-3E3485076AE9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1B21F4-EF81-4407-B13B-0B8804EC1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59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942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A45C-7475-4078-9161-215ED7CAB23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DE40-5281-4867-B00E-B9A3A680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45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A45C-7475-4078-9161-215ED7CAB23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DE40-5281-4867-B00E-B9A3A680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23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A45C-7475-4078-9161-215ED7CAB23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DE40-5281-4867-B00E-B9A3A680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05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86519E7-772A-41CB-BECA-18EA8265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38236587-74EE-4407-A1B9-0920A47C8610}"/>
              </a:ext>
            </a:extLst>
          </p:cNvPr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5481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A45C-7475-4078-9161-215ED7CAB23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DE40-5281-4867-B00E-B9A3A680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87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A45C-7475-4078-9161-215ED7CAB23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DE40-5281-4867-B00E-B9A3A680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83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A45C-7475-4078-9161-215ED7CAB23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DE40-5281-4867-B00E-B9A3A680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44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A45C-7475-4078-9161-215ED7CAB23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DE40-5281-4867-B00E-B9A3A680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28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A45C-7475-4078-9161-215ED7CAB23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DE40-5281-4867-B00E-B9A3A680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52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A45C-7475-4078-9161-215ED7CAB23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DE40-5281-4867-B00E-B9A3A680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83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A45C-7475-4078-9161-215ED7CAB23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DE40-5281-4867-B00E-B9A3A680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60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A45C-7475-4078-9161-215ED7CAB23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BDE40-5281-4867-B00E-B9A3A680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77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2A45C-7475-4078-9161-215ED7CAB23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BDE40-5281-4867-B00E-B9A3A680E4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95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10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42.png"/><Relationship Id="rId4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11" Type="http://schemas.openxmlformats.org/officeDocument/2006/relationships/image" Target="../media/image18.gif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slide" Target="slide5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slide" Target="slide4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slide" Target="slide4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2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7A1924F2-4EA4-4F9A-9332-A248F619E7CD}"/>
              </a:ext>
            </a:extLst>
          </p:cNvPr>
          <p:cNvGrpSpPr/>
          <p:nvPr/>
        </p:nvGrpSpPr>
        <p:grpSpPr>
          <a:xfrm>
            <a:off x="247940" y="821492"/>
            <a:ext cx="11770378" cy="6112594"/>
            <a:chOff x="21879" y="897806"/>
            <a:chExt cx="11770378" cy="611259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9E985275-5EF1-4A0C-8069-751113A6ABCA}"/>
                </a:ext>
              </a:extLst>
            </p:cNvPr>
            <p:cNvSpPr/>
            <p:nvPr/>
          </p:nvSpPr>
          <p:spPr>
            <a:xfrm>
              <a:off x="21879" y="897806"/>
              <a:ext cx="11392515" cy="5830582"/>
            </a:xfrm>
            <a:custGeom>
              <a:avLst/>
              <a:gdLst>
                <a:gd name="connsiteX0" fmla="*/ 4607379 w 9886950"/>
                <a:gd name="connsiteY0" fmla="*/ 0 h 4490358"/>
                <a:gd name="connsiteX1" fmla="*/ 5440083 w 9886950"/>
                <a:gd name="connsiteY1" fmla="*/ 442746 h 4490358"/>
                <a:gd name="connsiteX2" fmla="*/ 5508336 w 9886950"/>
                <a:gd name="connsiteY2" fmla="*/ 568491 h 4490358"/>
                <a:gd name="connsiteX3" fmla="*/ 5526402 w 9886950"/>
                <a:gd name="connsiteY3" fmla="*/ 553142 h 4490358"/>
                <a:gd name="connsiteX4" fmla="*/ 6509656 w 9886950"/>
                <a:gd name="connsiteY4" fmla="*/ 223156 h 4490358"/>
                <a:gd name="connsiteX5" fmla="*/ 7702449 w 9886950"/>
                <a:gd name="connsiteY5" fmla="*/ 749030 h 4490358"/>
                <a:gd name="connsiteX6" fmla="*/ 7780750 w 9886950"/>
                <a:gd name="connsiteY6" fmla="*/ 846920 h 4490358"/>
                <a:gd name="connsiteX7" fmla="*/ 7788073 w 9886950"/>
                <a:gd name="connsiteY7" fmla="*/ 840265 h 4490358"/>
                <a:gd name="connsiteX8" fmla="*/ 8567059 w 9886950"/>
                <a:gd name="connsiteY8" fmla="*/ 560616 h 4490358"/>
                <a:gd name="connsiteX9" fmla="*/ 9791701 w 9886950"/>
                <a:gd name="connsiteY9" fmla="*/ 1785258 h 4490358"/>
                <a:gd name="connsiteX10" fmla="*/ 9521344 w 9886950"/>
                <a:gd name="connsiteY10" fmla="*/ 2552847 h 4490358"/>
                <a:gd name="connsiteX11" fmla="*/ 9466220 w 9886950"/>
                <a:gd name="connsiteY11" fmla="*/ 2612778 h 4490358"/>
                <a:gd name="connsiteX12" fmla="*/ 9507648 w 9886950"/>
                <a:gd name="connsiteY12" fmla="*/ 2643757 h 4490358"/>
                <a:gd name="connsiteX13" fmla="*/ 9886950 w 9886950"/>
                <a:gd name="connsiteY13" fmla="*/ 3448051 h 4490358"/>
                <a:gd name="connsiteX14" fmla="*/ 9154594 w 9886950"/>
                <a:gd name="connsiteY14" fmla="*/ 4443497 h 4490358"/>
                <a:gd name="connsiteX15" fmla="*/ 9100457 w 9886950"/>
                <a:gd name="connsiteY15" fmla="*/ 4457417 h 4490358"/>
                <a:gd name="connsiteX16" fmla="*/ 9100457 w 9886950"/>
                <a:gd name="connsiteY16" fmla="*/ 4457697 h 4490358"/>
                <a:gd name="connsiteX17" fmla="*/ 9099368 w 9886950"/>
                <a:gd name="connsiteY17" fmla="*/ 4457697 h 4490358"/>
                <a:gd name="connsiteX18" fmla="*/ 9054705 w 9886950"/>
                <a:gd name="connsiteY18" fmla="*/ 4469181 h 4490358"/>
                <a:gd name="connsiteX19" fmla="*/ 8844644 w 9886950"/>
                <a:gd name="connsiteY19" fmla="*/ 4490357 h 4490358"/>
                <a:gd name="connsiteX20" fmla="*/ 8634583 w 9886950"/>
                <a:gd name="connsiteY20" fmla="*/ 4469181 h 4490358"/>
                <a:gd name="connsiteX21" fmla="*/ 8589920 w 9886950"/>
                <a:gd name="connsiteY21" fmla="*/ 4457697 h 4490358"/>
                <a:gd name="connsiteX22" fmla="*/ 1862186 w 9886950"/>
                <a:gd name="connsiteY22" fmla="*/ 4457697 h 4490358"/>
                <a:gd name="connsiteX23" fmla="*/ 1857299 w 9886950"/>
                <a:gd name="connsiteY23" fmla="*/ 4458954 h 4490358"/>
                <a:gd name="connsiteX24" fmla="*/ 1545772 w 9886950"/>
                <a:gd name="connsiteY24" fmla="*/ 4490358 h 4490358"/>
                <a:gd name="connsiteX25" fmla="*/ 0 w 9886950"/>
                <a:gd name="connsiteY25" fmla="*/ 2944586 h 4490358"/>
                <a:gd name="connsiteX26" fmla="*/ 562518 w 9886950"/>
                <a:gd name="connsiteY26" fmla="*/ 1751793 h 4490358"/>
                <a:gd name="connsiteX27" fmla="*/ 566772 w 9886950"/>
                <a:gd name="connsiteY27" fmla="*/ 1748612 h 4490358"/>
                <a:gd name="connsiteX28" fmla="*/ 561674 w 9886950"/>
                <a:gd name="connsiteY28" fmla="*/ 1739219 h 4490358"/>
                <a:gd name="connsiteX29" fmla="*/ 511630 w 9886950"/>
                <a:gd name="connsiteY29" fmla="*/ 1491342 h 4490358"/>
                <a:gd name="connsiteX30" fmla="*/ 1148444 w 9886950"/>
                <a:gd name="connsiteY30" fmla="*/ 854529 h 4490358"/>
                <a:gd name="connsiteX31" fmla="*/ 1367402 w 9886950"/>
                <a:gd name="connsiteY31" fmla="*/ 893170 h 4490358"/>
                <a:gd name="connsiteX32" fmla="*/ 1455772 w 9886950"/>
                <a:gd name="connsiteY32" fmla="*/ 934397 h 4490358"/>
                <a:gd name="connsiteX33" fmla="*/ 1526737 w 9886950"/>
                <a:gd name="connsiteY33" fmla="*/ 817585 h 4490358"/>
                <a:gd name="connsiteX34" fmla="*/ 2808515 w 9886950"/>
                <a:gd name="connsiteY34" fmla="*/ 136068 h 4490358"/>
                <a:gd name="connsiteX35" fmla="*/ 3672770 w 9886950"/>
                <a:gd name="connsiteY35" fmla="*/ 400062 h 4490358"/>
                <a:gd name="connsiteX36" fmla="*/ 3761734 w 9886950"/>
                <a:gd name="connsiteY36" fmla="*/ 466588 h 4490358"/>
                <a:gd name="connsiteX37" fmla="*/ 3774675 w 9886950"/>
                <a:gd name="connsiteY37" fmla="*/ 442746 h 4490358"/>
                <a:gd name="connsiteX38" fmla="*/ 4607379 w 9886950"/>
                <a:gd name="connsiteY38" fmla="*/ 0 h 449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86950" h="4490358">
                  <a:moveTo>
                    <a:pt x="4607379" y="0"/>
                  </a:moveTo>
                  <a:cubicBezTo>
                    <a:pt x="4954009" y="0"/>
                    <a:pt x="5259620" y="175625"/>
                    <a:pt x="5440083" y="442746"/>
                  </a:cubicBezTo>
                  <a:lnTo>
                    <a:pt x="5508336" y="568491"/>
                  </a:lnTo>
                  <a:lnTo>
                    <a:pt x="5526402" y="553142"/>
                  </a:lnTo>
                  <a:cubicBezTo>
                    <a:pt x="5793602" y="346993"/>
                    <a:pt x="6136160" y="223156"/>
                    <a:pt x="6509656" y="223156"/>
                  </a:cubicBezTo>
                  <a:cubicBezTo>
                    <a:pt x="6989866" y="223156"/>
                    <a:pt x="7418931" y="427866"/>
                    <a:pt x="7702449" y="749030"/>
                  </a:cubicBezTo>
                  <a:lnTo>
                    <a:pt x="7780750" y="846920"/>
                  </a:lnTo>
                  <a:lnTo>
                    <a:pt x="7788073" y="840265"/>
                  </a:lnTo>
                  <a:cubicBezTo>
                    <a:pt x="7999763" y="665562"/>
                    <a:pt x="8271155" y="560616"/>
                    <a:pt x="8567059" y="560616"/>
                  </a:cubicBezTo>
                  <a:cubicBezTo>
                    <a:pt x="9243410" y="560616"/>
                    <a:pt x="9791701" y="1108907"/>
                    <a:pt x="9791701" y="1785258"/>
                  </a:cubicBezTo>
                  <a:cubicBezTo>
                    <a:pt x="9791701" y="2075878"/>
                    <a:pt x="9690469" y="2342853"/>
                    <a:pt x="9521344" y="2552847"/>
                  </a:cubicBezTo>
                  <a:lnTo>
                    <a:pt x="9466220" y="2612778"/>
                  </a:lnTo>
                  <a:lnTo>
                    <a:pt x="9507648" y="2643757"/>
                  </a:lnTo>
                  <a:cubicBezTo>
                    <a:pt x="9739297" y="2834931"/>
                    <a:pt x="9886950" y="3124248"/>
                    <a:pt x="9886950" y="3448051"/>
                  </a:cubicBezTo>
                  <a:cubicBezTo>
                    <a:pt x="9886950" y="3915767"/>
                    <a:pt x="9578884" y="4311529"/>
                    <a:pt x="9154594" y="4443497"/>
                  </a:cubicBezTo>
                  <a:lnTo>
                    <a:pt x="9100457" y="4457417"/>
                  </a:lnTo>
                  <a:lnTo>
                    <a:pt x="9100457" y="4457697"/>
                  </a:lnTo>
                  <a:lnTo>
                    <a:pt x="9099368" y="4457697"/>
                  </a:lnTo>
                  <a:lnTo>
                    <a:pt x="9054705" y="4469181"/>
                  </a:lnTo>
                  <a:cubicBezTo>
                    <a:pt x="8986853" y="4483066"/>
                    <a:pt x="8916600" y="4490357"/>
                    <a:pt x="8844644" y="4490357"/>
                  </a:cubicBezTo>
                  <a:cubicBezTo>
                    <a:pt x="8772688" y="4490357"/>
                    <a:pt x="8702435" y="4483066"/>
                    <a:pt x="8634583" y="4469181"/>
                  </a:cubicBezTo>
                  <a:lnTo>
                    <a:pt x="8589920" y="4457697"/>
                  </a:lnTo>
                  <a:lnTo>
                    <a:pt x="1862186" y="4457697"/>
                  </a:lnTo>
                  <a:lnTo>
                    <a:pt x="1857299" y="4458954"/>
                  </a:lnTo>
                  <a:cubicBezTo>
                    <a:pt x="1756673" y="4479545"/>
                    <a:pt x="1652485" y="4490358"/>
                    <a:pt x="1545772" y="4490358"/>
                  </a:cubicBezTo>
                  <a:cubicBezTo>
                    <a:pt x="692066" y="4490358"/>
                    <a:pt x="0" y="3798292"/>
                    <a:pt x="0" y="2944586"/>
                  </a:cubicBezTo>
                  <a:cubicBezTo>
                    <a:pt x="0" y="2464377"/>
                    <a:pt x="218974" y="2035311"/>
                    <a:pt x="562518" y="1751793"/>
                  </a:cubicBezTo>
                  <a:lnTo>
                    <a:pt x="566772" y="1748612"/>
                  </a:lnTo>
                  <a:lnTo>
                    <a:pt x="561674" y="1739219"/>
                  </a:lnTo>
                  <a:cubicBezTo>
                    <a:pt x="529450" y="1663032"/>
                    <a:pt x="511630" y="1579268"/>
                    <a:pt x="511630" y="1491342"/>
                  </a:cubicBezTo>
                  <a:cubicBezTo>
                    <a:pt x="511630" y="1139639"/>
                    <a:pt x="796741" y="854529"/>
                    <a:pt x="1148444" y="854529"/>
                  </a:cubicBezTo>
                  <a:cubicBezTo>
                    <a:pt x="1225379" y="854529"/>
                    <a:pt x="1299127" y="868172"/>
                    <a:pt x="1367402" y="893170"/>
                  </a:cubicBezTo>
                  <a:lnTo>
                    <a:pt x="1455772" y="934397"/>
                  </a:lnTo>
                  <a:lnTo>
                    <a:pt x="1526737" y="817585"/>
                  </a:lnTo>
                  <a:cubicBezTo>
                    <a:pt x="1804523" y="406407"/>
                    <a:pt x="2274949" y="136068"/>
                    <a:pt x="2808515" y="136068"/>
                  </a:cubicBezTo>
                  <a:cubicBezTo>
                    <a:pt x="3128654" y="136068"/>
                    <a:pt x="3426063" y="233390"/>
                    <a:pt x="3672770" y="400062"/>
                  </a:cubicBezTo>
                  <a:lnTo>
                    <a:pt x="3761734" y="466588"/>
                  </a:lnTo>
                  <a:lnTo>
                    <a:pt x="3774675" y="442746"/>
                  </a:lnTo>
                  <a:cubicBezTo>
                    <a:pt x="3955139" y="175625"/>
                    <a:pt x="4260749" y="0"/>
                    <a:pt x="4607379" y="0"/>
                  </a:cubicBezTo>
                  <a:close/>
                </a:path>
              </a:pathLst>
            </a:custGeom>
            <a:solidFill>
              <a:srgbClr val="CDED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E2A2D2EB-FD14-4C15-9A35-6493AB932D15}"/>
                </a:ext>
              </a:extLst>
            </p:cNvPr>
            <p:cNvSpPr/>
            <p:nvPr/>
          </p:nvSpPr>
          <p:spPr>
            <a:xfrm>
              <a:off x="399742" y="1179818"/>
              <a:ext cx="11392515" cy="5830582"/>
            </a:xfrm>
            <a:custGeom>
              <a:avLst/>
              <a:gdLst>
                <a:gd name="connsiteX0" fmla="*/ 4607379 w 9886950"/>
                <a:gd name="connsiteY0" fmla="*/ 0 h 4490358"/>
                <a:gd name="connsiteX1" fmla="*/ 5440083 w 9886950"/>
                <a:gd name="connsiteY1" fmla="*/ 442746 h 4490358"/>
                <a:gd name="connsiteX2" fmla="*/ 5508336 w 9886950"/>
                <a:gd name="connsiteY2" fmla="*/ 568491 h 4490358"/>
                <a:gd name="connsiteX3" fmla="*/ 5526402 w 9886950"/>
                <a:gd name="connsiteY3" fmla="*/ 553142 h 4490358"/>
                <a:gd name="connsiteX4" fmla="*/ 6509656 w 9886950"/>
                <a:gd name="connsiteY4" fmla="*/ 223156 h 4490358"/>
                <a:gd name="connsiteX5" fmla="*/ 7702449 w 9886950"/>
                <a:gd name="connsiteY5" fmla="*/ 749030 h 4490358"/>
                <a:gd name="connsiteX6" fmla="*/ 7780750 w 9886950"/>
                <a:gd name="connsiteY6" fmla="*/ 846920 h 4490358"/>
                <a:gd name="connsiteX7" fmla="*/ 7788073 w 9886950"/>
                <a:gd name="connsiteY7" fmla="*/ 840265 h 4490358"/>
                <a:gd name="connsiteX8" fmla="*/ 8567059 w 9886950"/>
                <a:gd name="connsiteY8" fmla="*/ 560616 h 4490358"/>
                <a:gd name="connsiteX9" fmla="*/ 9791701 w 9886950"/>
                <a:gd name="connsiteY9" fmla="*/ 1785258 h 4490358"/>
                <a:gd name="connsiteX10" fmla="*/ 9521344 w 9886950"/>
                <a:gd name="connsiteY10" fmla="*/ 2552847 h 4490358"/>
                <a:gd name="connsiteX11" fmla="*/ 9466220 w 9886950"/>
                <a:gd name="connsiteY11" fmla="*/ 2612778 h 4490358"/>
                <a:gd name="connsiteX12" fmla="*/ 9507648 w 9886950"/>
                <a:gd name="connsiteY12" fmla="*/ 2643757 h 4490358"/>
                <a:gd name="connsiteX13" fmla="*/ 9886950 w 9886950"/>
                <a:gd name="connsiteY13" fmla="*/ 3448051 h 4490358"/>
                <a:gd name="connsiteX14" fmla="*/ 9154594 w 9886950"/>
                <a:gd name="connsiteY14" fmla="*/ 4443497 h 4490358"/>
                <a:gd name="connsiteX15" fmla="*/ 9100457 w 9886950"/>
                <a:gd name="connsiteY15" fmla="*/ 4457417 h 4490358"/>
                <a:gd name="connsiteX16" fmla="*/ 9100457 w 9886950"/>
                <a:gd name="connsiteY16" fmla="*/ 4457697 h 4490358"/>
                <a:gd name="connsiteX17" fmla="*/ 9099368 w 9886950"/>
                <a:gd name="connsiteY17" fmla="*/ 4457697 h 4490358"/>
                <a:gd name="connsiteX18" fmla="*/ 9054705 w 9886950"/>
                <a:gd name="connsiteY18" fmla="*/ 4469181 h 4490358"/>
                <a:gd name="connsiteX19" fmla="*/ 8844644 w 9886950"/>
                <a:gd name="connsiteY19" fmla="*/ 4490357 h 4490358"/>
                <a:gd name="connsiteX20" fmla="*/ 8634583 w 9886950"/>
                <a:gd name="connsiteY20" fmla="*/ 4469181 h 4490358"/>
                <a:gd name="connsiteX21" fmla="*/ 8589920 w 9886950"/>
                <a:gd name="connsiteY21" fmla="*/ 4457697 h 4490358"/>
                <a:gd name="connsiteX22" fmla="*/ 1862186 w 9886950"/>
                <a:gd name="connsiteY22" fmla="*/ 4457697 h 4490358"/>
                <a:gd name="connsiteX23" fmla="*/ 1857299 w 9886950"/>
                <a:gd name="connsiteY23" fmla="*/ 4458954 h 4490358"/>
                <a:gd name="connsiteX24" fmla="*/ 1545772 w 9886950"/>
                <a:gd name="connsiteY24" fmla="*/ 4490358 h 4490358"/>
                <a:gd name="connsiteX25" fmla="*/ 0 w 9886950"/>
                <a:gd name="connsiteY25" fmla="*/ 2944586 h 4490358"/>
                <a:gd name="connsiteX26" fmla="*/ 562518 w 9886950"/>
                <a:gd name="connsiteY26" fmla="*/ 1751793 h 4490358"/>
                <a:gd name="connsiteX27" fmla="*/ 566772 w 9886950"/>
                <a:gd name="connsiteY27" fmla="*/ 1748612 h 4490358"/>
                <a:gd name="connsiteX28" fmla="*/ 561674 w 9886950"/>
                <a:gd name="connsiteY28" fmla="*/ 1739219 h 4490358"/>
                <a:gd name="connsiteX29" fmla="*/ 511630 w 9886950"/>
                <a:gd name="connsiteY29" fmla="*/ 1491342 h 4490358"/>
                <a:gd name="connsiteX30" fmla="*/ 1148444 w 9886950"/>
                <a:gd name="connsiteY30" fmla="*/ 854529 h 4490358"/>
                <a:gd name="connsiteX31" fmla="*/ 1367402 w 9886950"/>
                <a:gd name="connsiteY31" fmla="*/ 893170 h 4490358"/>
                <a:gd name="connsiteX32" fmla="*/ 1455772 w 9886950"/>
                <a:gd name="connsiteY32" fmla="*/ 934397 h 4490358"/>
                <a:gd name="connsiteX33" fmla="*/ 1526737 w 9886950"/>
                <a:gd name="connsiteY33" fmla="*/ 817585 h 4490358"/>
                <a:gd name="connsiteX34" fmla="*/ 2808515 w 9886950"/>
                <a:gd name="connsiteY34" fmla="*/ 136068 h 4490358"/>
                <a:gd name="connsiteX35" fmla="*/ 3672770 w 9886950"/>
                <a:gd name="connsiteY35" fmla="*/ 400062 h 4490358"/>
                <a:gd name="connsiteX36" fmla="*/ 3761734 w 9886950"/>
                <a:gd name="connsiteY36" fmla="*/ 466588 h 4490358"/>
                <a:gd name="connsiteX37" fmla="*/ 3774675 w 9886950"/>
                <a:gd name="connsiteY37" fmla="*/ 442746 h 4490358"/>
                <a:gd name="connsiteX38" fmla="*/ 4607379 w 9886950"/>
                <a:gd name="connsiteY38" fmla="*/ 0 h 449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86950" h="4490358">
                  <a:moveTo>
                    <a:pt x="4607379" y="0"/>
                  </a:moveTo>
                  <a:cubicBezTo>
                    <a:pt x="4954009" y="0"/>
                    <a:pt x="5259620" y="175625"/>
                    <a:pt x="5440083" y="442746"/>
                  </a:cubicBezTo>
                  <a:lnTo>
                    <a:pt x="5508336" y="568491"/>
                  </a:lnTo>
                  <a:lnTo>
                    <a:pt x="5526402" y="553142"/>
                  </a:lnTo>
                  <a:cubicBezTo>
                    <a:pt x="5793602" y="346993"/>
                    <a:pt x="6136160" y="223156"/>
                    <a:pt x="6509656" y="223156"/>
                  </a:cubicBezTo>
                  <a:cubicBezTo>
                    <a:pt x="6989866" y="223156"/>
                    <a:pt x="7418931" y="427866"/>
                    <a:pt x="7702449" y="749030"/>
                  </a:cubicBezTo>
                  <a:lnTo>
                    <a:pt x="7780750" y="846920"/>
                  </a:lnTo>
                  <a:lnTo>
                    <a:pt x="7788073" y="840265"/>
                  </a:lnTo>
                  <a:cubicBezTo>
                    <a:pt x="7999763" y="665562"/>
                    <a:pt x="8271155" y="560616"/>
                    <a:pt x="8567059" y="560616"/>
                  </a:cubicBezTo>
                  <a:cubicBezTo>
                    <a:pt x="9243410" y="560616"/>
                    <a:pt x="9791701" y="1108907"/>
                    <a:pt x="9791701" y="1785258"/>
                  </a:cubicBezTo>
                  <a:cubicBezTo>
                    <a:pt x="9791701" y="2075878"/>
                    <a:pt x="9690469" y="2342853"/>
                    <a:pt x="9521344" y="2552847"/>
                  </a:cubicBezTo>
                  <a:lnTo>
                    <a:pt x="9466220" y="2612778"/>
                  </a:lnTo>
                  <a:lnTo>
                    <a:pt x="9507648" y="2643757"/>
                  </a:lnTo>
                  <a:cubicBezTo>
                    <a:pt x="9739297" y="2834931"/>
                    <a:pt x="9886950" y="3124248"/>
                    <a:pt x="9886950" y="3448051"/>
                  </a:cubicBezTo>
                  <a:cubicBezTo>
                    <a:pt x="9886950" y="3915767"/>
                    <a:pt x="9578884" y="4311529"/>
                    <a:pt x="9154594" y="4443497"/>
                  </a:cubicBezTo>
                  <a:lnTo>
                    <a:pt x="9100457" y="4457417"/>
                  </a:lnTo>
                  <a:lnTo>
                    <a:pt x="9100457" y="4457697"/>
                  </a:lnTo>
                  <a:lnTo>
                    <a:pt x="9099368" y="4457697"/>
                  </a:lnTo>
                  <a:lnTo>
                    <a:pt x="9054705" y="4469181"/>
                  </a:lnTo>
                  <a:cubicBezTo>
                    <a:pt x="8986853" y="4483066"/>
                    <a:pt x="8916600" y="4490357"/>
                    <a:pt x="8844644" y="4490357"/>
                  </a:cubicBezTo>
                  <a:cubicBezTo>
                    <a:pt x="8772688" y="4490357"/>
                    <a:pt x="8702435" y="4483066"/>
                    <a:pt x="8634583" y="4469181"/>
                  </a:cubicBezTo>
                  <a:lnTo>
                    <a:pt x="8589920" y="4457697"/>
                  </a:lnTo>
                  <a:lnTo>
                    <a:pt x="1862186" y="4457697"/>
                  </a:lnTo>
                  <a:lnTo>
                    <a:pt x="1857299" y="4458954"/>
                  </a:lnTo>
                  <a:cubicBezTo>
                    <a:pt x="1756673" y="4479545"/>
                    <a:pt x="1652485" y="4490358"/>
                    <a:pt x="1545772" y="4490358"/>
                  </a:cubicBezTo>
                  <a:cubicBezTo>
                    <a:pt x="692066" y="4490358"/>
                    <a:pt x="0" y="3798292"/>
                    <a:pt x="0" y="2944586"/>
                  </a:cubicBezTo>
                  <a:cubicBezTo>
                    <a:pt x="0" y="2464377"/>
                    <a:pt x="218974" y="2035311"/>
                    <a:pt x="562518" y="1751793"/>
                  </a:cubicBezTo>
                  <a:lnTo>
                    <a:pt x="566772" y="1748612"/>
                  </a:lnTo>
                  <a:lnTo>
                    <a:pt x="561674" y="1739219"/>
                  </a:lnTo>
                  <a:cubicBezTo>
                    <a:pt x="529450" y="1663032"/>
                    <a:pt x="511630" y="1579268"/>
                    <a:pt x="511630" y="1491342"/>
                  </a:cubicBezTo>
                  <a:cubicBezTo>
                    <a:pt x="511630" y="1139639"/>
                    <a:pt x="796741" y="854529"/>
                    <a:pt x="1148444" y="854529"/>
                  </a:cubicBezTo>
                  <a:cubicBezTo>
                    <a:pt x="1225379" y="854529"/>
                    <a:pt x="1299127" y="868172"/>
                    <a:pt x="1367402" y="893170"/>
                  </a:cubicBezTo>
                  <a:lnTo>
                    <a:pt x="1455772" y="934397"/>
                  </a:lnTo>
                  <a:lnTo>
                    <a:pt x="1526737" y="817585"/>
                  </a:lnTo>
                  <a:cubicBezTo>
                    <a:pt x="1804523" y="406407"/>
                    <a:pt x="2274949" y="136068"/>
                    <a:pt x="2808515" y="136068"/>
                  </a:cubicBezTo>
                  <a:cubicBezTo>
                    <a:pt x="3128654" y="136068"/>
                    <a:pt x="3426063" y="233390"/>
                    <a:pt x="3672770" y="400062"/>
                  </a:cubicBezTo>
                  <a:lnTo>
                    <a:pt x="3761734" y="466588"/>
                  </a:lnTo>
                  <a:lnTo>
                    <a:pt x="3774675" y="442746"/>
                  </a:lnTo>
                  <a:cubicBezTo>
                    <a:pt x="3955139" y="175625"/>
                    <a:pt x="4260749" y="0"/>
                    <a:pt x="4607379" y="0"/>
                  </a:cubicBezTo>
                  <a:close/>
                </a:path>
              </a:pathLst>
            </a:custGeom>
            <a:solidFill>
              <a:srgbClr val="9AD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Isosceles Triangle 4">
            <a:extLst>
              <a:ext uri="{FF2B5EF4-FFF2-40B4-BE49-F238E27FC236}">
                <a16:creationId xmlns:a16="http://schemas.microsoft.com/office/drawing/2014/main" xmlns="" id="{4C1186BA-102F-4BC4-BA1F-472A0D2D2A87}"/>
              </a:ext>
            </a:extLst>
          </p:cNvPr>
          <p:cNvSpPr/>
          <p:nvPr/>
        </p:nvSpPr>
        <p:spPr>
          <a:xfrm>
            <a:off x="2376926" y="850559"/>
            <a:ext cx="7402286" cy="6054461"/>
          </a:xfrm>
          <a:prstGeom prst="triangle">
            <a:avLst>
              <a:gd name="adj" fmla="val 50153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04AB7CF-6839-46B8-9771-9EC408871FC9}"/>
              </a:ext>
            </a:extLst>
          </p:cNvPr>
          <p:cNvGrpSpPr/>
          <p:nvPr/>
        </p:nvGrpSpPr>
        <p:grpSpPr>
          <a:xfrm>
            <a:off x="5635751" y="0"/>
            <a:ext cx="920496" cy="1687669"/>
            <a:chOff x="5663184" y="852692"/>
            <a:chExt cx="920496" cy="168766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B1F7A6CE-BEA7-4B70-A2A4-9460BB104BD5}"/>
                </a:ext>
              </a:extLst>
            </p:cNvPr>
            <p:cNvGrpSpPr/>
            <p:nvPr/>
          </p:nvGrpSpPr>
          <p:grpSpPr>
            <a:xfrm>
              <a:off x="5663184" y="1699774"/>
              <a:ext cx="920496" cy="840587"/>
              <a:chOff x="5663184" y="1699774"/>
              <a:chExt cx="920496" cy="84058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C82ADB1B-44E6-4BF7-832C-F02280B798F0}"/>
                  </a:ext>
                </a:extLst>
              </p:cNvPr>
              <p:cNvGrpSpPr/>
              <p:nvPr/>
            </p:nvGrpSpPr>
            <p:grpSpPr>
              <a:xfrm>
                <a:off x="5663184" y="1699774"/>
                <a:ext cx="920496" cy="741670"/>
                <a:chOff x="5663184" y="1699774"/>
                <a:chExt cx="920496" cy="741670"/>
              </a:xfrm>
            </p:grpSpPr>
            <p:sp>
              <p:nvSpPr>
                <p:cNvPr id="11" name="Trapezoid 10">
                  <a:extLst>
                    <a:ext uri="{FF2B5EF4-FFF2-40B4-BE49-F238E27FC236}">
                      <a16:creationId xmlns:a16="http://schemas.microsoft.com/office/drawing/2014/main" xmlns="" id="{E264971B-309F-4304-AFAE-0190A1CF2A2B}"/>
                    </a:ext>
                  </a:extLst>
                </p:cNvPr>
                <p:cNvSpPr/>
                <p:nvPr/>
              </p:nvSpPr>
              <p:spPr>
                <a:xfrm>
                  <a:off x="5663184" y="1699774"/>
                  <a:ext cx="920496" cy="665474"/>
                </a:xfrm>
                <a:prstGeom prst="trapezoid">
                  <a:avLst>
                    <a:gd name="adj" fmla="val 31871"/>
                  </a:avLst>
                </a:prstGeom>
                <a:solidFill>
                  <a:srgbClr val="354E6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xmlns="" id="{D064E5B9-1503-44B3-85E7-50A58C786A26}"/>
                    </a:ext>
                  </a:extLst>
                </p:cNvPr>
                <p:cNvSpPr/>
                <p:nvPr/>
              </p:nvSpPr>
              <p:spPr>
                <a:xfrm>
                  <a:off x="5663184" y="2283568"/>
                  <a:ext cx="920496" cy="157876"/>
                </a:xfrm>
                <a:prstGeom prst="ellipse">
                  <a:avLst/>
                </a:prstGeom>
                <a:solidFill>
                  <a:srgbClr val="507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AC911AA4-7D9F-4FBC-AEA3-E8074444858C}"/>
                  </a:ext>
                </a:extLst>
              </p:cNvPr>
              <p:cNvSpPr/>
              <p:nvPr/>
            </p:nvSpPr>
            <p:spPr>
              <a:xfrm>
                <a:off x="5955467" y="2283568"/>
                <a:ext cx="336481" cy="256793"/>
              </a:xfrm>
              <a:custGeom>
                <a:avLst/>
                <a:gdLst>
                  <a:gd name="connsiteX0" fmla="*/ 41702 w 487680"/>
                  <a:gd name="connsiteY0" fmla="*/ 0 h 372184"/>
                  <a:gd name="connsiteX1" fmla="*/ 85846 w 487680"/>
                  <a:gd name="connsiteY1" fmla="*/ 5105 h 372184"/>
                  <a:gd name="connsiteX2" fmla="*/ 264995 w 487680"/>
                  <a:gd name="connsiteY2" fmla="*/ 11308 h 372184"/>
                  <a:gd name="connsiteX3" fmla="*/ 444145 w 487680"/>
                  <a:gd name="connsiteY3" fmla="*/ 5105 h 372184"/>
                  <a:gd name="connsiteX4" fmla="*/ 449039 w 487680"/>
                  <a:gd name="connsiteY4" fmla="*/ 4539 h 372184"/>
                  <a:gd name="connsiteX5" fmla="*/ 468518 w 487680"/>
                  <a:gd name="connsiteY5" fmla="*/ 33431 h 372184"/>
                  <a:gd name="connsiteX6" fmla="*/ 487680 w 487680"/>
                  <a:gd name="connsiteY6" fmla="*/ 128344 h 372184"/>
                  <a:gd name="connsiteX7" fmla="*/ 243840 w 487680"/>
                  <a:gd name="connsiteY7" fmla="*/ 372184 h 372184"/>
                  <a:gd name="connsiteX8" fmla="*/ 0 w 487680"/>
                  <a:gd name="connsiteY8" fmla="*/ 128344 h 372184"/>
                  <a:gd name="connsiteX9" fmla="*/ 19162 w 487680"/>
                  <a:gd name="connsiteY9" fmla="*/ 33431 h 372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7680" h="372184">
                    <a:moveTo>
                      <a:pt x="41702" y="0"/>
                    </a:moveTo>
                    <a:lnTo>
                      <a:pt x="85846" y="5105"/>
                    </a:lnTo>
                    <a:cubicBezTo>
                      <a:pt x="140909" y="9099"/>
                      <a:pt x="201448" y="11308"/>
                      <a:pt x="264995" y="11308"/>
                    </a:cubicBezTo>
                    <a:cubicBezTo>
                      <a:pt x="328542" y="11308"/>
                      <a:pt x="389081" y="9099"/>
                      <a:pt x="444145" y="5105"/>
                    </a:cubicBezTo>
                    <a:lnTo>
                      <a:pt x="449039" y="4539"/>
                    </a:lnTo>
                    <a:lnTo>
                      <a:pt x="468518" y="33431"/>
                    </a:lnTo>
                    <a:cubicBezTo>
                      <a:pt x="480857" y="62603"/>
                      <a:pt x="487680" y="94677"/>
                      <a:pt x="487680" y="128344"/>
                    </a:cubicBezTo>
                    <a:cubicBezTo>
                      <a:pt x="487680" y="263013"/>
                      <a:pt x="378509" y="372184"/>
                      <a:pt x="243840" y="372184"/>
                    </a:cubicBezTo>
                    <a:cubicBezTo>
                      <a:pt x="109171" y="372184"/>
                      <a:pt x="0" y="263013"/>
                      <a:pt x="0" y="128344"/>
                    </a:cubicBezTo>
                    <a:cubicBezTo>
                      <a:pt x="0" y="94677"/>
                      <a:pt x="6823" y="62603"/>
                      <a:pt x="19162" y="33431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5A594236-375E-4F24-A70E-821570FCFAA6}"/>
                </a:ext>
              </a:extLst>
            </p:cNvPr>
            <p:cNvCxnSpPr>
              <a:cxnSpLocks/>
            </p:cNvCxnSpPr>
            <p:nvPr/>
          </p:nvCxnSpPr>
          <p:spPr>
            <a:xfrm>
              <a:off x="6123432" y="852692"/>
              <a:ext cx="0" cy="839438"/>
            </a:xfrm>
            <a:prstGeom prst="line">
              <a:avLst/>
            </a:prstGeom>
            <a:ln w="28575">
              <a:solidFill>
                <a:srgbClr val="354E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17961C0E-27DC-48DB-A736-8496ADF629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31" b="4649"/>
          <a:stretch/>
        </p:blipFill>
        <p:spPr>
          <a:xfrm>
            <a:off x="8093254" y="-359748"/>
            <a:ext cx="4865117" cy="3265475"/>
          </a:xfrm>
          <a:prstGeom prst="rect">
            <a:avLst/>
          </a:prstGeom>
        </p:spPr>
      </p:pic>
      <p:pic>
        <p:nvPicPr>
          <p:cNvPr id="24" name="Picture 4" descr="Thay đổi thói quen, sống khoẻ mỗi ngày - Xét nghiệm Dr.Labo">
            <a:extLst>
              <a:ext uri="{FF2B5EF4-FFF2-40B4-BE49-F238E27FC236}">
                <a16:creationId xmlns:a16="http://schemas.microsoft.com/office/drawing/2014/main" xmlns="" id="{B4D5863D-490E-41B1-9E5D-9F39FF48F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1" b="90476" l="9874" r="89874">
                        <a14:foregroundMark x1="18494" y1="48810" x2="20000" y2="67857"/>
                        <a14:foregroundMark x1="25021" y1="28274" x2="25021" y2="28274"/>
                        <a14:foregroundMark x1="22845" y1="23958" x2="28368" y2="29762"/>
                        <a14:foregroundMark x1="23515" y1="44792" x2="20251" y2="62798"/>
                        <a14:foregroundMark x1="35230" y1="45982" x2="36151" y2="72917"/>
                        <a14:foregroundMark x1="32469" y1="47768" x2="31967" y2="55655"/>
                        <a14:foregroundMark x1="31967" y1="55655" x2="36569" y2="56101"/>
                        <a14:foregroundMark x1="36569" y1="56101" x2="36569" y2="48363"/>
                        <a14:foregroundMark x1="36569" y1="48363" x2="35900" y2="48810"/>
                        <a14:foregroundMark x1="35230" y1="34226" x2="34728" y2="42113"/>
                        <a14:foregroundMark x1="49289" y1="19196" x2="60000" y2="19048"/>
                        <a14:foregroundMark x1="39247" y1="19196" x2="45607" y2="19792"/>
                        <a14:foregroundMark x1="39414" y1="16815" x2="46192" y2="25000"/>
                        <a14:foregroundMark x1="46192" y1="25000" x2="45105" y2="15923"/>
                        <a14:foregroundMark x1="45105" y1="15923" x2="40418" y2="14286"/>
                        <a14:foregroundMark x1="36569" y1="15923" x2="41255" y2="27381"/>
                        <a14:foregroundMark x1="41255" y1="27381" x2="45105" y2="29315"/>
                        <a14:foregroundMark x1="46611" y1="13542" x2="38075" y2="12946"/>
                        <a14:foregroundMark x1="38075" y1="12946" x2="37071" y2="13393"/>
                        <a14:foregroundMark x1="70544" y1="26935" x2="85021" y2="22321"/>
                        <a14:foregroundMark x1="79833" y1="38542" x2="81674" y2="46429"/>
                        <a14:foregroundMark x1="81674" y1="46429" x2="79749" y2="64137"/>
                        <a14:foregroundMark x1="80335" y1="64286" x2="78661" y2="76042"/>
                        <a14:foregroundMark x1="79079" y1="49256" x2="79247" y2="59821"/>
                        <a14:foregroundMark x1="66527" y1="35714" x2="65774" y2="40327"/>
                        <a14:foregroundMark x1="69707" y1="37054" x2="69205" y2="40923"/>
                        <a14:foregroundMark x1="31799" y1="68155" x2="38326" y2="68750"/>
                        <a14:foregroundMark x1="34226" y1="72321" x2="34477" y2="76935"/>
                        <a14:foregroundMark x1="37573" y1="71875" x2="37657" y2="79911"/>
                        <a14:foregroundMark x1="33054" y1="78423" x2="33138" y2="79464"/>
                        <a14:foregroundMark x1="33640" y1="77679" x2="32301" y2="83482"/>
                        <a14:foregroundMark x1="33389" y1="83333" x2="32469" y2="90179"/>
                        <a14:foregroundMark x1="20084" y1="89732" x2="20084" y2="89732"/>
                        <a14:foregroundMark x1="46527" y1="11161" x2="35565" y2="15327"/>
                        <a14:foregroundMark x1="35565" y1="15327" x2="36318" y2="24702"/>
                        <a14:foregroundMark x1="36318" y1="24702" x2="40418" y2="28869"/>
                        <a14:foregroundMark x1="40418" y1="28869" x2="45105" y2="29315"/>
                        <a14:foregroundMark x1="42092" y1="13542" x2="36151" y2="13988"/>
                        <a14:foregroundMark x1="36151" y1="13988" x2="35816" y2="14435"/>
                        <a14:foregroundMark x1="67364" y1="86012" x2="66695" y2="90476"/>
                        <a14:foregroundMark x1="62929" y1="84970" x2="63180" y2="87054"/>
                        <a14:foregroundMark x1="69372" y1="50744" x2="69372" y2="50744"/>
                        <a14:foregroundMark x1="69038" y1="51637" x2="69038" y2="51637"/>
                        <a14:foregroundMark x1="22343" y1="27827" x2="26192" y2="35565"/>
                        <a14:foregroundMark x1="45774" y1="11458" x2="39582" y2="12351"/>
                        <a14:foregroundMark x1="39582" y1="12351" x2="35649" y2="17113"/>
                        <a14:foregroundMark x1="35649" y1="17113" x2="36987" y2="26042"/>
                        <a14:foregroundMark x1="36987" y1="26042" x2="41674" y2="28274"/>
                        <a14:foregroundMark x1="35900" y1="17560" x2="35900" y2="23958"/>
                        <a14:foregroundMark x1="35649" y1="18006" x2="34561" y2="23810"/>
                        <a14:backgroundMark x1="33628" y1="23276" x2="35146" y2="29464"/>
                        <a14:backgroundMark x1="37657" y1="33185" x2="40586" y2="3526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031" y="0"/>
            <a:ext cx="3426958" cy="19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1C8605B-35DE-7E71-7E9E-CD17462AC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5471" y="0"/>
            <a:ext cx="4499238" cy="15668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378BF6E-A771-18A4-C3F5-C1249724B5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4624" y="1283631"/>
            <a:ext cx="1914310" cy="9266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D6E0BB7-51C9-3F8B-5883-067A689299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0065" y="1955169"/>
            <a:ext cx="8275539" cy="1923060"/>
          </a:xfrm>
          <a:prstGeom prst="rect">
            <a:avLst/>
          </a:prstGeom>
        </p:spPr>
      </p:pic>
      <p:sp>
        <p:nvSpPr>
          <p:cNvPr id="18" name="tex02">
            <a:extLst>
              <a:ext uri="{FF2B5EF4-FFF2-40B4-BE49-F238E27FC236}">
                <a16:creationId xmlns="" xmlns:a16="http://schemas.microsoft.com/office/drawing/2014/main" id="{42976E72-D805-4783-B14C-CCD6189DC1FB}"/>
              </a:ext>
            </a:extLst>
          </p:cNvPr>
          <p:cNvSpPr txBox="1"/>
          <p:nvPr/>
        </p:nvSpPr>
        <p:spPr>
          <a:xfrm>
            <a:off x="1780539" y="4603018"/>
            <a:ext cx="79254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viên</a:t>
            </a:r>
            <a:r>
              <a:rPr lang="en-US" altLang="zh-CN" sz="3200" b="1" i="1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b="1" i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Vũ Thị Vân</a:t>
            </a:r>
          </a:p>
          <a:p>
            <a:pPr algn="ctr" defTabSz="457189"/>
            <a:r>
              <a:rPr lang="en-US" altLang="zh-CN" sz="3200" b="1" i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Lớp: 5A7</a:t>
            </a:r>
          </a:p>
          <a:p>
            <a:pPr algn="ctr" defTabSz="457189"/>
            <a:r>
              <a:rPr lang="en-US" altLang="zh-CN" sz="3200" b="1" i="1" smtClean="0"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Trường: Tiểu học Hưng Đạo </a:t>
            </a:r>
            <a:endParaRPr lang="vi-VN" altLang="zh-CN" sz="3200" b="1" i="1" dirty="0"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46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ADE7B2-7F32-4E58-B01C-423CEEBA5705}"/>
              </a:ext>
            </a:extLst>
          </p:cNvPr>
          <p:cNvSpPr txBox="1"/>
          <p:nvPr/>
        </p:nvSpPr>
        <p:spPr>
          <a:xfrm>
            <a:off x="783771" y="331120"/>
            <a:ext cx="1059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1, đọc thông tin và cho biết sự phát triển của con người chia làm mấy giai đoạn, độ tuổi của mỗi giai đoạn đó.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866" y="3200399"/>
            <a:ext cx="3831771" cy="3831771"/>
          </a:xfrm>
          <a:prstGeom prst="rect">
            <a:avLst/>
          </a:prstGeom>
        </p:spPr>
      </p:pic>
      <p:pic>
        <p:nvPicPr>
          <p:cNvPr id="4098" name="Picture 2" descr="Clip nghệ thuật Đồ họa Vector Kính lúp Miễn phí - kính png tải về - Miễn  phí trong suốt Kính Lúp png Tải về.">
            <a:extLst>
              <a:ext uri="{FF2B5EF4-FFF2-40B4-BE49-F238E27FC236}">
                <a16:creationId xmlns:a16="http://schemas.microsoft.com/office/drawing/2014/main" xmlns="" id="{BCA3E20D-17BF-4138-B3D8-62E7C06F1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98" b="93902" l="9416" r="89286">
                        <a14:foregroundMark x1="24675" y1="90854" x2="24675" y2="90854"/>
                        <a14:foregroundMark x1="59091" y1="11585" x2="59091" y2="11585"/>
                        <a14:foregroundMark x1="60390" y1="6098" x2="60390" y2="6098"/>
                        <a14:foregroundMark x1="21104" y1="93902" x2="21104" y2="93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0685" flipH="1">
            <a:off x="10363101" y="759122"/>
            <a:ext cx="2632792" cy="140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7BEDBFB-CA93-0C26-63B9-303FC5185C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1943" y="1734812"/>
            <a:ext cx="8252051" cy="472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574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8F1D8DC-2386-94D6-FD14-C4BBC68BED04}"/>
              </a:ext>
            </a:extLst>
          </p:cNvPr>
          <p:cNvGrpSpPr/>
          <p:nvPr/>
        </p:nvGrpSpPr>
        <p:grpSpPr>
          <a:xfrm>
            <a:off x="2061225" y="445969"/>
            <a:ext cx="9651804" cy="2667346"/>
            <a:chOff x="2061225" y="445969"/>
            <a:chExt cx="7785663" cy="2667346"/>
          </a:xfrm>
        </p:grpSpPr>
        <p:grpSp>
          <p:nvGrpSpPr>
            <p:cNvPr id="10" name="Google Shape;716;p39">
              <a:extLst>
                <a:ext uri="{FF2B5EF4-FFF2-40B4-BE49-F238E27FC236}">
                  <a16:creationId xmlns:a16="http://schemas.microsoft.com/office/drawing/2014/main" xmlns="" id="{6CE1F27B-A8BC-2C36-C1A8-644395A27E5A}"/>
                </a:ext>
              </a:extLst>
            </p:cNvPr>
            <p:cNvGrpSpPr/>
            <p:nvPr/>
          </p:nvGrpSpPr>
          <p:grpSpPr>
            <a:xfrm>
              <a:off x="2061225" y="445969"/>
              <a:ext cx="7785663" cy="2667346"/>
              <a:chOff x="1013538" y="1429500"/>
              <a:chExt cx="2133732" cy="1479618"/>
            </a:xfrm>
            <a:solidFill>
              <a:srgbClr val="FEFDD0"/>
            </a:solidFill>
          </p:grpSpPr>
          <p:sp>
            <p:nvSpPr>
              <p:cNvPr id="17" name="Google Shape;717;p39">
                <a:extLst>
                  <a:ext uri="{FF2B5EF4-FFF2-40B4-BE49-F238E27FC236}">
                    <a16:creationId xmlns:a16="http://schemas.microsoft.com/office/drawing/2014/main" xmlns="" id="{57747365-7D98-FAA0-8E2B-8E8CD3D559D1}"/>
                  </a:ext>
                </a:extLst>
              </p:cNvPr>
              <p:cNvSpPr/>
              <p:nvPr/>
            </p:nvSpPr>
            <p:spPr>
              <a:xfrm>
                <a:off x="1089650" y="1429500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718;p39">
                <a:extLst>
                  <a:ext uri="{FF2B5EF4-FFF2-40B4-BE49-F238E27FC236}">
                    <a16:creationId xmlns:a16="http://schemas.microsoft.com/office/drawing/2014/main" xmlns="" id="{BBFE1842-ABB5-8FA6-C6C6-34D78B9F6147}"/>
                  </a:ext>
                </a:extLst>
              </p:cNvPr>
              <p:cNvSpPr/>
              <p:nvPr/>
            </p:nvSpPr>
            <p:spPr>
              <a:xfrm>
                <a:off x="1013538" y="1530325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C94823C-EBBD-63B0-FD77-76E60113516C}"/>
                </a:ext>
              </a:extLst>
            </p:cNvPr>
            <p:cNvSpPr txBox="1"/>
            <p:nvPr/>
          </p:nvSpPr>
          <p:spPr>
            <a:xfrm>
              <a:off x="2904020" y="816429"/>
              <a:ext cx="621574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Sự phát triển của con người được chia làm mấy giai đoạn?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FCB8A0B7-0A79-0EC4-47F4-B6321FA43253}"/>
              </a:ext>
            </a:extLst>
          </p:cNvPr>
          <p:cNvSpPr/>
          <p:nvPr/>
        </p:nvSpPr>
        <p:spPr>
          <a:xfrm>
            <a:off x="3483429" y="3810000"/>
            <a:ext cx="8175171" cy="2601686"/>
          </a:xfrm>
          <a:prstGeom prst="roundRect">
            <a:avLst>
              <a:gd name="adj" fmla="val 338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Sự phát triển của con người được chia làm 4 giai đoạn chính: </a:t>
            </a:r>
            <a:r>
              <a:rPr lang="vi-VN" sz="4000" dirty="0">
                <a:solidFill>
                  <a:srgbClr val="FF0000"/>
                </a:solidFill>
                <a:latin typeface="Calibri" panose="020F0502020204030204"/>
              </a:rPr>
              <a:t>Tuổi ấu thơ, tuổi vị thành niên, tuổi trưởng thành, tuổi già.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877647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8F1D8DC-2386-94D6-FD14-C4BBC68BED04}"/>
              </a:ext>
            </a:extLst>
          </p:cNvPr>
          <p:cNvGrpSpPr/>
          <p:nvPr/>
        </p:nvGrpSpPr>
        <p:grpSpPr>
          <a:xfrm>
            <a:off x="1821739" y="206827"/>
            <a:ext cx="9651804" cy="2133601"/>
            <a:chOff x="2061225" y="445969"/>
            <a:chExt cx="7785663" cy="2667346"/>
          </a:xfrm>
        </p:grpSpPr>
        <p:grpSp>
          <p:nvGrpSpPr>
            <p:cNvPr id="10" name="Google Shape;716;p39">
              <a:extLst>
                <a:ext uri="{FF2B5EF4-FFF2-40B4-BE49-F238E27FC236}">
                  <a16:creationId xmlns:a16="http://schemas.microsoft.com/office/drawing/2014/main" xmlns="" id="{6CE1F27B-A8BC-2C36-C1A8-644395A27E5A}"/>
                </a:ext>
              </a:extLst>
            </p:cNvPr>
            <p:cNvGrpSpPr/>
            <p:nvPr/>
          </p:nvGrpSpPr>
          <p:grpSpPr>
            <a:xfrm>
              <a:off x="2061225" y="445969"/>
              <a:ext cx="7785663" cy="2667346"/>
              <a:chOff x="1013538" y="1429500"/>
              <a:chExt cx="2133732" cy="1479618"/>
            </a:xfrm>
            <a:solidFill>
              <a:srgbClr val="FEFDD0"/>
            </a:solidFill>
          </p:grpSpPr>
          <p:sp>
            <p:nvSpPr>
              <p:cNvPr id="17" name="Google Shape;717;p39">
                <a:extLst>
                  <a:ext uri="{FF2B5EF4-FFF2-40B4-BE49-F238E27FC236}">
                    <a16:creationId xmlns:a16="http://schemas.microsoft.com/office/drawing/2014/main" xmlns="" id="{57747365-7D98-FAA0-8E2B-8E8CD3D559D1}"/>
                  </a:ext>
                </a:extLst>
              </p:cNvPr>
              <p:cNvSpPr/>
              <p:nvPr/>
            </p:nvSpPr>
            <p:spPr>
              <a:xfrm>
                <a:off x="1089650" y="1429500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718;p39">
                <a:extLst>
                  <a:ext uri="{FF2B5EF4-FFF2-40B4-BE49-F238E27FC236}">
                    <a16:creationId xmlns:a16="http://schemas.microsoft.com/office/drawing/2014/main" xmlns="" id="{BBFE1842-ABB5-8FA6-C6C6-34D78B9F6147}"/>
                  </a:ext>
                </a:extLst>
              </p:cNvPr>
              <p:cNvSpPr/>
              <p:nvPr/>
            </p:nvSpPr>
            <p:spPr>
              <a:xfrm>
                <a:off x="1013538" y="1530325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C94823C-EBBD-63B0-FD77-76E60113516C}"/>
                </a:ext>
              </a:extLst>
            </p:cNvPr>
            <p:cNvSpPr txBox="1"/>
            <p:nvPr/>
          </p:nvSpPr>
          <p:spPr>
            <a:xfrm>
              <a:off x="2886458" y="1099428"/>
              <a:ext cx="62157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Nếu độ tuổi của mỗi giai đoạn?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FCB8A0B7-0A79-0EC4-47F4-B6321FA43253}"/>
              </a:ext>
            </a:extLst>
          </p:cNvPr>
          <p:cNvSpPr/>
          <p:nvPr/>
        </p:nvSpPr>
        <p:spPr>
          <a:xfrm>
            <a:off x="3483429" y="2743201"/>
            <a:ext cx="8360228" cy="3668486"/>
          </a:xfrm>
          <a:prstGeom prst="roundRect">
            <a:avLst>
              <a:gd name="adj" fmla="val 338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Tuổi ấu thơ: </a:t>
            </a:r>
            <a:r>
              <a:rPr lang="vi-VN" sz="3600" dirty="0">
                <a:solidFill>
                  <a:srgbClr val="FF0000"/>
                </a:solidFill>
                <a:latin typeface="Calibri" panose="020F0502020204030204"/>
              </a:rPr>
              <a:t>Từ lúc mới sinh đến 9 tuổi;</a:t>
            </a:r>
            <a:endParaRPr lang="en-US" sz="3600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just"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T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ổ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i vị thành niên: </a:t>
            </a:r>
            <a:r>
              <a:rPr lang="vi-VN" sz="3600" dirty="0">
                <a:solidFill>
                  <a:srgbClr val="FF0000"/>
                </a:solidFill>
                <a:latin typeface="Calibri" panose="020F0502020204030204"/>
              </a:rPr>
              <a:t>Từ 10 đến 19 tuổi;</a:t>
            </a:r>
            <a:endParaRPr lang="en-US" sz="3600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just"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T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uổi trưởng thành: </a:t>
            </a:r>
            <a:r>
              <a:rPr lang="vi-VN" sz="3600" dirty="0">
                <a:solidFill>
                  <a:srgbClr val="FF0000"/>
                </a:solidFill>
                <a:latin typeface="Calibri" panose="020F0502020204030204"/>
              </a:rPr>
              <a:t>từ 20 đến 60 tuổi;</a:t>
            </a:r>
            <a:endParaRPr lang="en-US" sz="3600" dirty="0">
              <a:solidFill>
                <a:srgbClr val="FF0000"/>
              </a:solidFill>
              <a:latin typeface="Calibri" panose="020F0502020204030204"/>
            </a:endParaRPr>
          </a:p>
          <a:p>
            <a:pPr lvl="0" algn="just"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T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uổi già: </a:t>
            </a:r>
            <a:r>
              <a:rPr lang="vi-VN" sz="3600" dirty="0">
                <a:solidFill>
                  <a:srgbClr val="FF0000"/>
                </a:solidFill>
                <a:latin typeface="Calibri" panose="020F0502020204030204"/>
              </a:rPr>
              <a:t>trên 60 tuổi.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144284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8F1D8DC-2386-94D6-FD14-C4BBC68BED04}"/>
              </a:ext>
            </a:extLst>
          </p:cNvPr>
          <p:cNvGrpSpPr/>
          <p:nvPr/>
        </p:nvGrpSpPr>
        <p:grpSpPr>
          <a:xfrm>
            <a:off x="2061225" y="445969"/>
            <a:ext cx="9651804" cy="2667346"/>
            <a:chOff x="2061225" y="445969"/>
            <a:chExt cx="7785663" cy="2667346"/>
          </a:xfrm>
        </p:grpSpPr>
        <p:grpSp>
          <p:nvGrpSpPr>
            <p:cNvPr id="10" name="Google Shape;716;p39">
              <a:extLst>
                <a:ext uri="{FF2B5EF4-FFF2-40B4-BE49-F238E27FC236}">
                  <a16:creationId xmlns:a16="http://schemas.microsoft.com/office/drawing/2014/main" xmlns="" id="{6CE1F27B-A8BC-2C36-C1A8-644395A27E5A}"/>
                </a:ext>
              </a:extLst>
            </p:cNvPr>
            <p:cNvGrpSpPr/>
            <p:nvPr/>
          </p:nvGrpSpPr>
          <p:grpSpPr>
            <a:xfrm>
              <a:off x="2061225" y="445969"/>
              <a:ext cx="7785663" cy="2667346"/>
              <a:chOff x="1013538" y="1429500"/>
              <a:chExt cx="2133732" cy="1479618"/>
            </a:xfrm>
            <a:solidFill>
              <a:srgbClr val="FEFDD0"/>
            </a:solidFill>
          </p:grpSpPr>
          <p:sp>
            <p:nvSpPr>
              <p:cNvPr id="17" name="Google Shape;717;p39">
                <a:extLst>
                  <a:ext uri="{FF2B5EF4-FFF2-40B4-BE49-F238E27FC236}">
                    <a16:creationId xmlns:a16="http://schemas.microsoft.com/office/drawing/2014/main" xmlns="" id="{57747365-7D98-FAA0-8E2B-8E8CD3D559D1}"/>
                  </a:ext>
                </a:extLst>
              </p:cNvPr>
              <p:cNvSpPr/>
              <p:nvPr/>
            </p:nvSpPr>
            <p:spPr>
              <a:xfrm>
                <a:off x="1089650" y="1429500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718;p39">
                <a:extLst>
                  <a:ext uri="{FF2B5EF4-FFF2-40B4-BE49-F238E27FC236}">
                    <a16:creationId xmlns:a16="http://schemas.microsoft.com/office/drawing/2014/main" xmlns="" id="{BBFE1842-ABB5-8FA6-C6C6-34D78B9F6147}"/>
                  </a:ext>
                </a:extLst>
              </p:cNvPr>
              <p:cNvSpPr/>
              <p:nvPr/>
            </p:nvSpPr>
            <p:spPr>
              <a:xfrm>
                <a:off x="1013538" y="1530325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C94823C-EBBD-63B0-FD77-76E60113516C}"/>
                </a:ext>
              </a:extLst>
            </p:cNvPr>
            <p:cNvSpPr txBox="1"/>
            <p:nvPr/>
          </p:nvSpPr>
          <p:spPr>
            <a:xfrm>
              <a:off x="2904020" y="816429"/>
              <a:ext cx="621574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 em đang trong giai đoạn phát triển nào? Vì sao em biết điều đó.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FCB8A0B7-0A79-0EC4-47F4-B6321FA43253}"/>
              </a:ext>
            </a:extLst>
          </p:cNvPr>
          <p:cNvSpPr/>
          <p:nvPr/>
        </p:nvSpPr>
        <p:spPr>
          <a:xfrm>
            <a:off x="3396343" y="3886199"/>
            <a:ext cx="8175171" cy="2002972"/>
          </a:xfrm>
          <a:prstGeom prst="roundRect">
            <a:avLst>
              <a:gd name="adj" fmla="val 3387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400" b="1" dirty="0">
                <a:solidFill>
                  <a:srgbClr val="FF0000"/>
                </a:solidFill>
                <a:latin typeface="Calibri" panose="020F0502020204030204"/>
              </a:rPr>
              <a:t>Giai đoạn tuổi vị thành niên, vì dựa vào tuổi. (11 tuổi)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15794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294760" y="328870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84E30444-B353-4A2B-AB1B-972863C66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89" b="90135" l="10000" r="90000">
                        <a14:foregroundMark x1="44324" y1="9324" x2="44324" y2="9324"/>
                        <a14:foregroundMark x1="57297" y1="89730" x2="57297" y2="89730"/>
                        <a14:foregroundMark x1="43514" y1="90135" x2="43514" y2="90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399" y="2209801"/>
            <a:ext cx="4648200" cy="4648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8F1D8DC-2386-94D6-FD14-C4BBC68BED04}"/>
              </a:ext>
            </a:extLst>
          </p:cNvPr>
          <p:cNvGrpSpPr/>
          <p:nvPr/>
        </p:nvGrpSpPr>
        <p:grpSpPr>
          <a:xfrm>
            <a:off x="2061225" y="445969"/>
            <a:ext cx="9651804" cy="2667346"/>
            <a:chOff x="2061225" y="445969"/>
            <a:chExt cx="7785663" cy="2667346"/>
          </a:xfrm>
        </p:grpSpPr>
        <p:grpSp>
          <p:nvGrpSpPr>
            <p:cNvPr id="10" name="Google Shape;716;p39">
              <a:extLst>
                <a:ext uri="{FF2B5EF4-FFF2-40B4-BE49-F238E27FC236}">
                  <a16:creationId xmlns:a16="http://schemas.microsoft.com/office/drawing/2014/main" xmlns="" id="{6CE1F27B-A8BC-2C36-C1A8-644395A27E5A}"/>
                </a:ext>
              </a:extLst>
            </p:cNvPr>
            <p:cNvGrpSpPr/>
            <p:nvPr/>
          </p:nvGrpSpPr>
          <p:grpSpPr>
            <a:xfrm>
              <a:off x="2061225" y="445969"/>
              <a:ext cx="7785663" cy="2667346"/>
              <a:chOff x="1013538" y="1429500"/>
              <a:chExt cx="2133732" cy="1479618"/>
            </a:xfrm>
            <a:solidFill>
              <a:srgbClr val="FEFDD0"/>
            </a:solidFill>
          </p:grpSpPr>
          <p:sp>
            <p:nvSpPr>
              <p:cNvPr id="17" name="Google Shape;717;p39">
                <a:extLst>
                  <a:ext uri="{FF2B5EF4-FFF2-40B4-BE49-F238E27FC236}">
                    <a16:creationId xmlns:a16="http://schemas.microsoft.com/office/drawing/2014/main" xmlns="" id="{57747365-7D98-FAA0-8E2B-8E8CD3D559D1}"/>
                  </a:ext>
                </a:extLst>
              </p:cNvPr>
              <p:cNvSpPr/>
              <p:nvPr/>
            </p:nvSpPr>
            <p:spPr>
              <a:xfrm>
                <a:off x="1089650" y="1429500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718;p39">
                <a:extLst>
                  <a:ext uri="{FF2B5EF4-FFF2-40B4-BE49-F238E27FC236}">
                    <a16:creationId xmlns:a16="http://schemas.microsoft.com/office/drawing/2014/main" xmlns="" id="{BBFE1842-ABB5-8FA6-C6C6-34D78B9F6147}"/>
                  </a:ext>
                </a:extLst>
              </p:cNvPr>
              <p:cNvSpPr/>
              <p:nvPr/>
            </p:nvSpPr>
            <p:spPr>
              <a:xfrm>
                <a:off x="1013538" y="1530325"/>
                <a:ext cx="2057620" cy="1378793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12738" extrusionOk="0">
                    <a:moveTo>
                      <a:pt x="10541" y="1"/>
                    </a:moveTo>
                    <a:cubicBezTo>
                      <a:pt x="9602" y="1"/>
                      <a:pt x="8932" y="85"/>
                      <a:pt x="8932" y="85"/>
                    </a:cubicBezTo>
                    <a:cubicBezTo>
                      <a:pt x="8932" y="85"/>
                      <a:pt x="2669" y="355"/>
                      <a:pt x="2025" y="668"/>
                    </a:cubicBezTo>
                    <a:cubicBezTo>
                      <a:pt x="0" y="1662"/>
                      <a:pt x="1329" y="9341"/>
                      <a:pt x="1828" y="10007"/>
                    </a:cubicBezTo>
                    <a:cubicBezTo>
                      <a:pt x="2106" y="10376"/>
                      <a:pt x="3080" y="10458"/>
                      <a:pt x="3894" y="10458"/>
                    </a:cubicBezTo>
                    <a:cubicBezTo>
                      <a:pt x="4551" y="10458"/>
                      <a:pt x="5105" y="10404"/>
                      <a:pt x="5105" y="10404"/>
                    </a:cubicBezTo>
                    <a:cubicBezTo>
                      <a:pt x="5105" y="10404"/>
                      <a:pt x="5487" y="11969"/>
                      <a:pt x="5487" y="12636"/>
                    </a:cubicBezTo>
                    <a:cubicBezTo>
                      <a:pt x="5487" y="12706"/>
                      <a:pt x="5523" y="12738"/>
                      <a:pt x="5589" y="12738"/>
                    </a:cubicBezTo>
                    <a:cubicBezTo>
                      <a:pt x="6146" y="12738"/>
                      <a:pt x="8808" y="10458"/>
                      <a:pt x="9033" y="10236"/>
                    </a:cubicBezTo>
                    <a:cubicBezTo>
                      <a:pt x="9281" y="9985"/>
                      <a:pt x="15255" y="10487"/>
                      <a:pt x="15670" y="9155"/>
                    </a:cubicBezTo>
                    <a:cubicBezTo>
                      <a:pt x="16086" y="7826"/>
                      <a:pt x="16577" y="2459"/>
                      <a:pt x="15551" y="1433"/>
                    </a:cubicBezTo>
                    <a:cubicBezTo>
                      <a:pt x="14347" y="229"/>
                      <a:pt x="12082" y="1"/>
                      <a:pt x="10541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C94823C-EBBD-63B0-FD77-76E60113516C}"/>
                </a:ext>
              </a:extLst>
            </p:cNvPr>
            <p:cNvSpPr txBox="1"/>
            <p:nvPr/>
          </p:nvSpPr>
          <p:spPr>
            <a:xfrm>
              <a:off x="2860115" y="696686"/>
              <a:ext cx="62157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Vậy các thành viên trong gia đình các em đang trong giai đoạn phát triển nào?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52079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32F9F20-7501-492C-97DB-A761DF5CFBB3}"/>
              </a:ext>
            </a:extLst>
          </p:cNvPr>
          <p:cNvSpPr/>
          <p:nvPr/>
        </p:nvSpPr>
        <p:spPr>
          <a:xfrm>
            <a:off x="1269241" y="0"/>
            <a:ext cx="9526137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Oval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9441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7">
            <a:extLst>
              <a:ext uri="{FF2B5EF4-FFF2-40B4-BE49-F238E27FC236}">
                <a16:creationId xmlns:a16="http://schemas.microsoft.com/office/drawing/2014/main" xmlns="" id="{8B7D6052-A7A0-B47A-4879-2C0E154A336E}"/>
              </a:ext>
            </a:extLst>
          </p:cNvPr>
          <p:cNvSpPr/>
          <p:nvPr/>
        </p:nvSpPr>
        <p:spPr>
          <a:xfrm>
            <a:off x="638175" y="2234042"/>
            <a:ext cx="11249025" cy="2925787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2FC19A6-8929-1005-16D2-C945EF7301DB}"/>
              </a:ext>
            </a:extLst>
          </p:cNvPr>
          <p:cNvSpPr txBox="1"/>
          <p:nvPr/>
        </p:nvSpPr>
        <p:spPr>
          <a:xfrm>
            <a:off x="857251" y="2394641"/>
            <a:ext cx="70348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nhạc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dừng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xmlns="" id="{B764D24C-93E5-258E-84A4-3F0ACE358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04" y="2343149"/>
            <a:ext cx="3573323" cy="1752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AA9761C-99E5-F789-5BD0-54C5E3795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919" y="851107"/>
            <a:ext cx="3139712" cy="10790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8793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BD3EBD3-8787-4366-BC3C-C9F5B8AE0F45}"/>
              </a:ext>
            </a:extLst>
          </p:cNvPr>
          <p:cNvGrpSpPr/>
          <p:nvPr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BA7E78CB-14BC-49F5-BC39-7F80DCD7D0B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92A9F15-C516-4519-9D74-8A227BC29F61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47AEC855-319A-47D4-B0A5-0E711496B79B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7B5B9A0E-2A38-4EF3-8083-AE07A90DB2DA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DB68E064-7CC2-4628-A187-AB10089A61E7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5BAD4100-E865-4A9B-8B01-91A047AEE905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xmlns="" id="{ECAA6E99-C3BB-4076-BF46-94B47FB84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9" y="473736"/>
            <a:ext cx="2519716" cy="2043013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xmlns="" id="{7C4561A7-8072-411E-B2F1-A61D9217F7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0807778" y="198685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5" name="Picture 24" descr="A picture containing text, clock&#10;&#10;Description automatically generated">
            <a:extLst>
              <a:ext uri="{FF2B5EF4-FFF2-40B4-BE49-F238E27FC236}">
                <a16:creationId xmlns:a16="http://schemas.microsoft.com/office/drawing/2014/main" xmlns="" id="{123AFFE0-F49E-4521-A4DC-1EC7B8CC4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35" y="227413"/>
            <a:ext cx="950290" cy="949529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BBC43D03-8728-4C3D-965E-1A0002FFBDC9}"/>
              </a:ext>
            </a:extLst>
          </p:cNvPr>
          <p:cNvGrpSpPr/>
          <p:nvPr/>
        </p:nvGrpSpPr>
        <p:grpSpPr>
          <a:xfrm>
            <a:off x="438115" y="3227168"/>
            <a:ext cx="2863524" cy="3326388"/>
            <a:chOff x="438115" y="3035956"/>
            <a:chExt cx="2863524" cy="332638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5B0D4D0D-F658-45E8-9B15-F3B398C79BF0}"/>
                </a:ext>
              </a:extLst>
            </p:cNvPr>
            <p:cNvGrpSpPr/>
            <p:nvPr/>
          </p:nvGrpSpPr>
          <p:grpSpPr>
            <a:xfrm>
              <a:off x="864614" y="3276853"/>
              <a:ext cx="242566" cy="959721"/>
              <a:chOff x="1885573" y="3215073"/>
              <a:chExt cx="242566" cy="959721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9053FD4C-8F24-4042-B96E-110460D2EB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9977" y="3224421"/>
                <a:ext cx="45568" cy="6589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xmlns="" id="{4A4C134C-7045-4235-85D1-F9A49C646ECA}"/>
                  </a:ext>
                </a:extLst>
              </p:cNvPr>
              <p:cNvGrpSpPr/>
              <p:nvPr/>
            </p:nvGrpSpPr>
            <p:grpSpPr>
              <a:xfrm>
                <a:off x="1885573" y="3215073"/>
                <a:ext cx="242566" cy="959721"/>
                <a:chOff x="1885573" y="3215073"/>
                <a:chExt cx="242566" cy="959721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xmlns="" id="{9B610D09-9EB7-4FAC-9A60-133F4689E691}"/>
                    </a:ext>
                  </a:extLst>
                </p:cNvPr>
                <p:cNvSpPr/>
                <p:nvPr/>
              </p:nvSpPr>
              <p:spPr>
                <a:xfrm>
                  <a:off x="1885573" y="3506038"/>
                  <a:ext cx="242566" cy="668756"/>
                </a:xfrm>
                <a:custGeom>
                  <a:avLst/>
                  <a:gdLst>
                    <a:gd name="connsiteX0" fmla="*/ 72549 w 242566"/>
                    <a:gd name="connsiteY0" fmla="*/ 916 h 641201"/>
                    <a:gd name="connsiteX1" fmla="*/ 67469 w 242566"/>
                    <a:gd name="connsiteY1" fmla="*/ 66956 h 641201"/>
                    <a:gd name="connsiteX2" fmla="*/ 31909 w 242566"/>
                    <a:gd name="connsiteY2" fmla="*/ 193956 h 641201"/>
                    <a:gd name="connsiteX3" fmla="*/ 31909 w 242566"/>
                    <a:gd name="connsiteY3" fmla="*/ 564796 h 641201"/>
                    <a:gd name="connsiteX4" fmla="*/ 11589 w 242566"/>
                    <a:gd name="connsiteY4" fmla="*/ 635916 h 641201"/>
                    <a:gd name="connsiteX5" fmla="*/ 235109 w 242566"/>
                    <a:gd name="connsiteY5" fmla="*/ 625756 h 641201"/>
                    <a:gd name="connsiteX6" fmla="*/ 189389 w 242566"/>
                    <a:gd name="connsiteY6" fmla="*/ 544476 h 641201"/>
                    <a:gd name="connsiteX7" fmla="*/ 189389 w 242566"/>
                    <a:gd name="connsiteY7" fmla="*/ 112676 h 641201"/>
                    <a:gd name="connsiteX8" fmla="*/ 72549 w 242566"/>
                    <a:gd name="connsiteY8" fmla="*/ 916 h 641201"/>
                    <a:gd name="connsiteX0" fmla="*/ 72549 w 242566"/>
                    <a:gd name="connsiteY0" fmla="*/ 1365 h 641650"/>
                    <a:gd name="connsiteX1" fmla="*/ 67469 w 242566"/>
                    <a:gd name="connsiteY1" fmla="*/ 67405 h 641650"/>
                    <a:gd name="connsiteX2" fmla="*/ 31909 w 242566"/>
                    <a:gd name="connsiteY2" fmla="*/ 194405 h 641650"/>
                    <a:gd name="connsiteX3" fmla="*/ 31909 w 242566"/>
                    <a:gd name="connsiteY3" fmla="*/ 565245 h 641650"/>
                    <a:gd name="connsiteX4" fmla="*/ 11589 w 242566"/>
                    <a:gd name="connsiteY4" fmla="*/ 636365 h 641650"/>
                    <a:gd name="connsiteX5" fmla="*/ 235109 w 242566"/>
                    <a:gd name="connsiteY5" fmla="*/ 626205 h 641650"/>
                    <a:gd name="connsiteX6" fmla="*/ 189389 w 242566"/>
                    <a:gd name="connsiteY6" fmla="*/ 544925 h 641650"/>
                    <a:gd name="connsiteX7" fmla="*/ 171162 w 242566"/>
                    <a:gd name="connsiteY7" fmla="*/ 125276 h 641650"/>
                    <a:gd name="connsiteX8" fmla="*/ 72549 w 242566"/>
                    <a:gd name="connsiteY8" fmla="*/ 1365 h 641650"/>
                    <a:gd name="connsiteX0" fmla="*/ 115079 w 242566"/>
                    <a:gd name="connsiteY0" fmla="*/ 947 h 668573"/>
                    <a:gd name="connsiteX1" fmla="*/ 67469 w 242566"/>
                    <a:gd name="connsiteY1" fmla="*/ 94328 h 668573"/>
                    <a:gd name="connsiteX2" fmla="*/ 31909 w 242566"/>
                    <a:gd name="connsiteY2" fmla="*/ 221328 h 668573"/>
                    <a:gd name="connsiteX3" fmla="*/ 31909 w 242566"/>
                    <a:gd name="connsiteY3" fmla="*/ 592168 h 668573"/>
                    <a:gd name="connsiteX4" fmla="*/ 11589 w 242566"/>
                    <a:gd name="connsiteY4" fmla="*/ 663288 h 668573"/>
                    <a:gd name="connsiteX5" fmla="*/ 235109 w 242566"/>
                    <a:gd name="connsiteY5" fmla="*/ 653128 h 668573"/>
                    <a:gd name="connsiteX6" fmla="*/ 189389 w 242566"/>
                    <a:gd name="connsiteY6" fmla="*/ 571848 h 668573"/>
                    <a:gd name="connsiteX7" fmla="*/ 171162 w 242566"/>
                    <a:gd name="connsiteY7" fmla="*/ 152199 h 668573"/>
                    <a:gd name="connsiteX8" fmla="*/ 115079 w 242566"/>
                    <a:gd name="connsiteY8" fmla="*/ 947 h 668573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566" h="668756">
                      <a:moveTo>
                        <a:pt x="115079" y="1130"/>
                      </a:moveTo>
                      <a:cubicBezTo>
                        <a:pt x="100328" y="-9528"/>
                        <a:pt x="81331" y="57781"/>
                        <a:pt x="67469" y="94511"/>
                      </a:cubicBezTo>
                      <a:cubicBezTo>
                        <a:pt x="53607" y="131241"/>
                        <a:pt x="37836" y="138538"/>
                        <a:pt x="31909" y="221511"/>
                      </a:cubicBezTo>
                      <a:cubicBezTo>
                        <a:pt x="25982" y="304484"/>
                        <a:pt x="35296" y="518691"/>
                        <a:pt x="31909" y="592351"/>
                      </a:cubicBezTo>
                      <a:cubicBezTo>
                        <a:pt x="28522" y="666011"/>
                        <a:pt x="-22278" y="653311"/>
                        <a:pt x="11589" y="663471"/>
                      </a:cubicBezTo>
                      <a:cubicBezTo>
                        <a:pt x="45456" y="673631"/>
                        <a:pt x="205476" y="668551"/>
                        <a:pt x="235109" y="653311"/>
                      </a:cubicBezTo>
                      <a:cubicBezTo>
                        <a:pt x="264742" y="638071"/>
                        <a:pt x="197009" y="657544"/>
                        <a:pt x="189389" y="572031"/>
                      </a:cubicBezTo>
                      <a:cubicBezTo>
                        <a:pt x="181769" y="486518"/>
                        <a:pt x="174433" y="253608"/>
                        <a:pt x="155973" y="158458"/>
                      </a:cubicBezTo>
                      <a:cubicBezTo>
                        <a:pt x="137513" y="63308"/>
                        <a:pt x="129830" y="11788"/>
                        <a:pt x="115079" y="1130"/>
                      </a:cubicBezTo>
                      <a:close/>
                    </a:path>
                  </a:pathLst>
                </a:custGeom>
                <a:solidFill>
                  <a:srgbClr val="4561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xmlns="" id="{11C594CF-FDC4-4C6A-B770-871AF17F7CCD}"/>
                    </a:ext>
                  </a:extLst>
                </p:cNvPr>
                <p:cNvSpPr/>
                <p:nvPr/>
              </p:nvSpPr>
              <p:spPr>
                <a:xfrm>
                  <a:off x="1950720" y="3419545"/>
                  <a:ext cx="71120" cy="172987"/>
                </a:xfrm>
                <a:prstGeom prst="rect">
                  <a:avLst/>
                </a:prstGeom>
                <a:solidFill>
                  <a:srgbClr val="2743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xmlns="" id="{EF5409BB-8212-45AC-8F44-2A038571D161}"/>
                    </a:ext>
                  </a:extLst>
                </p:cNvPr>
                <p:cNvCxnSpPr>
                  <a:endCxn id="31" idx="0"/>
                </p:cNvCxnSpPr>
                <p:nvPr/>
              </p:nvCxnSpPr>
              <p:spPr>
                <a:xfrm>
                  <a:off x="1986280" y="3251874"/>
                  <a:ext cx="0" cy="16767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xmlns="" id="{39698731-0CFB-4C46-8846-F94FDAF0598A}"/>
                    </a:ext>
                  </a:extLst>
                </p:cNvPr>
                <p:cNvCxnSpPr/>
                <p:nvPr/>
              </p:nvCxnSpPr>
              <p:spPr>
                <a:xfrm>
                  <a:off x="1975940" y="3215073"/>
                  <a:ext cx="152199" cy="12701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xmlns="" id="{C71C46B1-6CED-4997-843F-5FBBB86C2585}"/>
                    </a:ext>
                  </a:extLst>
                </p:cNvPr>
                <p:cNvSpPr/>
                <p:nvPr/>
              </p:nvSpPr>
              <p:spPr>
                <a:xfrm>
                  <a:off x="1950720" y="390502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xmlns="" id="{1ECC894F-2CCD-402B-B829-983DE345F193}"/>
                    </a:ext>
                  </a:extLst>
                </p:cNvPr>
                <p:cNvSpPr/>
                <p:nvPr/>
              </p:nvSpPr>
              <p:spPr>
                <a:xfrm>
                  <a:off x="1950720" y="395938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270EFE42-FA94-4C79-8DDE-06D1016120F5}"/>
                </a:ext>
              </a:extLst>
            </p:cNvPr>
            <p:cNvSpPr/>
            <p:nvPr/>
          </p:nvSpPr>
          <p:spPr>
            <a:xfrm>
              <a:off x="2231006" y="3035956"/>
              <a:ext cx="523462" cy="1172542"/>
            </a:xfrm>
            <a:custGeom>
              <a:avLst/>
              <a:gdLst>
                <a:gd name="connsiteX0" fmla="*/ 50858 w 523462"/>
                <a:gd name="connsiteY0" fmla="*/ 495774 h 1172542"/>
                <a:gd name="connsiteX1" fmla="*/ 101658 w 523462"/>
                <a:gd name="connsiteY1" fmla="*/ 251934 h 1172542"/>
                <a:gd name="connsiteX2" fmla="*/ 213418 w 523462"/>
                <a:gd name="connsiteY2" fmla="*/ 84294 h 1172542"/>
                <a:gd name="connsiteX3" fmla="*/ 345498 w 523462"/>
                <a:gd name="connsiteY3" fmla="*/ 262094 h 1172542"/>
                <a:gd name="connsiteX4" fmla="*/ 416618 w 523462"/>
                <a:gd name="connsiteY4" fmla="*/ 1039334 h 1172542"/>
                <a:gd name="connsiteX5" fmla="*/ 442018 w 523462"/>
                <a:gd name="connsiteY5" fmla="*/ 1140934 h 1172542"/>
                <a:gd name="connsiteX6" fmla="*/ 523298 w 523462"/>
                <a:gd name="connsiteY6" fmla="*/ 1146014 h 1172542"/>
                <a:gd name="connsiteX7" fmla="*/ 462338 w 523462"/>
                <a:gd name="connsiteY7" fmla="*/ 820894 h 1172542"/>
                <a:gd name="connsiteX8" fmla="*/ 436938 w 523462"/>
                <a:gd name="connsiteY8" fmla="*/ 511014 h 1172542"/>
                <a:gd name="connsiteX9" fmla="*/ 370898 w 523462"/>
                <a:gd name="connsiteY9" fmla="*/ 211294 h 1172542"/>
                <a:gd name="connsiteX10" fmla="*/ 304858 w 523462"/>
                <a:gd name="connsiteY10" fmla="*/ 28414 h 1172542"/>
                <a:gd name="connsiteX11" fmla="*/ 203258 w 523462"/>
                <a:gd name="connsiteY11" fmla="*/ 3014 h 1172542"/>
                <a:gd name="connsiteX12" fmla="*/ 127058 w 523462"/>
                <a:gd name="connsiteY12" fmla="*/ 53814 h 1172542"/>
                <a:gd name="connsiteX13" fmla="*/ 55938 w 523462"/>
                <a:gd name="connsiteY13" fmla="*/ 241774 h 1172542"/>
                <a:gd name="connsiteX14" fmla="*/ 58 w 523462"/>
                <a:gd name="connsiteY14" fmla="*/ 475454 h 1172542"/>
                <a:gd name="connsiteX15" fmla="*/ 50858 w 523462"/>
                <a:gd name="connsiteY15" fmla="*/ 495774 h 117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3462" h="1172542">
                  <a:moveTo>
                    <a:pt x="50858" y="495774"/>
                  </a:moveTo>
                  <a:cubicBezTo>
                    <a:pt x="67791" y="458521"/>
                    <a:pt x="74565" y="320514"/>
                    <a:pt x="101658" y="251934"/>
                  </a:cubicBezTo>
                  <a:cubicBezTo>
                    <a:pt x="128751" y="183354"/>
                    <a:pt x="172778" y="82601"/>
                    <a:pt x="213418" y="84294"/>
                  </a:cubicBezTo>
                  <a:cubicBezTo>
                    <a:pt x="254058" y="85987"/>
                    <a:pt x="311631" y="102921"/>
                    <a:pt x="345498" y="262094"/>
                  </a:cubicBezTo>
                  <a:cubicBezTo>
                    <a:pt x="379365" y="421267"/>
                    <a:pt x="400531" y="892861"/>
                    <a:pt x="416618" y="1039334"/>
                  </a:cubicBezTo>
                  <a:cubicBezTo>
                    <a:pt x="432705" y="1185807"/>
                    <a:pt x="424238" y="1123154"/>
                    <a:pt x="442018" y="1140934"/>
                  </a:cubicBezTo>
                  <a:cubicBezTo>
                    <a:pt x="459798" y="1158714"/>
                    <a:pt x="519911" y="1199354"/>
                    <a:pt x="523298" y="1146014"/>
                  </a:cubicBezTo>
                  <a:cubicBezTo>
                    <a:pt x="526685" y="1092674"/>
                    <a:pt x="476731" y="926727"/>
                    <a:pt x="462338" y="820894"/>
                  </a:cubicBezTo>
                  <a:cubicBezTo>
                    <a:pt x="447945" y="715061"/>
                    <a:pt x="452178" y="612614"/>
                    <a:pt x="436938" y="511014"/>
                  </a:cubicBezTo>
                  <a:cubicBezTo>
                    <a:pt x="421698" y="409414"/>
                    <a:pt x="392911" y="291727"/>
                    <a:pt x="370898" y="211294"/>
                  </a:cubicBezTo>
                  <a:cubicBezTo>
                    <a:pt x="348885" y="130861"/>
                    <a:pt x="332798" y="63127"/>
                    <a:pt x="304858" y="28414"/>
                  </a:cubicBezTo>
                  <a:cubicBezTo>
                    <a:pt x="276918" y="-6299"/>
                    <a:pt x="232891" y="-1219"/>
                    <a:pt x="203258" y="3014"/>
                  </a:cubicBezTo>
                  <a:cubicBezTo>
                    <a:pt x="173625" y="7247"/>
                    <a:pt x="151611" y="14021"/>
                    <a:pt x="127058" y="53814"/>
                  </a:cubicBezTo>
                  <a:cubicBezTo>
                    <a:pt x="102505" y="93607"/>
                    <a:pt x="77105" y="171501"/>
                    <a:pt x="55938" y="241774"/>
                  </a:cubicBezTo>
                  <a:cubicBezTo>
                    <a:pt x="34771" y="312047"/>
                    <a:pt x="1751" y="434814"/>
                    <a:pt x="58" y="475454"/>
                  </a:cubicBezTo>
                  <a:cubicBezTo>
                    <a:pt x="-1635" y="516094"/>
                    <a:pt x="33925" y="533027"/>
                    <a:pt x="50858" y="495774"/>
                  </a:cubicBezTo>
                  <a:close/>
                </a:path>
              </a:pathLst>
            </a:custGeom>
            <a:solidFill>
              <a:srgbClr val="96A3BE"/>
            </a:solidFill>
            <a:ln>
              <a:solidFill>
                <a:srgbClr val="8191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5483029F-041D-451A-A4AF-7F4DD5ADE2EA}"/>
                </a:ext>
              </a:extLst>
            </p:cNvPr>
            <p:cNvGrpSpPr/>
            <p:nvPr/>
          </p:nvGrpSpPr>
          <p:grpSpPr>
            <a:xfrm>
              <a:off x="438115" y="4162977"/>
              <a:ext cx="2863524" cy="2199367"/>
              <a:chOff x="5817379" y="1082698"/>
              <a:chExt cx="2468320" cy="1941239"/>
            </a:xfrm>
            <a:effectLst>
              <a:outerShdw blurRad="50800" dist="76200" dir="4200000" sx="107000" sy="107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5A5D7446-97C4-495A-A79F-945F940A44A1}"/>
                  </a:ext>
                </a:extLst>
              </p:cNvPr>
              <p:cNvSpPr/>
              <p:nvPr/>
            </p:nvSpPr>
            <p:spPr>
              <a:xfrm>
                <a:off x="5919537" y="1219200"/>
                <a:ext cx="2261937" cy="1804737"/>
              </a:xfrm>
              <a:prstGeom prst="rect">
                <a:avLst/>
              </a:prstGeom>
              <a:solidFill>
                <a:srgbClr val="F1F1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60A7187F-6FDF-47B6-AE90-BDBDD536B025}"/>
                  </a:ext>
                </a:extLst>
              </p:cNvPr>
              <p:cNvCxnSpPr>
                <a:cxnSpLocks/>
                <a:stCxn id="13" idx="0"/>
                <a:endCxn id="13" idx="2"/>
              </p:cNvCxnSpPr>
              <p:nvPr/>
            </p:nvCxnSpPr>
            <p:spPr>
              <a:xfrm>
                <a:off x="7050506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43902857-AA4B-4265-939B-1BEC378B5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8927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A2AC812B-92D2-4844-B639-68F2DC87C9AE}"/>
                  </a:ext>
                </a:extLst>
              </p:cNvPr>
              <p:cNvSpPr/>
              <p:nvPr/>
            </p:nvSpPr>
            <p:spPr>
              <a:xfrm>
                <a:off x="5817379" y="1082698"/>
                <a:ext cx="2468320" cy="1365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16D6E8B4-8D25-41C1-8DE2-4E1790A5D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4064" y="1692442"/>
                <a:ext cx="0" cy="1331495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6265A7D9-B7D3-442C-A2BA-B74D3EF6A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9537" y="1219200"/>
                <a:ext cx="2261937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92CD6E40-75A6-41B1-9BB7-53119ECEF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0506" y="1692442"/>
                <a:ext cx="1130968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6AA0AAED-9077-44C5-B957-CA7EF25E058F}"/>
                  </a:ext>
                </a:extLst>
              </p:cNvPr>
              <p:cNvSpPr/>
              <p:nvPr/>
            </p:nvSpPr>
            <p:spPr>
              <a:xfrm>
                <a:off x="7606366" y="1399675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D2973AB1-43B6-4A0F-8CE1-B45804908C9A}"/>
                  </a:ext>
                </a:extLst>
              </p:cNvPr>
              <p:cNvSpPr/>
              <p:nvPr/>
            </p:nvSpPr>
            <p:spPr>
              <a:xfrm>
                <a:off x="6503751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325E7E2A-6158-4CAD-92AC-0AD26CEB21DD}"/>
                  </a:ext>
                </a:extLst>
              </p:cNvPr>
              <p:cNvSpPr/>
              <p:nvPr/>
            </p:nvSpPr>
            <p:spPr>
              <a:xfrm>
                <a:off x="6348385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23E8823C-5A32-4334-8617-EFCAD072B3A0}"/>
                  </a:ext>
                </a:extLst>
              </p:cNvPr>
              <p:cNvSpPr/>
              <p:nvPr/>
            </p:nvSpPr>
            <p:spPr>
              <a:xfrm>
                <a:off x="7698083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C87FB2A6-3C4F-4953-873C-FD5F0519750D}"/>
                  </a:ext>
                </a:extLst>
              </p:cNvPr>
              <p:cNvSpPr/>
              <p:nvPr/>
            </p:nvSpPr>
            <p:spPr>
              <a:xfrm>
                <a:off x="7542717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xmlns="" id="{25EB57BB-87E8-40E0-B601-748137832FEC}"/>
                </a:ext>
              </a:extLst>
            </p:cNvPr>
            <p:cNvSpPr/>
            <p:nvPr/>
          </p:nvSpPr>
          <p:spPr>
            <a:xfrm>
              <a:off x="2318675" y="3965125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xmlns="" id="{7CDC303D-37F9-4EB4-AA9C-6ED6801665B9}"/>
                </a:ext>
              </a:extLst>
            </p:cNvPr>
            <p:cNvSpPr/>
            <p:nvPr/>
          </p:nvSpPr>
          <p:spPr>
            <a:xfrm>
              <a:off x="2931445" y="3964533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0" name="Picture 69" descr="Application&#10;&#10;Description automatically generated with medium confidence">
            <a:extLst>
              <a:ext uri="{FF2B5EF4-FFF2-40B4-BE49-F238E27FC236}">
                <a16:creationId xmlns:a16="http://schemas.microsoft.com/office/drawing/2014/main" xmlns="" id="{728E61AA-B7AD-4F1F-9671-ECEC99114D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9413900" y="3438840"/>
            <a:ext cx="2935503" cy="329753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1DB880FE-F0EE-4DD2-90CF-263EC2362BA5}"/>
              </a:ext>
            </a:extLst>
          </p:cNvPr>
          <p:cNvGrpSpPr/>
          <p:nvPr/>
        </p:nvGrpSpPr>
        <p:grpSpPr>
          <a:xfrm>
            <a:off x="3482751" y="707231"/>
            <a:ext cx="6745950" cy="5740116"/>
            <a:chOff x="3482751" y="707231"/>
            <a:chExt cx="6745950" cy="5740116"/>
          </a:xfrm>
        </p:grpSpPr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xmlns="" id="{947BA601-E5B3-4E82-AAF2-711BEB2EF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8750"/>
            <a:stretch/>
          </p:blipFill>
          <p:spPr>
            <a:xfrm rot="21354838" flipH="1">
              <a:off x="3482751" y="707231"/>
              <a:ext cx="6745950" cy="41533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C8D86789-1F8C-44EB-A902-3063F7E80EA9}"/>
                </a:ext>
              </a:extLst>
            </p:cNvPr>
            <p:cNvSpPr txBox="1"/>
            <p:nvPr/>
          </p:nvSpPr>
          <p:spPr>
            <a:xfrm>
              <a:off x="4386943" y="1816314"/>
              <a:ext cx="5401183" cy="1994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5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5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2:</a:t>
              </a:r>
            </a:p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Tuổi</a:t>
              </a:r>
              <a:r>
                <a:rPr lang="en-US" sz="5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ấu</a:t>
              </a:r>
              <a:r>
                <a:rPr lang="en-US" sz="5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endParaRPr lang="en-US" sz="5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6" name="Picture 75" descr="Icon&#10;&#10;Description automatically generated">
              <a:extLst>
                <a:ext uri="{FF2B5EF4-FFF2-40B4-BE49-F238E27FC236}">
                  <a16:creationId xmlns:a16="http://schemas.microsoft.com/office/drawing/2014/main" xmlns="" id="{A4927F30-568F-4E31-92E3-E228991A6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57"/>
            <a:stretch/>
          </p:blipFill>
          <p:spPr>
            <a:xfrm rot="10800000" flipV="1">
              <a:off x="6375087" y="4782210"/>
              <a:ext cx="3762493" cy="1665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188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95ECF1AD-EAAE-4372-BBBF-C0B375D2A77E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ADE7B2-7F32-4E58-B01C-423CEEBA5705}"/>
              </a:ext>
            </a:extLst>
          </p:cNvPr>
          <p:cNvSpPr txBox="1"/>
          <p:nvPr/>
        </p:nvSpPr>
        <p:spPr>
          <a:xfrm>
            <a:off x="1479389" y="266844"/>
            <a:ext cx="9574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2, đọc thông tin và cho biết: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Tuổi ấu thơ có thể chia thành những giai đoạn nào?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xét sự thay đổi của trẻ ở tuổi ấu thơ.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85E5BC11-5C9C-44AF-963E-B96E4EFEB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39" b="90047" l="8787" r="89540">
                        <a14:foregroundMark x1="30126" y1="5687" x2="30126" y2="5687"/>
                        <a14:foregroundMark x1="47699" y1="90047" x2="47699" y2="90047"/>
                        <a14:foregroundMark x1="53975" y1="90047" x2="53975" y2="9004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1" y="170579"/>
            <a:ext cx="1812001" cy="15997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1C4454-B05C-47DE-01DA-CBD3E75D1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144" y="2017245"/>
            <a:ext cx="7790769" cy="452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599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AFDE974-CC8D-43BD-93C9-9D662C33A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FCC7738-7ACF-8391-D2A4-50AED2AB2EAA}"/>
              </a:ext>
            </a:extLst>
          </p:cNvPr>
          <p:cNvSpPr/>
          <p:nvPr/>
        </p:nvSpPr>
        <p:spPr>
          <a:xfrm>
            <a:off x="0" y="0"/>
            <a:ext cx="7587343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CF25302-A0B0-36EA-2815-8A3988DD5944}"/>
              </a:ext>
            </a:extLst>
          </p:cNvPr>
          <p:cNvSpPr txBox="1"/>
          <p:nvPr/>
        </p:nvSpPr>
        <p:spPr>
          <a:xfrm>
            <a:off x="217714" y="446314"/>
            <a:ext cx="731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Tuổi ấu thơ có thể chia thành 4 giai đoạn: </a:t>
            </a:r>
          </a:p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Dưới 1 tuổi</a:t>
            </a:r>
          </a:p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Từ 1 đến dưới 3 tuổi</a:t>
            </a:r>
          </a:p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Từ 3 đến 5 tuổi</a:t>
            </a:r>
          </a:p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Từ 6 đến 9 tuổi.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06B50E8-D3E5-4F72-B2B8-A9E7EED85949}"/>
              </a:ext>
            </a:extLst>
          </p:cNvPr>
          <p:cNvSpPr txBox="1"/>
          <p:nvPr/>
        </p:nvSpPr>
        <p:spPr>
          <a:xfrm>
            <a:off x="195943" y="4408714"/>
            <a:ext cx="7445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 sự thay đổi của trẻ ở tuổi ấu thơ: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lứa tuổi này, cơ thể chúng ta lớn lên khá nhanh</a:t>
            </a:r>
          </a:p>
        </p:txBody>
      </p:sp>
    </p:spTree>
    <p:extLst>
      <p:ext uri="{BB962C8B-B14F-4D97-AF65-F5344CB8AC3E}">
        <p14:creationId xmlns:p14="http://schemas.microsoft.com/office/powerpoint/2010/main" val="2189156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72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8" name="Picture 7" descr="A black and orange text&#10;&#10;Description automatically generated">
            <a:extLst>
              <a:ext uri="{FF2B5EF4-FFF2-40B4-BE49-F238E27FC236}">
                <a16:creationId xmlns:a16="http://schemas.microsoft.com/office/drawing/2014/main" xmlns="" id="{DF8FCAF9-F35C-F680-2B97-D207D5E6D1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34" y="2349434"/>
            <a:ext cx="10307444" cy="248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21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22A92F8-A6B8-4350-BDC9-0DF8FC554852}"/>
              </a:ext>
            </a:extLst>
          </p:cNvPr>
          <p:cNvSpPr/>
          <p:nvPr/>
        </p:nvSpPr>
        <p:spPr>
          <a:xfrm>
            <a:off x="311914" y="266844"/>
            <a:ext cx="11602480" cy="6423888"/>
          </a:xfrm>
          <a:prstGeom prst="round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ADE7B2-7F32-4E58-B01C-423CEEBA5705}"/>
              </a:ext>
            </a:extLst>
          </p:cNvPr>
          <p:cNvSpPr txBox="1"/>
          <p:nvPr/>
        </p:nvSpPr>
        <p:spPr>
          <a:xfrm>
            <a:off x="783771" y="331120"/>
            <a:ext cx="1059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 ô chữ về các giai đoạn phát triển trong tuổi ấu thơ với mô tả đặc điểm phù hợp dưới đây.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8380E80-E50C-1CBC-9EB9-54E5BDBC6AA9}"/>
              </a:ext>
            </a:extLst>
          </p:cNvPr>
          <p:cNvSpPr/>
          <p:nvPr/>
        </p:nvSpPr>
        <p:spPr>
          <a:xfrm>
            <a:off x="740229" y="1850571"/>
            <a:ext cx="3701142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84A1D1C-03A2-305D-AC63-B68D269A80FB}"/>
              </a:ext>
            </a:extLst>
          </p:cNvPr>
          <p:cNvSpPr/>
          <p:nvPr/>
        </p:nvSpPr>
        <p:spPr>
          <a:xfrm>
            <a:off x="762000" y="2928257"/>
            <a:ext cx="3690257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9A71A01-22BA-7A72-1896-E4EDE3C66C75}"/>
              </a:ext>
            </a:extLst>
          </p:cNvPr>
          <p:cNvSpPr/>
          <p:nvPr/>
        </p:nvSpPr>
        <p:spPr>
          <a:xfrm>
            <a:off x="740228" y="3973286"/>
            <a:ext cx="3690258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D218666-28EB-BE67-FE94-BDFA25CE2212}"/>
              </a:ext>
            </a:extLst>
          </p:cNvPr>
          <p:cNvSpPr/>
          <p:nvPr/>
        </p:nvSpPr>
        <p:spPr>
          <a:xfrm>
            <a:off x="740228" y="5040086"/>
            <a:ext cx="3690258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95DB38F-6C5F-9C8A-15E5-768E0BD421EB}"/>
              </a:ext>
            </a:extLst>
          </p:cNvPr>
          <p:cNvSpPr/>
          <p:nvPr/>
        </p:nvSpPr>
        <p:spPr>
          <a:xfrm>
            <a:off x="6019801" y="1883228"/>
            <a:ext cx="5061856" cy="696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răng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13E5941-E358-026B-A396-4A95AD754755}"/>
              </a:ext>
            </a:extLst>
          </p:cNvPr>
          <p:cNvSpPr/>
          <p:nvPr/>
        </p:nvSpPr>
        <p:spPr>
          <a:xfrm>
            <a:off x="6041572" y="2873828"/>
            <a:ext cx="5061856" cy="8599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Răng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răng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vĩnh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viễn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E7D1ADF-C528-63FD-35B7-1604C4E48188}"/>
              </a:ext>
            </a:extLst>
          </p:cNvPr>
          <p:cNvSpPr/>
          <p:nvPr/>
        </p:nvSpPr>
        <p:spPr>
          <a:xfrm>
            <a:off x="6019801" y="3886198"/>
            <a:ext cx="5061856" cy="827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AA37AB5-3CC1-3C01-F41B-970DC7F20283}"/>
              </a:ext>
            </a:extLst>
          </p:cNvPr>
          <p:cNvSpPr/>
          <p:nvPr/>
        </p:nvSpPr>
        <p:spPr>
          <a:xfrm>
            <a:off x="6008915" y="5018313"/>
            <a:ext cx="5061856" cy="8055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mềm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BFC727EB-D595-E1A0-A6EE-96B7804C5005}"/>
              </a:ext>
            </a:extLst>
          </p:cNvPr>
          <p:cNvCxnSpPr>
            <a:stCxn id="10" idx="3"/>
            <a:endCxn id="17" idx="1"/>
          </p:cNvCxnSpPr>
          <p:nvPr/>
        </p:nvCxnSpPr>
        <p:spPr>
          <a:xfrm>
            <a:off x="4441371" y="2198914"/>
            <a:ext cx="1567544" cy="32221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65941DEC-119B-F9B1-E3DB-74ACFCB5C24B}"/>
              </a:ext>
            </a:extLst>
          </p:cNvPr>
          <p:cNvCxnSpPr>
            <a:cxnSpLocks/>
          </p:cNvCxnSpPr>
          <p:nvPr/>
        </p:nvCxnSpPr>
        <p:spPr>
          <a:xfrm flipV="1">
            <a:off x="4474028" y="2231571"/>
            <a:ext cx="1513115" cy="10885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C3F0C7D-C921-45A6-CEAD-8FCB4475AE0A}"/>
              </a:ext>
            </a:extLst>
          </p:cNvPr>
          <p:cNvCxnSpPr>
            <a:cxnSpLocks/>
          </p:cNvCxnSpPr>
          <p:nvPr/>
        </p:nvCxnSpPr>
        <p:spPr>
          <a:xfrm>
            <a:off x="4408714" y="4408713"/>
            <a:ext cx="15893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79157BE5-3F7A-7471-2F63-33934317F5D7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4430486" y="3303814"/>
            <a:ext cx="1611086" cy="21825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008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7" name="Picture 6" descr="A close up of a black background&#10;&#10;Description automatically generated">
            <a:extLst>
              <a:ext uri="{FF2B5EF4-FFF2-40B4-BE49-F238E27FC236}">
                <a16:creationId xmlns:a16="http://schemas.microsoft.com/office/drawing/2014/main" xmlns="" id="{A7E4EC22-7C3F-29A1-80AE-D1D29188CE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13" y="2036763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59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children in a field&#10;&#10;Description automatically generated with low confidence">
            <a:extLst>
              <a:ext uri="{FF2B5EF4-FFF2-40B4-BE49-F238E27FC236}">
                <a16:creationId xmlns:a16="http://schemas.microsoft.com/office/drawing/2014/main" xmlns="" id="{9979095C-E6FA-4C17-A1B5-2BCBE18E8E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xmlns="" id="{F2CC7C18-D82F-4089-BD98-21E68D8B0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" b="96459" l="488" r="99146">
                        <a14:foregroundMark x1="4390" y1="20067" x2="2561" y2="74874"/>
                        <a14:foregroundMark x1="2561" y1="74874" x2="5732" y2="85160"/>
                        <a14:foregroundMark x1="5732" y1="85160" x2="6707" y2="86509"/>
                        <a14:foregroundMark x1="94146" y1="20911" x2="98537" y2="57673"/>
                        <a14:foregroundMark x1="98537" y1="57673" x2="96951" y2="73187"/>
                        <a14:foregroundMark x1="86341" y1="11467" x2="86341" y2="11467"/>
                        <a14:foregroundMark x1="84268" y1="3879" x2="84268" y2="18044"/>
                        <a14:foregroundMark x1="70000" y1="4722" x2="66220" y2="12985"/>
                        <a14:foregroundMark x1="66220" y1="12985" x2="70366" y2="22934"/>
                        <a14:foregroundMark x1="70366" y1="22934" x2="77439" y2="12985"/>
                        <a14:foregroundMark x1="77439" y1="12985" x2="72317" y2="6408"/>
                        <a14:foregroundMark x1="72317" y1="6408" x2="68293" y2="7589"/>
                        <a14:foregroundMark x1="88049" y1="9444" x2="89756" y2="24283"/>
                        <a14:foregroundMark x1="80732" y1="14840" x2="84146" y2="22766"/>
                        <a14:foregroundMark x1="87317" y1="17707" x2="91098" y2="26138"/>
                        <a14:foregroundMark x1="91341" y1="16526" x2="94634" y2="23777"/>
                        <a14:foregroundMark x1="74634" y1="19562" x2="76341" y2="28162"/>
                        <a14:foregroundMark x1="77073" y1="15177" x2="79024" y2="26307"/>
                        <a14:foregroundMark x1="10488" y1="80438" x2="8780" y2="92917"/>
                        <a14:foregroundMark x1="25976" y1="81788" x2="27439" y2="95784"/>
                        <a14:foregroundMark x1="30122" y1="89545" x2="30122" y2="91466"/>
                        <a14:foregroundMark x1="28780" y1="76054" x2="20610" y2="90051"/>
                        <a14:foregroundMark x1="9878" y1="96290" x2="9878" y2="96290"/>
                        <a14:foregroundMark x1="10122" y1="95278" x2="10122" y2="95278"/>
                        <a14:foregroundMark x1="11585" y1="96627" x2="11585" y2="96627"/>
                        <a14:foregroundMark x1="11585" y1="96627" x2="11585" y2="96627"/>
                        <a14:foregroundMark x1="11585" y1="96627" x2="11585" y2="96627"/>
                        <a14:foregroundMark x1="14634" y1="91400" x2="14634" y2="91400"/>
                        <a14:foregroundMark x1="15000" y1="90556" x2="15000" y2="90556"/>
                        <a14:foregroundMark x1="15244" y1="90556" x2="15244" y2="90556"/>
                        <a14:foregroundMark x1="2683" y1="64418" x2="2683" y2="64418"/>
                        <a14:foregroundMark x1="1951" y1="65093" x2="1951" y2="65093"/>
                        <a14:foregroundMark x1="28171" y1="9444" x2="28171" y2="9444"/>
                        <a14:foregroundMark x1="73171" y1="1349" x2="73171" y2="1349"/>
                        <a14:foregroundMark x1="70854" y1="1349" x2="70854" y2="1349"/>
                        <a14:foregroundMark x1="70000" y1="506" x2="70000" y2="506"/>
                        <a14:foregroundMark x1="1463" y1="39123" x2="1463" y2="39123"/>
                        <a14:foregroundMark x1="854" y1="40135" x2="854" y2="40135"/>
                        <a14:foregroundMark x1="1220" y1="35582" x2="1220" y2="35582"/>
                        <a14:foregroundMark x1="1220" y1="32715" x2="1220" y2="32715"/>
                        <a14:foregroundMark x1="488" y1="35582" x2="1098" y2="26644"/>
                        <a14:foregroundMark x1="1098" y1="26644" x2="1463" y2="25801"/>
                        <a14:foregroundMark x1="1585" y1="26644" x2="5244" y2="17032"/>
                        <a14:foregroundMark x1="5244" y1="17032" x2="15488" y2="11298"/>
                        <a14:foregroundMark x1="15488" y1="11298" x2="24878" y2="11298"/>
                        <a14:foregroundMark x1="24878" y1="11298" x2="42683" y2="9949"/>
                        <a14:foregroundMark x1="42683" y1="9949" x2="63537" y2="11973"/>
                        <a14:foregroundMark x1="78659" y1="10118" x2="78659" y2="10118"/>
                        <a14:foregroundMark x1="94268" y1="15683" x2="99024" y2="26476"/>
                        <a14:foregroundMark x1="99024" y1="26476" x2="99268" y2="72513"/>
                        <a14:foregroundMark x1="99268" y1="72513" x2="94634" y2="88196"/>
                        <a14:foregroundMark x1="32317" y1="91568" x2="38902" y2="91737"/>
                        <a14:foregroundMark x1="69989" y1="90652" x2="92073" y2="89882"/>
                        <a14:foregroundMark x1="38902" y1="91737" x2="55022" y2="91175"/>
                        <a14:foregroundMark x1="53780" y1="91568" x2="54886" y2="91487"/>
                        <a14:foregroundMark x1="85407" y1="92046" x2="86098" y2="92074"/>
                        <a14:foregroundMark x1="56220" y1="92411" x2="72683" y2="91400"/>
                        <a14:foregroundMark x1="72683" y1="91400" x2="84390" y2="92243"/>
                        <a14:foregroundMark x1="83537" y1="1349" x2="83537" y2="1349"/>
                        <a14:foregroundMark x1="85976" y1="675" x2="87561" y2="1180"/>
                        <a14:foregroundMark x1="87073" y1="1349" x2="88049" y2="2698"/>
                        <a14:foregroundMark x1="72561" y1="169" x2="70610" y2="1855"/>
                        <a14:backgroundMark x1="54146" y1="93929" x2="55584" y2="93832"/>
                        <a14:backgroundMark x1="83854" y1="93368" x2="84878" y2="93255"/>
                        <a14:backgroundMark x1="53902" y1="93761" x2="55122" y2="93592"/>
                        <a14:backgroundMark x1="29024" y1="93761" x2="31098" y2="93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20" y="440030"/>
            <a:ext cx="10017614" cy="5648325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F8382210-9063-480A-ABA3-0D488A83C2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6078" l="9994" r="89942">
                        <a14:foregroundMark x1="38648" y1="75131" x2="37484" y2="88476"/>
                        <a14:foregroundMark x1="56759" y1="73635" x2="56371" y2="89446"/>
                        <a14:foregroundMark x1="56371" y1="89446" x2="44761" y2="87626"/>
                        <a14:foregroundMark x1="44761" y1="87626" x2="39780" y2="79701"/>
                        <a14:foregroundMark x1="39780" y1="79701" x2="46960" y2="78326"/>
                        <a14:foregroundMark x1="37807" y1="72786" x2="32633" y2="89082"/>
                        <a14:foregroundMark x1="32633" y1="89082" x2="32406" y2="91427"/>
                        <a14:foregroundMark x1="50841" y1="70036" x2="55239" y2="79135"/>
                        <a14:foregroundMark x1="38810" y1="93773" x2="46151" y2="93813"/>
                        <a14:foregroundMark x1="46151" y1="93813" x2="55886" y2="92924"/>
                        <a14:foregroundMark x1="55886" y1="92924" x2="60155" y2="92924"/>
                        <a14:foregroundMark x1="36287" y1="96078" x2="59832" y2="93530"/>
                        <a14:backgroundMark x1="23254" y1="36191" x2="19858" y2="48888"/>
                        <a14:backgroundMark x1="72025" y1="21795" x2="78105" y2="41286"/>
                        <a14:backgroundMark x1="78105" y1="41286" x2="78105" y2="41286"/>
                        <a14:backgroundMark x1="75906" y1="58835" x2="75906" y2="58835"/>
                        <a14:backgroundMark x1="74709" y1="56935" x2="77393" y2="63890"/>
                        <a14:backgroundMark x1="77393" y1="63890" x2="77943" y2="70886"/>
                        <a14:backgroundMark x1="66074" y1="59685" x2="62516" y2="69430"/>
                        <a14:backgroundMark x1="62516" y1="69430" x2="62354" y2="69632"/>
                        <a14:backgroundMark x1="61514" y1="61383" x2="58473" y2="66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700" y="3678145"/>
            <a:ext cx="4191533" cy="33530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AE6137E-A2EB-496F-A744-82AA00D76D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59" y="957942"/>
            <a:ext cx="3568641" cy="35686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028B07F-E293-922F-2D0C-A1721714374F}"/>
              </a:ext>
            </a:extLst>
          </p:cNvPr>
          <p:cNvSpPr txBox="1"/>
          <p:nvPr/>
        </p:nvSpPr>
        <p:spPr>
          <a:xfrm>
            <a:off x="1807029" y="2231571"/>
            <a:ext cx="75329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hia sẻ về các giai đoạn về tuổi ấu thơ của bản thân thông qua các bức ảnh được chụp.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977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1DB5263-9CA8-4B01-B087-93217F98B891}"/>
              </a:ext>
            </a:extLst>
          </p:cNvPr>
          <p:cNvGrpSpPr/>
          <p:nvPr/>
        </p:nvGrpSpPr>
        <p:grpSpPr>
          <a:xfrm>
            <a:off x="617981" y="4127022"/>
            <a:ext cx="2863524" cy="2199367"/>
            <a:chOff x="5817379" y="1082698"/>
            <a:chExt cx="2468320" cy="1941239"/>
          </a:xfrm>
          <a:effectLst>
            <a:outerShdw blurRad="50800" dist="76200" dir="4200000" sx="107000" sy="107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D0E71D9D-61EF-47A9-9A3F-8D9049B5E0A7}"/>
                </a:ext>
              </a:extLst>
            </p:cNvPr>
            <p:cNvSpPr/>
            <p:nvPr/>
          </p:nvSpPr>
          <p:spPr>
            <a:xfrm>
              <a:off x="5919537" y="1219200"/>
              <a:ext cx="2261937" cy="1804737"/>
            </a:xfrm>
            <a:prstGeom prst="rect">
              <a:avLst/>
            </a:prstGeom>
            <a:solidFill>
              <a:srgbClr val="F1F1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xmlns="" id="{DB0F4031-7075-4A14-B26B-6A0BAE173EC5}"/>
                </a:ext>
              </a:extLst>
            </p:cNvPr>
            <p:cNvCxnSpPr>
              <a:cxnSpLocks/>
              <a:stCxn id="3" idx="0"/>
              <a:endCxn id="3" idx="2"/>
            </p:cNvCxnSpPr>
            <p:nvPr/>
          </p:nvCxnSpPr>
          <p:spPr>
            <a:xfrm>
              <a:off x="7050506" y="1219200"/>
              <a:ext cx="0" cy="1804737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C8340EC8-1007-4A3B-8D78-11A077730155}"/>
                </a:ext>
              </a:extLst>
            </p:cNvPr>
            <p:cNvCxnSpPr>
              <a:cxnSpLocks/>
            </p:cNvCxnSpPr>
            <p:nvPr/>
          </p:nvCxnSpPr>
          <p:spPr>
            <a:xfrm>
              <a:off x="6448927" y="1219200"/>
              <a:ext cx="0" cy="1804737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4C22C4E7-F0D5-438C-9413-6E51EA01D982}"/>
                </a:ext>
              </a:extLst>
            </p:cNvPr>
            <p:cNvSpPr/>
            <p:nvPr/>
          </p:nvSpPr>
          <p:spPr>
            <a:xfrm>
              <a:off x="5817379" y="1082698"/>
              <a:ext cx="2468320" cy="1365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C149737E-DBA3-447B-9244-E7221B307E55}"/>
                </a:ext>
              </a:extLst>
            </p:cNvPr>
            <p:cNvCxnSpPr>
              <a:cxnSpLocks/>
            </p:cNvCxnSpPr>
            <p:nvPr/>
          </p:nvCxnSpPr>
          <p:spPr>
            <a:xfrm>
              <a:off x="7644064" y="1692442"/>
              <a:ext cx="0" cy="1331495"/>
            </a:xfrm>
            <a:prstGeom prst="line">
              <a:avLst/>
            </a:prstGeom>
            <a:ln w="19050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3805DEB6-6D27-4672-88CF-B06D7134C78E}"/>
                </a:ext>
              </a:extLst>
            </p:cNvPr>
            <p:cNvCxnSpPr>
              <a:cxnSpLocks/>
            </p:cNvCxnSpPr>
            <p:nvPr/>
          </p:nvCxnSpPr>
          <p:spPr>
            <a:xfrm>
              <a:off x="5919537" y="1219200"/>
              <a:ext cx="2261937" cy="0"/>
            </a:xfrm>
            <a:prstGeom prst="line">
              <a:avLst/>
            </a:prstGeom>
            <a:ln w="28575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6FDF4F91-495A-4C8B-8E45-810793CC3812}"/>
                </a:ext>
              </a:extLst>
            </p:cNvPr>
            <p:cNvCxnSpPr>
              <a:cxnSpLocks/>
            </p:cNvCxnSpPr>
            <p:nvPr/>
          </p:nvCxnSpPr>
          <p:spPr>
            <a:xfrm>
              <a:off x="7050506" y="1692442"/>
              <a:ext cx="1130968" cy="0"/>
            </a:xfrm>
            <a:prstGeom prst="line">
              <a:avLst/>
            </a:prstGeom>
            <a:ln w="28575">
              <a:solidFill>
                <a:srgbClr val="978A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A20DE561-B5B3-42CA-8638-77BDAF40DFF3}"/>
                </a:ext>
              </a:extLst>
            </p:cNvPr>
            <p:cNvSpPr/>
            <p:nvPr/>
          </p:nvSpPr>
          <p:spPr>
            <a:xfrm>
              <a:off x="7606366" y="1399675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2848D3C4-48DF-4730-8572-17C78CE1E348}"/>
                </a:ext>
              </a:extLst>
            </p:cNvPr>
            <p:cNvSpPr/>
            <p:nvPr/>
          </p:nvSpPr>
          <p:spPr>
            <a:xfrm>
              <a:off x="650375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B49CF0D7-1083-4F23-AF22-408917FF28A5}"/>
                </a:ext>
              </a:extLst>
            </p:cNvPr>
            <p:cNvSpPr/>
            <p:nvPr/>
          </p:nvSpPr>
          <p:spPr>
            <a:xfrm>
              <a:off x="634838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C9613372-6673-458B-AA89-9B572083F935}"/>
                </a:ext>
              </a:extLst>
            </p:cNvPr>
            <p:cNvSpPr/>
            <p:nvPr/>
          </p:nvSpPr>
          <p:spPr>
            <a:xfrm>
              <a:off x="7698083" y="2245898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705D816C-76DE-4BEA-A487-57E2F24E38FE}"/>
                </a:ext>
              </a:extLst>
            </p:cNvPr>
            <p:cNvSpPr/>
            <p:nvPr/>
          </p:nvSpPr>
          <p:spPr>
            <a:xfrm>
              <a:off x="7542717" y="2245898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78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A picture containing text, clock&#10;&#10;Description automatically generated">
            <a:extLst>
              <a:ext uri="{FF2B5EF4-FFF2-40B4-BE49-F238E27FC236}">
                <a16:creationId xmlns:a16="http://schemas.microsoft.com/office/drawing/2014/main" xmlns="" id="{51826B89-E365-468C-A42F-B2466ED192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813" y="592689"/>
            <a:ext cx="1075409" cy="1074548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6DE5E97-377D-48AF-8C2A-8F8A1F51275E}"/>
              </a:ext>
            </a:extLst>
          </p:cNvPr>
          <p:cNvGrpSpPr/>
          <p:nvPr/>
        </p:nvGrpSpPr>
        <p:grpSpPr>
          <a:xfrm>
            <a:off x="5295478" y="481756"/>
            <a:ext cx="3654556" cy="1487902"/>
            <a:chOff x="5919537" y="1219200"/>
            <a:chExt cx="2261937" cy="180473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68F8A4F3-06E7-4E9B-94AF-2425DEC59520}"/>
                </a:ext>
              </a:extLst>
            </p:cNvPr>
            <p:cNvSpPr/>
            <p:nvPr/>
          </p:nvSpPr>
          <p:spPr>
            <a:xfrm>
              <a:off x="5919537" y="1219200"/>
              <a:ext cx="2261937" cy="18047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C7FEDFC9-2CCB-4F7D-BE8C-E8EEDF94E777}"/>
                </a:ext>
              </a:extLst>
            </p:cNvPr>
            <p:cNvCxnSpPr>
              <a:cxnSpLocks/>
              <a:stCxn id="17" idx="0"/>
              <a:endCxn id="17" idx="2"/>
            </p:cNvCxnSpPr>
            <p:nvPr/>
          </p:nvCxnSpPr>
          <p:spPr>
            <a:xfrm>
              <a:off x="7050506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85D14339-5A8D-4516-B4CD-BA35D0C614C4}"/>
                </a:ext>
              </a:extLst>
            </p:cNvPr>
            <p:cNvCxnSpPr>
              <a:cxnSpLocks/>
            </p:cNvCxnSpPr>
            <p:nvPr/>
          </p:nvCxnSpPr>
          <p:spPr>
            <a:xfrm>
              <a:off x="6448927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97B6E734-66E1-45D8-8D24-233966817F10}"/>
                </a:ext>
              </a:extLst>
            </p:cNvPr>
            <p:cNvCxnSpPr>
              <a:cxnSpLocks/>
            </p:cNvCxnSpPr>
            <p:nvPr/>
          </p:nvCxnSpPr>
          <p:spPr>
            <a:xfrm>
              <a:off x="7635752" y="1219200"/>
              <a:ext cx="0" cy="1804737"/>
            </a:xfrm>
            <a:prstGeom prst="line">
              <a:avLst/>
            </a:prstGeom>
            <a:ln w="19050">
              <a:solidFill>
                <a:srgbClr val="94858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35FFAE01-C7D1-4E36-9BCF-1EBACF753EF3}"/>
                </a:ext>
              </a:extLst>
            </p:cNvPr>
            <p:cNvSpPr/>
            <p:nvPr/>
          </p:nvSpPr>
          <p:spPr>
            <a:xfrm>
              <a:off x="650375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9FA96506-11A0-4FF8-908B-EDE14AD927F6}"/>
                </a:ext>
              </a:extLst>
            </p:cNvPr>
            <p:cNvSpPr/>
            <p:nvPr/>
          </p:nvSpPr>
          <p:spPr>
            <a:xfrm>
              <a:off x="634838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032439E0-92E4-48FB-A841-BAE29AA84369}"/>
                </a:ext>
              </a:extLst>
            </p:cNvPr>
            <p:cNvSpPr/>
            <p:nvPr/>
          </p:nvSpPr>
          <p:spPr>
            <a:xfrm>
              <a:off x="7694441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8B704D1D-D207-4424-921D-FA46437BD315}"/>
                </a:ext>
              </a:extLst>
            </p:cNvPr>
            <p:cNvSpPr/>
            <p:nvPr/>
          </p:nvSpPr>
          <p:spPr>
            <a:xfrm>
              <a:off x="7539075" y="2065423"/>
              <a:ext cx="45719" cy="112292"/>
            </a:xfrm>
            <a:prstGeom prst="ellipse">
              <a:avLst/>
            </a:prstGeom>
            <a:solidFill>
              <a:srgbClr val="978A88"/>
            </a:solidFill>
            <a:ln>
              <a:solidFill>
                <a:srgbClr val="9485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A0FF175-E51E-55B4-7FA2-CA4EEBAA4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953" y="2053936"/>
            <a:ext cx="6736664" cy="48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04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xmlns="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xmlns="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324" t="3061"/>
          <a:stretch/>
        </p:blipFill>
        <p:spPr>
          <a:xfrm>
            <a:off x="5584037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5939" y="4710703"/>
            <a:ext cx="2147297" cy="2147297"/>
          </a:xfrm>
          <a:prstGeom prst="rect">
            <a:avLst/>
          </a:prstGeom>
        </p:spPr>
      </p:pic>
      <p:sp>
        <p:nvSpPr>
          <p:cNvPr id="12" name="Arrow: Right 11">
            <a:hlinkClick r:id="" action="ppaction://noaction"/>
            <a:extLst>
              <a:ext uri="{FF2B5EF4-FFF2-40B4-BE49-F238E27FC236}">
                <a16:creationId xmlns:a16="http://schemas.microsoft.com/office/drawing/2014/main" xmlns="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377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1039168" y="-326571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959F955-A17F-4094-99D0-871B77F3B1EB}"/>
              </a:ext>
            </a:extLst>
          </p:cNvPr>
          <p:cNvSpPr txBox="1"/>
          <p:nvPr/>
        </p:nvSpPr>
        <p:spPr>
          <a:xfrm>
            <a:off x="1356305" y="1213272"/>
            <a:ext cx="43513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5400" b="1" dirty="0">
                <a:solidFill>
                  <a:prstClr val="black"/>
                </a:solidFill>
                <a:cs typeface="Arial" panose="020B0604020202020204" pitchFamily="34" charset="0"/>
              </a:rPr>
              <a:t>Cơ thể người được hình thành từ đâu?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E18B58E-BA59-40D4-AC1A-B53171F586EF}"/>
              </a:ext>
            </a:extLst>
          </p:cNvPr>
          <p:cNvGrpSpPr/>
          <p:nvPr/>
        </p:nvGrpSpPr>
        <p:grpSpPr>
          <a:xfrm>
            <a:off x="6248400" y="108858"/>
            <a:ext cx="5597313" cy="2999004"/>
            <a:chOff x="7349021" y="1386479"/>
            <a:chExt cx="4623987" cy="299900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A3E7FDF1-C19A-48F5-AEF5-1860441CD5FF}"/>
                </a:ext>
              </a:extLst>
            </p:cNvPr>
            <p:cNvSpPr/>
            <p:nvPr/>
          </p:nvSpPr>
          <p:spPr>
            <a:xfrm>
              <a:off x="7349021" y="1386479"/>
              <a:ext cx="4623987" cy="2924264"/>
            </a:xfrm>
            <a:prstGeom prst="roundRect">
              <a:avLst>
                <a:gd name="adj" fmla="val 27168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3B02642-9A38-487E-B906-BF9E509671C8}"/>
                </a:ext>
              </a:extLst>
            </p:cNvPr>
            <p:cNvSpPr txBox="1"/>
            <p:nvPr/>
          </p:nvSpPr>
          <p:spPr>
            <a:xfrm>
              <a:off x="7403899" y="1523161"/>
              <a:ext cx="4473214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Cơ thể người được hình thành từ sự kết hợp giữa trứng của mẹ và tinh trùng của bố qua thụ tinh tạo thành hợp tử.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xmlns="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857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925287" y="98879"/>
            <a:ext cx="4876800" cy="5331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4" t="3061"/>
          <a:stretch/>
        </p:blipFill>
        <p:spPr>
          <a:xfrm>
            <a:off x="423975" y="3903262"/>
            <a:ext cx="2527504" cy="281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14F5B9B-9CCD-42FF-B1F1-436A91A7F380}"/>
              </a:ext>
            </a:extLst>
          </p:cNvPr>
          <p:cNvSpPr txBox="1"/>
          <p:nvPr/>
        </p:nvSpPr>
        <p:spPr>
          <a:xfrm>
            <a:off x="1033107" y="1663799"/>
            <a:ext cx="46176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prstClr val="black"/>
                </a:solidFill>
              </a:rPr>
              <a:t>Bào thai được hình thành từ đâu?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xmlns="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E40BE47-AF59-4FEE-A748-433DAF8B8148}"/>
              </a:ext>
            </a:extLst>
          </p:cNvPr>
          <p:cNvGrpSpPr/>
          <p:nvPr/>
        </p:nvGrpSpPr>
        <p:grpSpPr>
          <a:xfrm>
            <a:off x="5900057" y="359230"/>
            <a:ext cx="5945429" cy="2673892"/>
            <a:chOff x="7349021" y="2594357"/>
            <a:chExt cx="4623987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32494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BCA45777-39A5-4E45-8C9D-217433650817}"/>
                </a:ext>
              </a:extLst>
            </p:cNvPr>
            <p:cNvSpPr txBox="1"/>
            <p:nvPr/>
          </p:nvSpPr>
          <p:spPr>
            <a:xfrm>
              <a:off x="7435088" y="2851509"/>
              <a:ext cx="4473214" cy="1363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Bào thai được hình thành từ trứng gặp tinh trùng.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712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783773" y="131536"/>
            <a:ext cx="4876800" cy="53316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14F5B9B-9CCD-42FF-B1F1-436A91A7F380}"/>
              </a:ext>
            </a:extLst>
          </p:cNvPr>
          <p:cNvSpPr txBox="1"/>
          <p:nvPr/>
        </p:nvSpPr>
        <p:spPr>
          <a:xfrm>
            <a:off x="956907" y="1533170"/>
            <a:ext cx="46176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prstClr val="black"/>
                </a:solidFill>
              </a:rPr>
              <a:t>Sau mấy tháng trong bụng mẹ, em bé được sinh ra?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xmlns="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E40BE47-AF59-4FEE-A748-433DAF8B8148}"/>
              </a:ext>
            </a:extLst>
          </p:cNvPr>
          <p:cNvGrpSpPr/>
          <p:nvPr/>
        </p:nvGrpSpPr>
        <p:grpSpPr>
          <a:xfrm>
            <a:off x="6172202" y="261258"/>
            <a:ext cx="5673464" cy="2771864"/>
            <a:chOff x="7349021" y="2594357"/>
            <a:chExt cx="4623987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33898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BCA45777-39A5-4E45-8C9D-217433650817}"/>
                </a:ext>
              </a:extLst>
            </p:cNvPr>
            <p:cNvSpPr txBox="1"/>
            <p:nvPr/>
          </p:nvSpPr>
          <p:spPr>
            <a:xfrm>
              <a:off x="7369736" y="2844943"/>
              <a:ext cx="4473214" cy="1315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4400" b="1" dirty="0">
                  <a:solidFill>
                    <a:srgbClr val="FF0000"/>
                  </a:solidFill>
                  <a:latin typeface="Calibri" panose="020F0502020204030204"/>
                </a:rPr>
                <a:t>Em bé được sinh ra sau khoảng 9 tháng ở trong bụng mẹ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2029" y="4057405"/>
            <a:ext cx="2078297" cy="275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203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7A1924F2-4EA4-4F9A-9332-A248F619E7CD}"/>
              </a:ext>
            </a:extLst>
          </p:cNvPr>
          <p:cNvGrpSpPr/>
          <p:nvPr/>
        </p:nvGrpSpPr>
        <p:grpSpPr>
          <a:xfrm>
            <a:off x="247940" y="821492"/>
            <a:ext cx="11770378" cy="6112594"/>
            <a:chOff x="21879" y="897806"/>
            <a:chExt cx="11770378" cy="6112594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9E985275-5EF1-4A0C-8069-751113A6ABCA}"/>
                </a:ext>
              </a:extLst>
            </p:cNvPr>
            <p:cNvSpPr/>
            <p:nvPr/>
          </p:nvSpPr>
          <p:spPr>
            <a:xfrm>
              <a:off x="21879" y="897806"/>
              <a:ext cx="11392515" cy="5830582"/>
            </a:xfrm>
            <a:custGeom>
              <a:avLst/>
              <a:gdLst>
                <a:gd name="connsiteX0" fmla="*/ 4607379 w 9886950"/>
                <a:gd name="connsiteY0" fmla="*/ 0 h 4490358"/>
                <a:gd name="connsiteX1" fmla="*/ 5440083 w 9886950"/>
                <a:gd name="connsiteY1" fmla="*/ 442746 h 4490358"/>
                <a:gd name="connsiteX2" fmla="*/ 5508336 w 9886950"/>
                <a:gd name="connsiteY2" fmla="*/ 568491 h 4490358"/>
                <a:gd name="connsiteX3" fmla="*/ 5526402 w 9886950"/>
                <a:gd name="connsiteY3" fmla="*/ 553142 h 4490358"/>
                <a:gd name="connsiteX4" fmla="*/ 6509656 w 9886950"/>
                <a:gd name="connsiteY4" fmla="*/ 223156 h 4490358"/>
                <a:gd name="connsiteX5" fmla="*/ 7702449 w 9886950"/>
                <a:gd name="connsiteY5" fmla="*/ 749030 h 4490358"/>
                <a:gd name="connsiteX6" fmla="*/ 7780750 w 9886950"/>
                <a:gd name="connsiteY6" fmla="*/ 846920 h 4490358"/>
                <a:gd name="connsiteX7" fmla="*/ 7788073 w 9886950"/>
                <a:gd name="connsiteY7" fmla="*/ 840265 h 4490358"/>
                <a:gd name="connsiteX8" fmla="*/ 8567059 w 9886950"/>
                <a:gd name="connsiteY8" fmla="*/ 560616 h 4490358"/>
                <a:gd name="connsiteX9" fmla="*/ 9791701 w 9886950"/>
                <a:gd name="connsiteY9" fmla="*/ 1785258 h 4490358"/>
                <a:gd name="connsiteX10" fmla="*/ 9521344 w 9886950"/>
                <a:gd name="connsiteY10" fmla="*/ 2552847 h 4490358"/>
                <a:gd name="connsiteX11" fmla="*/ 9466220 w 9886950"/>
                <a:gd name="connsiteY11" fmla="*/ 2612778 h 4490358"/>
                <a:gd name="connsiteX12" fmla="*/ 9507648 w 9886950"/>
                <a:gd name="connsiteY12" fmla="*/ 2643757 h 4490358"/>
                <a:gd name="connsiteX13" fmla="*/ 9886950 w 9886950"/>
                <a:gd name="connsiteY13" fmla="*/ 3448051 h 4490358"/>
                <a:gd name="connsiteX14" fmla="*/ 9154594 w 9886950"/>
                <a:gd name="connsiteY14" fmla="*/ 4443497 h 4490358"/>
                <a:gd name="connsiteX15" fmla="*/ 9100457 w 9886950"/>
                <a:gd name="connsiteY15" fmla="*/ 4457417 h 4490358"/>
                <a:gd name="connsiteX16" fmla="*/ 9100457 w 9886950"/>
                <a:gd name="connsiteY16" fmla="*/ 4457697 h 4490358"/>
                <a:gd name="connsiteX17" fmla="*/ 9099368 w 9886950"/>
                <a:gd name="connsiteY17" fmla="*/ 4457697 h 4490358"/>
                <a:gd name="connsiteX18" fmla="*/ 9054705 w 9886950"/>
                <a:gd name="connsiteY18" fmla="*/ 4469181 h 4490358"/>
                <a:gd name="connsiteX19" fmla="*/ 8844644 w 9886950"/>
                <a:gd name="connsiteY19" fmla="*/ 4490357 h 4490358"/>
                <a:gd name="connsiteX20" fmla="*/ 8634583 w 9886950"/>
                <a:gd name="connsiteY20" fmla="*/ 4469181 h 4490358"/>
                <a:gd name="connsiteX21" fmla="*/ 8589920 w 9886950"/>
                <a:gd name="connsiteY21" fmla="*/ 4457697 h 4490358"/>
                <a:gd name="connsiteX22" fmla="*/ 1862186 w 9886950"/>
                <a:gd name="connsiteY22" fmla="*/ 4457697 h 4490358"/>
                <a:gd name="connsiteX23" fmla="*/ 1857299 w 9886950"/>
                <a:gd name="connsiteY23" fmla="*/ 4458954 h 4490358"/>
                <a:gd name="connsiteX24" fmla="*/ 1545772 w 9886950"/>
                <a:gd name="connsiteY24" fmla="*/ 4490358 h 4490358"/>
                <a:gd name="connsiteX25" fmla="*/ 0 w 9886950"/>
                <a:gd name="connsiteY25" fmla="*/ 2944586 h 4490358"/>
                <a:gd name="connsiteX26" fmla="*/ 562518 w 9886950"/>
                <a:gd name="connsiteY26" fmla="*/ 1751793 h 4490358"/>
                <a:gd name="connsiteX27" fmla="*/ 566772 w 9886950"/>
                <a:gd name="connsiteY27" fmla="*/ 1748612 h 4490358"/>
                <a:gd name="connsiteX28" fmla="*/ 561674 w 9886950"/>
                <a:gd name="connsiteY28" fmla="*/ 1739219 h 4490358"/>
                <a:gd name="connsiteX29" fmla="*/ 511630 w 9886950"/>
                <a:gd name="connsiteY29" fmla="*/ 1491342 h 4490358"/>
                <a:gd name="connsiteX30" fmla="*/ 1148444 w 9886950"/>
                <a:gd name="connsiteY30" fmla="*/ 854529 h 4490358"/>
                <a:gd name="connsiteX31" fmla="*/ 1367402 w 9886950"/>
                <a:gd name="connsiteY31" fmla="*/ 893170 h 4490358"/>
                <a:gd name="connsiteX32" fmla="*/ 1455772 w 9886950"/>
                <a:gd name="connsiteY32" fmla="*/ 934397 h 4490358"/>
                <a:gd name="connsiteX33" fmla="*/ 1526737 w 9886950"/>
                <a:gd name="connsiteY33" fmla="*/ 817585 h 4490358"/>
                <a:gd name="connsiteX34" fmla="*/ 2808515 w 9886950"/>
                <a:gd name="connsiteY34" fmla="*/ 136068 h 4490358"/>
                <a:gd name="connsiteX35" fmla="*/ 3672770 w 9886950"/>
                <a:gd name="connsiteY35" fmla="*/ 400062 h 4490358"/>
                <a:gd name="connsiteX36" fmla="*/ 3761734 w 9886950"/>
                <a:gd name="connsiteY36" fmla="*/ 466588 h 4490358"/>
                <a:gd name="connsiteX37" fmla="*/ 3774675 w 9886950"/>
                <a:gd name="connsiteY37" fmla="*/ 442746 h 4490358"/>
                <a:gd name="connsiteX38" fmla="*/ 4607379 w 9886950"/>
                <a:gd name="connsiteY38" fmla="*/ 0 h 449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86950" h="4490358">
                  <a:moveTo>
                    <a:pt x="4607379" y="0"/>
                  </a:moveTo>
                  <a:cubicBezTo>
                    <a:pt x="4954009" y="0"/>
                    <a:pt x="5259620" y="175625"/>
                    <a:pt x="5440083" y="442746"/>
                  </a:cubicBezTo>
                  <a:lnTo>
                    <a:pt x="5508336" y="568491"/>
                  </a:lnTo>
                  <a:lnTo>
                    <a:pt x="5526402" y="553142"/>
                  </a:lnTo>
                  <a:cubicBezTo>
                    <a:pt x="5793602" y="346993"/>
                    <a:pt x="6136160" y="223156"/>
                    <a:pt x="6509656" y="223156"/>
                  </a:cubicBezTo>
                  <a:cubicBezTo>
                    <a:pt x="6989866" y="223156"/>
                    <a:pt x="7418931" y="427866"/>
                    <a:pt x="7702449" y="749030"/>
                  </a:cubicBezTo>
                  <a:lnTo>
                    <a:pt x="7780750" y="846920"/>
                  </a:lnTo>
                  <a:lnTo>
                    <a:pt x="7788073" y="840265"/>
                  </a:lnTo>
                  <a:cubicBezTo>
                    <a:pt x="7999763" y="665562"/>
                    <a:pt x="8271155" y="560616"/>
                    <a:pt x="8567059" y="560616"/>
                  </a:cubicBezTo>
                  <a:cubicBezTo>
                    <a:pt x="9243410" y="560616"/>
                    <a:pt x="9791701" y="1108907"/>
                    <a:pt x="9791701" y="1785258"/>
                  </a:cubicBezTo>
                  <a:cubicBezTo>
                    <a:pt x="9791701" y="2075878"/>
                    <a:pt x="9690469" y="2342853"/>
                    <a:pt x="9521344" y="2552847"/>
                  </a:cubicBezTo>
                  <a:lnTo>
                    <a:pt x="9466220" y="2612778"/>
                  </a:lnTo>
                  <a:lnTo>
                    <a:pt x="9507648" y="2643757"/>
                  </a:lnTo>
                  <a:cubicBezTo>
                    <a:pt x="9739297" y="2834931"/>
                    <a:pt x="9886950" y="3124248"/>
                    <a:pt x="9886950" y="3448051"/>
                  </a:cubicBezTo>
                  <a:cubicBezTo>
                    <a:pt x="9886950" y="3915767"/>
                    <a:pt x="9578884" y="4311529"/>
                    <a:pt x="9154594" y="4443497"/>
                  </a:cubicBezTo>
                  <a:lnTo>
                    <a:pt x="9100457" y="4457417"/>
                  </a:lnTo>
                  <a:lnTo>
                    <a:pt x="9100457" y="4457697"/>
                  </a:lnTo>
                  <a:lnTo>
                    <a:pt x="9099368" y="4457697"/>
                  </a:lnTo>
                  <a:lnTo>
                    <a:pt x="9054705" y="4469181"/>
                  </a:lnTo>
                  <a:cubicBezTo>
                    <a:pt x="8986853" y="4483066"/>
                    <a:pt x="8916600" y="4490357"/>
                    <a:pt x="8844644" y="4490357"/>
                  </a:cubicBezTo>
                  <a:cubicBezTo>
                    <a:pt x="8772688" y="4490357"/>
                    <a:pt x="8702435" y="4483066"/>
                    <a:pt x="8634583" y="4469181"/>
                  </a:cubicBezTo>
                  <a:lnTo>
                    <a:pt x="8589920" y="4457697"/>
                  </a:lnTo>
                  <a:lnTo>
                    <a:pt x="1862186" y="4457697"/>
                  </a:lnTo>
                  <a:lnTo>
                    <a:pt x="1857299" y="4458954"/>
                  </a:lnTo>
                  <a:cubicBezTo>
                    <a:pt x="1756673" y="4479545"/>
                    <a:pt x="1652485" y="4490358"/>
                    <a:pt x="1545772" y="4490358"/>
                  </a:cubicBezTo>
                  <a:cubicBezTo>
                    <a:pt x="692066" y="4490358"/>
                    <a:pt x="0" y="3798292"/>
                    <a:pt x="0" y="2944586"/>
                  </a:cubicBezTo>
                  <a:cubicBezTo>
                    <a:pt x="0" y="2464377"/>
                    <a:pt x="218974" y="2035311"/>
                    <a:pt x="562518" y="1751793"/>
                  </a:cubicBezTo>
                  <a:lnTo>
                    <a:pt x="566772" y="1748612"/>
                  </a:lnTo>
                  <a:lnTo>
                    <a:pt x="561674" y="1739219"/>
                  </a:lnTo>
                  <a:cubicBezTo>
                    <a:pt x="529450" y="1663032"/>
                    <a:pt x="511630" y="1579268"/>
                    <a:pt x="511630" y="1491342"/>
                  </a:cubicBezTo>
                  <a:cubicBezTo>
                    <a:pt x="511630" y="1139639"/>
                    <a:pt x="796741" y="854529"/>
                    <a:pt x="1148444" y="854529"/>
                  </a:cubicBezTo>
                  <a:cubicBezTo>
                    <a:pt x="1225379" y="854529"/>
                    <a:pt x="1299127" y="868172"/>
                    <a:pt x="1367402" y="893170"/>
                  </a:cubicBezTo>
                  <a:lnTo>
                    <a:pt x="1455772" y="934397"/>
                  </a:lnTo>
                  <a:lnTo>
                    <a:pt x="1526737" y="817585"/>
                  </a:lnTo>
                  <a:cubicBezTo>
                    <a:pt x="1804523" y="406407"/>
                    <a:pt x="2274949" y="136068"/>
                    <a:pt x="2808515" y="136068"/>
                  </a:cubicBezTo>
                  <a:cubicBezTo>
                    <a:pt x="3128654" y="136068"/>
                    <a:pt x="3426063" y="233390"/>
                    <a:pt x="3672770" y="400062"/>
                  </a:cubicBezTo>
                  <a:lnTo>
                    <a:pt x="3761734" y="466588"/>
                  </a:lnTo>
                  <a:lnTo>
                    <a:pt x="3774675" y="442746"/>
                  </a:lnTo>
                  <a:cubicBezTo>
                    <a:pt x="3955139" y="175625"/>
                    <a:pt x="4260749" y="0"/>
                    <a:pt x="4607379" y="0"/>
                  </a:cubicBezTo>
                  <a:close/>
                </a:path>
              </a:pathLst>
            </a:custGeom>
            <a:solidFill>
              <a:srgbClr val="CDED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E2A2D2EB-FD14-4C15-9A35-6493AB932D15}"/>
                </a:ext>
              </a:extLst>
            </p:cNvPr>
            <p:cNvSpPr/>
            <p:nvPr/>
          </p:nvSpPr>
          <p:spPr>
            <a:xfrm>
              <a:off x="399742" y="1179818"/>
              <a:ext cx="11392515" cy="5830582"/>
            </a:xfrm>
            <a:custGeom>
              <a:avLst/>
              <a:gdLst>
                <a:gd name="connsiteX0" fmla="*/ 4607379 w 9886950"/>
                <a:gd name="connsiteY0" fmla="*/ 0 h 4490358"/>
                <a:gd name="connsiteX1" fmla="*/ 5440083 w 9886950"/>
                <a:gd name="connsiteY1" fmla="*/ 442746 h 4490358"/>
                <a:gd name="connsiteX2" fmla="*/ 5508336 w 9886950"/>
                <a:gd name="connsiteY2" fmla="*/ 568491 h 4490358"/>
                <a:gd name="connsiteX3" fmla="*/ 5526402 w 9886950"/>
                <a:gd name="connsiteY3" fmla="*/ 553142 h 4490358"/>
                <a:gd name="connsiteX4" fmla="*/ 6509656 w 9886950"/>
                <a:gd name="connsiteY4" fmla="*/ 223156 h 4490358"/>
                <a:gd name="connsiteX5" fmla="*/ 7702449 w 9886950"/>
                <a:gd name="connsiteY5" fmla="*/ 749030 h 4490358"/>
                <a:gd name="connsiteX6" fmla="*/ 7780750 w 9886950"/>
                <a:gd name="connsiteY6" fmla="*/ 846920 h 4490358"/>
                <a:gd name="connsiteX7" fmla="*/ 7788073 w 9886950"/>
                <a:gd name="connsiteY7" fmla="*/ 840265 h 4490358"/>
                <a:gd name="connsiteX8" fmla="*/ 8567059 w 9886950"/>
                <a:gd name="connsiteY8" fmla="*/ 560616 h 4490358"/>
                <a:gd name="connsiteX9" fmla="*/ 9791701 w 9886950"/>
                <a:gd name="connsiteY9" fmla="*/ 1785258 h 4490358"/>
                <a:gd name="connsiteX10" fmla="*/ 9521344 w 9886950"/>
                <a:gd name="connsiteY10" fmla="*/ 2552847 h 4490358"/>
                <a:gd name="connsiteX11" fmla="*/ 9466220 w 9886950"/>
                <a:gd name="connsiteY11" fmla="*/ 2612778 h 4490358"/>
                <a:gd name="connsiteX12" fmla="*/ 9507648 w 9886950"/>
                <a:gd name="connsiteY12" fmla="*/ 2643757 h 4490358"/>
                <a:gd name="connsiteX13" fmla="*/ 9886950 w 9886950"/>
                <a:gd name="connsiteY13" fmla="*/ 3448051 h 4490358"/>
                <a:gd name="connsiteX14" fmla="*/ 9154594 w 9886950"/>
                <a:gd name="connsiteY14" fmla="*/ 4443497 h 4490358"/>
                <a:gd name="connsiteX15" fmla="*/ 9100457 w 9886950"/>
                <a:gd name="connsiteY15" fmla="*/ 4457417 h 4490358"/>
                <a:gd name="connsiteX16" fmla="*/ 9100457 w 9886950"/>
                <a:gd name="connsiteY16" fmla="*/ 4457697 h 4490358"/>
                <a:gd name="connsiteX17" fmla="*/ 9099368 w 9886950"/>
                <a:gd name="connsiteY17" fmla="*/ 4457697 h 4490358"/>
                <a:gd name="connsiteX18" fmla="*/ 9054705 w 9886950"/>
                <a:gd name="connsiteY18" fmla="*/ 4469181 h 4490358"/>
                <a:gd name="connsiteX19" fmla="*/ 8844644 w 9886950"/>
                <a:gd name="connsiteY19" fmla="*/ 4490357 h 4490358"/>
                <a:gd name="connsiteX20" fmla="*/ 8634583 w 9886950"/>
                <a:gd name="connsiteY20" fmla="*/ 4469181 h 4490358"/>
                <a:gd name="connsiteX21" fmla="*/ 8589920 w 9886950"/>
                <a:gd name="connsiteY21" fmla="*/ 4457697 h 4490358"/>
                <a:gd name="connsiteX22" fmla="*/ 1862186 w 9886950"/>
                <a:gd name="connsiteY22" fmla="*/ 4457697 h 4490358"/>
                <a:gd name="connsiteX23" fmla="*/ 1857299 w 9886950"/>
                <a:gd name="connsiteY23" fmla="*/ 4458954 h 4490358"/>
                <a:gd name="connsiteX24" fmla="*/ 1545772 w 9886950"/>
                <a:gd name="connsiteY24" fmla="*/ 4490358 h 4490358"/>
                <a:gd name="connsiteX25" fmla="*/ 0 w 9886950"/>
                <a:gd name="connsiteY25" fmla="*/ 2944586 h 4490358"/>
                <a:gd name="connsiteX26" fmla="*/ 562518 w 9886950"/>
                <a:gd name="connsiteY26" fmla="*/ 1751793 h 4490358"/>
                <a:gd name="connsiteX27" fmla="*/ 566772 w 9886950"/>
                <a:gd name="connsiteY27" fmla="*/ 1748612 h 4490358"/>
                <a:gd name="connsiteX28" fmla="*/ 561674 w 9886950"/>
                <a:gd name="connsiteY28" fmla="*/ 1739219 h 4490358"/>
                <a:gd name="connsiteX29" fmla="*/ 511630 w 9886950"/>
                <a:gd name="connsiteY29" fmla="*/ 1491342 h 4490358"/>
                <a:gd name="connsiteX30" fmla="*/ 1148444 w 9886950"/>
                <a:gd name="connsiteY30" fmla="*/ 854529 h 4490358"/>
                <a:gd name="connsiteX31" fmla="*/ 1367402 w 9886950"/>
                <a:gd name="connsiteY31" fmla="*/ 893170 h 4490358"/>
                <a:gd name="connsiteX32" fmla="*/ 1455772 w 9886950"/>
                <a:gd name="connsiteY32" fmla="*/ 934397 h 4490358"/>
                <a:gd name="connsiteX33" fmla="*/ 1526737 w 9886950"/>
                <a:gd name="connsiteY33" fmla="*/ 817585 h 4490358"/>
                <a:gd name="connsiteX34" fmla="*/ 2808515 w 9886950"/>
                <a:gd name="connsiteY34" fmla="*/ 136068 h 4490358"/>
                <a:gd name="connsiteX35" fmla="*/ 3672770 w 9886950"/>
                <a:gd name="connsiteY35" fmla="*/ 400062 h 4490358"/>
                <a:gd name="connsiteX36" fmla="*/ 3761734 w 9886950"/>
                <a:gd name="connsiteY36" fmla="*/ 466588 h 4490358"/>
                <a:gd name="connsiteX37" fmla="*/ 3774675 w 9886950"/>
                <a:gd name="connsiteY37" fmla="*/ 442746 h 4490358"/>
                <a:gd name="connsiteX38" fmla="*/ 4607379 w 9886950"/>
                <a:gd name="connsiteY38" fmla="*/ 0 h 449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86950" h="4490358">
                  <a:moveTo>
                    <a:pt x="4607379" y="0"/>
                  </a:moveTo>
                  <a:cubicBezTo>
                    <a:pt x="4954009" y="0"/>
                    <a:pt x="5259620" y="175625"/>
                    <a:pt x="5440083" y="442746"/>
                  </a:cubicBezTo>
                  <a:lnTo>
                    <a:pt x="5508336" y="568491"/>
                  </a:lnTo>
                  <a:lnTo>
                    <a:pt x="5526402" y="553142"/>
                  </a:lnTo>
                  <a:cubicBezTo>
                    <a:pt x="5793602" y="346993"/>
                    <a:pt x="6136160" y="223156"/>
                    <a:pt x="6509656" y="223156"/>
                  </a:cubicBezTo>
                  <a:cubicBezTo>
                    <a:pt x="6989866" y="223156"/>
                    <a:pt x="7418931" y="427866"/>
                    <a:pt x="7702449" y="749030"/>
                  </a:cubicBezTo>
                  <a:lnTo>
                    <a:pt x="7780750" y="846920"/>
                  </a:lnTo>
                  <a:lnTo>
                    <a:pt x="7788073" y="840265"/>
                  </a:lnTo>
                  <a:cubicBezTo>
                    <a:pt x="7999763" y="665562"/>
                    <a:pt x="8271155" y="560616"/>
                    <a:pt x="8567059" y="560616"/>
                  </a:cubicBezTo>
                  <a:cubicBezTo>
                    <a:pt x="9243410" y="560616"/>
                    <a:pt x="9791701" y="1108907"/>
                    <a:pt x="9791701" y="1785258"/>
                  </a:cubicBezTo>
                  <a:cubicBezTo>
                    <a:pt x="9791701" y="2075878"/>
                    <a:pt x="9690469" y="2342853"/>
                    <a:pt x="9521344" y="2552847"/>
                  </a:cubicBezTo>
                  <a:lnTo>
                    <a:pt x="9466220" y="2612778"/>
                  </a:lnTo>
                  <a:lnTo>
                    <a:pt x="9507648" y="2643757"/>
                  </a:lnTo>
                  <a:cubicBezTo>
                    <a:pt x="9739297" y="2834931"/>
                    <a:pt x="9886950" y="3124248"/>
                    <a:pt x="9886950" y="3448051"/>
                  </a:cubicBezTo>
                  <a:cubicBezTo>
                    <a:pt x="9886950" y="3915767"/>
                    <a:pt x="9578884" y="4311529"/>
                    <a:pt x="9154594" y="4443497"/>
                  </a:cubicBezTo>
                  <a:lnTo>
                    <a:pt x="9100457" y="4457417"/>
                  </a:lnTo>
                  <a:lnTo>
                    <a:pt x="9100457" y="4457697"/>
                  </a:lnTo>
                  <a:lnTo>
                    <a:pt x="9099368" y="4457697"/>
                  </a:lnTo>
                  <a:lnTo>
                    <a:pt x="9054705" y="4469181"/>
                  </a:lnTo>
                  <a:cubicBezTo>
                    <a:pt x="8986853" y="4483066"/>
                    <a:pt x="8916600" y="4490357"/>
                    <a:pt x="8844644" y="4490357"/>
                  </a:cubicBezTo>
                  <a:cubicBezTo>
                    <a:pt x="8772688" y="4490357"/>
                    <a:pt x="8702435" y="4483066"/>
                    <a:pt x="8634583" y="4469181"/>
                  </a:cubicBezTo>
                  <a:lnTo>
                    <a:pt x="8589920" y="4457697"/>
                  </a:lnTo>
                  <a:lnTo>
                    <a:pt x="1862186" y="4457697"/>
                  </a:lnTo>
                  <a:lnTo>
                    <a:pt x="1857299" y="4458954"/>
                  </a:lnTo>
                  <a:cubicBezTo>
                    <a:pt x="1756673" y="4479545"/>
                    <a:pt x="1652485" y="4490358"/>
                    <a:pt x="1545772" y="4490358"/>
                  </a:cubicBezTo>
                  <a:cubicBezTo>
                    <a:pt x="692066" y="4490358"/>
                    <a:pt x="0" y="3798292"/>
                    <a:pt x="0" y="2944586"/>
                  </a:cubicBezTo>
                  <a:cubicBezTo>
                    <a:pt x="0" y="2464377"/>
                    <a:pt x="218974" y="2035311"/>
                    <a:pt x="562518" y="1751793"/>
                  </a:cubicBezTo>
                  <a:lnTo>
                    <a:pt x="566772" y="1748612"/>
                  </a:lnTo>
                  <a:lnTo>
                    <a:pt x="561674" y="1739219"/>
                  </a:lnTo>
                  <a:cubicBezTo>
                    <a:pt x="529450" y="1663032"/>
                    <a:pt x="511630" y="1579268"/>
                    <a:pt x="511630" y="1491342"/>
                  </a:cubicBezTo>
                  <a:cubicBezTo>
                    <a:pt x="511630" y="1139639"/>
                    <a:pt x="796741" y="854529"/>
                    <a:pt x="1148444" y="854529"/>
                  </a:cubicBezTo>
                  <a:cubicBezTo>
                    <a:pt x="1225379" y="854529"/>
                    <a:pt x="1299127" y="868172"/>
                    <a:pt x="1367402" y="893170"/>
                  </a:cubicBezTo>
                  <a:lnTo>
                    <a:pt x="1455772" y="934397"/>
                  </a:lnTo>
                  <a:lnTo>
                    <a:pt x="1526737" y="817585"/>
                  </a:lnTo>
                  <a:cubicBezTo>
                    <a:pt x="1804523" y="406407"/>
                    <a:pt x="2274949" y="136068"/>
                    <a:pt x="2808515" y="136068"/>
                  </a:cubicBezTo>
                  <a:cubicBezTo>
                    <a:pt x="3128654" y="136068"/>
                    <a:pt x="3426063" y="233390"/>
                    <a:pt x="3672770" y="400062"/>
                  </a:cubicBezTo>
                  <a:lnTo>
                    <a:pt x="3761734" y="466588"/>
                  </a:lnTo>
                  <a:lnTo>
                    <a:pt x="3774675" y="442746"/>
                  </a:lnTo>
                  <a:cubicBezTo>
                    <a:pt x="3955139" y="175625"/>
                    <a:pt x="4260749" y="0"/>
                    <a:pt x="4607379" y="0"/>
                  </a:cubicBezTo>
                  <a:close/>
                </a:path>
              </a:pathLst>
            </a:custGeom>
            <a:solidFill>
              <a:srgbClr val="9AD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Isosceles Triangle 4">
            <a:extLst>
              <a:ext uri="{FF2B5EF4-FFF2-40B4-BE49-F238E27FC236}">
                <a16:creationId xmlns:a16="http://schemas.microsoft.com/office/drawing/2014/main" xmlns="" id="{4C1186BA-102F-4BC4-BA1F-472A0D2D2A87}"/>
              </a:ext>
            </a:extLst>
          </p:cNvPr>
          <p:cNvSpPr/>
          <p:nvPr/>
        </p:nvSpPr>
        <p:spPr>
          <a:xfrm>
            <a:off x="2376926" y="850559"/>
            <a:ext cx="7402286" cy="6054461"/>
          </a:xfrm>
          <a:prstGeom prst="triangle">
            <a:avLst>
              <a:gd name="adj" fmla="val 50153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04AB7CF-6839-46B8-9771-9EC408871FC9}"/>
              </a:ext>
            </a:extLst>
          </p:cNvPr>
          <p:cNvGrpSpPr/>
          <p:nvPr/>
        </p:nvGrpSpPr>
        <p:grpSpPr>
          <a:xfrm>
            <a:off x="5635751" y="0"/>
            <a:ext cx="920496" cy="1687669"/>
            <a:chOff x="5663184" y="852692"/>
            <a:chExt cx="920496" cy="168766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B1F7A6CE-BEA7-4B70-A2A4-9460BB104BD5}"/>
                </a:ext>
              </a:extLst>
            </p:cNvPr>
            <p:cNvGrpSpPr/>
            <p:nvPr/>
          </p:nvGrpSpPr>
          <p:grpSpPr>
            <a:xfrm>
              <a:off x="5663184" y="1699774"/>
              <a:ext cx="920496" cy="840587"/>
              <a:chOff x="5663184" y="1699774"/>
              <a:chExt cx="920496" cy="84058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C82ADB1B-44E6-4BF7-832C-F02280B798F0}"/>
                  </a:ext>
                </a:extLst>
              </p:cNvPr>
              <p:cNvGrpSpPr/>
              <p:nvPr/>
            </p:nvGrpSpPr>
            <p:grpSpPr>
              <a:xfrm>
                <a:off x="5663184" y="1699774"/>
                <a:ext cx="920496" cy="741670"/>
                <a:chOff x="5663184" y="1699774"/>
                <a:chExt cx="920496" cy="741670"/>
              </a:xfrm>
            </p:grpSpPr>
            <p:sp>
              <p:nvSpPr>
                <p:cNvPr id="11" name="Trapezoid 10">
                  <a:extLst>
                    <a:ext uri="{FF2B5EF4-FFF2-40B4-BE49-F238E27FC236}">
                      <a16:creationId xmlns:a16="http://schemas.microsoft.com/office/drawing/2014/main" xmlns="" id="{E264971B-309F-4304-AFAE-0190A1CF2A2B}"/>
                    </a:ext>
                  </a:extLst>
                </p:cNvPr>
                <p:cNvSpPr/>
                <p:nvPr/>
              </p:nvSpPr>
              <p:spPr>
                <a:xfrm>
                  <a:off x="5663184" y="1699774"/>
                  <a:ext cx="920496" cy="665474"/>
                </a:xfrm>
                <a:prstGeom prst="trapezoid">
                  <a:avLst>
                    <a:gd name="adj" fmla="val 31871"/>
                  </a:avLst>
                </a:prstGeom>
                <a:solidFill>
                  <a:srgbClr val="354E6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xmlns="" id="{D064E5B9-1503-44B3-85E7-50A58C786A26}"/>
                    </a:ext>
                  </a:extLst>
                </p:cNvPr>
                <p:cNvSpPr/>
                <p:nvPr/>
              </p:nvSpPr>
              <p:spPr>
                <a:xfrm>
                  <a:off x="5663184" y="2283568"/>
                  <a:ext cx="920496" cy="157876"/>
                </a:xfrm>
                <a:prstGeom prst="ellipse">
                  <a:avLst/>
                </a:prstGeom>
                <a:solidFill>
                  <a:srgbClr val="5077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AC911AA4-7D9F-4FBC-AEA3-E8074444858C}"/>
                  </a:ext>
                </a:extLst>
              </p:cNvPr>
              <p:cNvSpPr/>
              <p:nvPr/>
            </p:nvSpPr>
            <p:spPr>
              <a:xfrm>
                <a:off x="5955467" y="2283568"/>
                <a:ext cx="336481" cy="256793"/>
              </a:xfrm>
              <a:custGeom>
                <a:avLst/>
                <a:gdLst>
                  <a:gd name="connsiteX0" fmla="*/ 41702 w 487680"/>
                  <a:gd name="connsiteY0" fmla="*/ 0 h 372184"/>
                  <a:gd name="connsiteX1" fmla="*/ 85846 w 487680"/>
                  <a:gd name="connsiteY1" fmla="*/ 5105 h 372184"/>
                  <a:gd name="connsiteX2" fmla="*/ 264995 w 487680"/>
                  <a:gd name="connsiteY2" fmla="*/ 11308 h 372184"/>
                  <a:gd name="connsiteX3" fmla="*/ 444145 w 487680"/>
                  <a:gd name="connsiteY3" fmla="*/ 5105 h 372184"/>
                  <a:gd name="connsiteX4" fmla="*/ 449039 w 487680"/>
                  <a:gd name="connsiteY4" fmla="*/ 4539 h 372184"/>
                  <a:gd name="connsiteX5" fmla="*/ 468518 w 487680"/>
                  <a:gd name="connsiteY5" fmla="*/ 33431 h 372184"/>
                  <a:gd name="connsiteX6" fmla="*/ 487680 w 487680"/>
                  <a:gd name="connsiteY6" fmla="*/ 128344 h 372184"/>
                  <a:gd name="connsiteX7" fmla="*/ 243840 w 487680"/>
                  <a:gd name="connsiteY7" fmla="*/ 372184 h 372184"/>
                  <a:gd name="connsiteX8" fmla="*/ 0 w 487680"/>
                  <a:gd name="connsiteY8" fmla="*/ 128344 h 372184"/>
                  <a:gd name="connsiteX9" fmla="*/ 19162 w 487680"/>
                  <a:gd name="connsiteY9" fmla="*/ 33431 h 372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87680" h="372184">
                    <a:moveTo>
                      <a:pt x="41702" y="0"/>
                    </a:moveTo>
                    <a:lnTo>
                      <a:pt x="85846" y="5105"/>
                    </a:lnTo>
                    <a:cubicBezTo>
                      <a:pt x="140909" y="9099"/>
                      <a:pt x="201448" y="11308"/>
                      <a:pt x="264995" y="11308"/>
                    </a:cubicBezTo>
                    <a:cubicBezTo>
                      <a:pt x="328542" y="11308"/>
                      <a:pt x="389081" y="9099"/>
                      <a:pt x="444145" y="5105"/>
                    </a:cubicBezTo>
                    <a:lnTo>
                      <a:pt x="449039" y="4539"/>
                    </a:lnTo>
                    <a:lnTo>
                      <a:pt x="468518" y="33431"/>
                    </a:lnTo>
                    <a:cubicBezTo>
                      <a:pt x="480857" y="62603"/>
                      <a:pt x="487680" y="94677"/>
                      <a:pt x="487680" y="128344"/>
                    </a:cubicBezTo>
                    <a:cubicBezTo>
                      <a:pt x="487680" y="263013"/>
                      <a:pt x="378509" y="372184"/>
                      <a:pt x="243840" y="372184"/>
                    </a:cubicBezTo>
                    <a:cubicBezTo>
                      <a:pt x="109171" y="372184"/>
                      <a:pt x="0" y="263013"/>
                      <a:pt x="0" y="128344"/>
                    </a:cubicBezTo>
                    <a:cubicBezTo>
                      <a:pt x="0" y="94677"/>
                      <a:pt x="6823" y="62603"/>
                      <a:pt x="19162" y="33431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5A594236-375E-4F24-A70E-821570FCFAA6}"/>
                </a:ext>
              </a:extLst>
            </p:cNvPr>
            <p:cNvCxnSpPr>
              <a:cxnSpLocks/>
            </p:cNvCxnSpPr>
            <p:nvPr/>
          </p:nvCxnSpPr>
          <p:spPr>
            <a:xfrm>
              <a:off x="6123432" y="852692"/>
              <a:ext cx="0" cy="839438"/>
            </a:xfrm>
            <a:prstGeom prst="line">
              <a:avLst/>
            </a:prstGeom>
            <a:ln w="28575">
              <a:solidFill>
                <a:srgbClr val="354E6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17961C0E-27DC-48DB-A736-8496ADF629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231" b="4649"/>
          <a:stretch/>
        </p:blipFill>
        <p:spPr>
          <a:xfrm>
            <a:off x="8093254" y="-359748"/>
            <a:ext cx="4865117" cy="3265475"/>
          </a:xfrm>
          <a:prstGeom prst="rect">
            <a:avLst/>
          </a:prstGeom>
        </p:spPr>
      </p:pic>
      <p:pic>
        <p:nvPicPr>
          <p:cNvPr id="24" name="Picture 4" descr="Thay đổi thói quen, sống khoẻ mỗi ngày - Xét nghiệm Dr.Labo">
            <a:extLst>
              <a:ext uri="{FF2B5EF4-FFF2-40B4-BE49-F238E27FC236}">
                <a16:creationId xmlns:a16="http://schemas.microsoft.com/office/drawing/2014/main" xmlns="" id="{B4D5863D-490E-41B1-9E5D-9F39FF48F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21" b="90476" l="9874" r="89874">
                        <a14:foregroundMark x1="18494" y1="48810" x2="20000" y2="67857"/>
                        <a14:foregroundMark x1="25021" y1="28274" x2="25021" y2="28274"/>
                        <a14:foregroundMark x1="22845" y1="23958" x2="28368" y2="29762"/>
                        <a14:foregroundMark x1="23515" y1="44792" x2="20251" y2="62798"/>
                        <a14:foregroundMark x1="35230" y1="45982" x2="36151" y2="72917"/>
                        <a14:foregroundMark x1="32469" y1="47768" x2="31967" y2="55655"/>
                        <a14:foregroundMark x1="31967" y1="55655" x2="36569" y2="56101"/>
                        <a14:foregroundMark x1="36569" y1="56101" x2="36569" y2="48363"/>
                        <a14:foregroundMark x1="36569" y1="48363" x2="35900" y2="48810"/>
                        <a14:foregroundMark x1="35230" y1="34226" x2="34728" y2="42113"/>
                        <a14:foregroundMark x1="49289" y1="19196" x2="60000" y2="19048"/>
                        <a14:foregroundMark x1="39247" y1="19196" x2="45607" y2="19792"/>
                        <a14:foregroundMark x1="39414" y1="16815" x2="46192" y2="25000"/>
                        <a14:foregroundMark x1="46192" y1="25000" x2="45105" y2="15923"/>
                        <a14:foregroundMark x1="45105" y1="15923" x2="40418" y2="14286"/>
                        <a14:foregroundMark x1="36569" y1="15923" x2="41255" y2="27381"/>
                        <a14:foregroundMark x1="41255" y1="27381" x2="45105" y2="29315"/>
                        <a14:foregroundMark x1="46611" y1="13542" x2="38075" y2="12946"/>
                        <a14:foregroundMark x1="38075" y1="12946" x2="37071" y2="13393"/>
                        <a14:foregroundMark x1="70544" y1="26935" x2="85021" y2="22321"/>
                        <a14:foregroundMark x1="79833" y1="38542" x2="81674" y2="46429"/>
                        <a14:foregroundMark x1="81674" y1="46429" x2="79749" y2="64137"/>
                        <a14:foregroundMark x1="80335" y1="64286" x2="78661" y2="76042"/>
                        <a14:foregroundMark x1="79079" y1="49256" x2="79247" y2="59821"/>
                        <a14:foregroundMark x1="66527" y1="35714" x2="65774" y2="40327"/>
                        <a14:foregroundMark x1="69707" y1="37054" x2="69205" y2="40923"/>
                        <a14:foregroundMark x1="31799" y1="68155" x2="38326" y2="68750"/>
                        <a14:foregroundMark x1="34226" y1="72321" x2="34477" y2="76935"/>
                        <a14:foregroundMark x1="37573" y1="71875" x2="37657" y2="79911"/>
                        <a14:foregroundMark x1="33054" y1="78423" x2="33138" y2="79464"/>
                        <a14:foregroundMark x1="33640" y1="77679" x2="32301" y2="83482"/>
                        <a14:foregroundMark x1="33389" y1="83333" x2="32469" y2="90179"/>
                        <a14:foregroundMark x1="20084" y1="89732" x2="20084" y2="89732"/>
                        <a14:foregroundMark x1="46527" y1="11161" x2="35565" y2="15327"/>
                        <a14:foregroundMark x1="35565" y1="15327" x2="36318" y2="24702"/>
                        <a14:foregroundMark x1="36318" y1="24702" x2="40418" y2="28869"/>
                        <a14:foregroundMark x1="40418" y1="28869" x2="45105" y2="29315"/>
                        <a14:foregroundMark x1="42092" y1="13542" x2="36151" y2="13988"/>
                        <a14:foregroundMark x1="36151" y1="13988" x2="35816" y2="14435"/>
                        <a14:foregroundMark x1="67364" y1="86012" x2="66695" y2="90476"/>
                        <a14:foregroundMark x1="62929" y1="84970" x2="63180" y2="87054"/>
                        <a14:foregroundMark x1="69372" y1="50744" x2="69372" y2="50744"/>
                        <a14:foregroundMark x1="69038" y1="51637" x2="69038" y2="51637"/>
                        <a14:foregroundMark x1="22343" y1="27827" x2="26192" y2="35565"/>
                        <a14:foregroundMark x1="45774" y1="11458" x2="39582" y2="12351"/>
                        <a14:foregroundMark x1="39582" y1="12351" x2="35649" y2="17113"/>
                        <a14:foregroundMark x1="35649" y1="17113" x2="36987" y2="26042"/>
                        <a14:foregroundMark x1="36987" y1="26042" x2="41674" y2="28274"/>
                        <a14:foregroundMark x1="35900" y1="17560" x2="35900" y2="23958"/>
                        <a14:foregroundMark x1="35649" y1="18006" x2="34561" y2="23810"/>
                        <a14:backgroundMark x1="33628" y1="23276" x2="35146" y2="29464"/>
                        <a14:backgroundMark x1="37657" y1="33185" x2="40586" y2="3526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031" y="0"/>
            <a:ext cx="3426958" cy="19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1C8605B-35DE-7E71-7E9E-CD17462AC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095" y="1774739"/>
            <a:ext cx="4499238" cy="15668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378BF6E-A771-18A4-C3F5-C1249724B5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6302" y="3150721"/>
            <a:ext cx="1914310" cy="9266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D6E0BB7-51C9-3F8B-5883-067A689299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37" y="3971432"/>
            <a:ext cx="11071296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9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44C59A0-EEC3-4614-B9D0-F322591B0221}"/>
              </a:ext>
            </a:extLst>
          </p:cNvPr>
          <p:cNvGrpSpPr/>
          <p:nvPr/>
        </p:nvGrpSpPr>
        <p:grpSpPr>
          <a:xfrm rot="21030614">
            <a:off x="-2727280" y="-785403"/>
            <a:ext cx="19187492" cy="8970671"/>
            <a:chOff x="-34413" y="842115"/>
            <a:chExt cx="13807833" cy="623601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8C9EF19F-623D-4A97-894A-EFA4AA73D35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E85D834-93FE-4AA6-81E1-4301B9CFDE4A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9F730669-7C72-465F-B734-AFAF48997C6D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3397D9A-9EBB-4119-AFD2-70F72EADFFFD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0592000F-390A-4635-8442-70D5343E5592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5C3DC65C-3B6B-4CCE-A03F-9BB8A5DC2EB6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9" name="Picture 28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C2D42416-C34C-415F-A61C-0C5C439FD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260">
            <a:off x="3329739" y="-173604"/>
            <a:ext cx="11487150" cy="3571875"/>
          </a:xfrm>
          <a:prstGeom prst="rect">
            <a:avLst/>
          </a:prstGeom>
        </p:spPr>
      </p:pic>
      <p:pic>
        <p:nvPicPr>
          <p:cNvPr id="28" name="Picture 27" descr="A group of colorful cubes&#10;&#10;Description automatically generated with low confidence">
            <a:extLst>
              <a:ext uri="{FF2B5EF4-FFF2-40B4-BE49-F238E27FC236}">
                <a16:creationId xmlns:a16="http://schemas.microsoft.com/office/drawing/2014/main" xmlns="" id="{03E8BE23-E7DC-4618-B8C3-827265949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3113" y="1093416"/>
            <a:ext cx="11487150" cy="357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53724C-82D3-4CAA-9C09-91A482E1A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484" y="103344"/>
            <a:ext cx="8023031" cy="6651312"/>
          </a:xfrm>
          <a:prstGeom prst="rect">
            <a:avLst/>
          </a:prstGeom>
        </p:spPr>
      </p:pic>
      <p:pic>
        <p:nvPicPr>
          <p:cNvPr id="4" name="Picture 3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2847F8DF-42C6-4DC9-AE43-6727B9ABE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530" y="666917"/>
            <a:ext cx="1655541" cy="6191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3AF38F-5393-4F0C-B2FB-4C9DB53D0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55515" y="-847060"/>
            <a:ext cx="5382798" cy="5382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E1E2064-701D-C9FA-3CA6-6781CB9F6E18}"/>
              </a:ext>
            </a:extLst>
          </p:cNvPr>
          <p:cNvSpPr/>
          <p:nvPr/>
        </p:nvSpPr>
        <p:spPr>
          <a:xfrm>
            <a:off x="3282338" y="2739078"/>
            <a:ext cx="4568952" cy="1156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7BE19A6F-C092-4597-A5C9-BA51C21122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89" b="94865" l="17691" r="43370">
                        <a14:foregroundMark x1="32536" y1="54751" x2="32536" y2="54751"/>
                        <a14:foregroundMark x1="34832" y1="85241" x2="35479" y2="88435"/>
                        <a14:foregroundMark x1="35479" y1="83178" x2="34185" y2="86656"/>
                        <a14:foregroundMark x1="34314" y1="81440" x2="35349" y2="87788"/>
                        <a14:foregroundMark x1="33926" y1="81763" x2="34314" y2="86049"/>
                        <a14:foregroundMark x1="32536" y1="53498" x2="32536" y2="53498"/>
                        <a14:foregroundMark x1="32536" y1="52689" x2="32536" y2="52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70" t="50000" r="53428" b="134"/>
          <a:stretch/>
        </p:blipFill>
        <p:spPr>
          <a:xfrm>
            <a:off x="1298749" y="3287144"/>
            <a:ext cx="3138427" cy="3912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93B35F-45B5-810D-4F17-49E7098324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0877" y="2910717"/>
            <a:ext cx="4950381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84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BD3EBD3-8787-4366-BC3C-C9F5B8AE0F45}"/>
              </a:ext>
            </a:extLst>
          </p:cNvPr>
          <p:cNvGrpSpPr/>
          <p:nvPr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BA7E78CB-14BC-49F5-BC39-7F80DCD7D0B7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C92A9F15-C516-4519-9D74-8A227BC29F61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47AEC855-319A-47D4-B0A5-0E711496B79B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7B5B9A0E-2A38-4EF3-8083-AE07A90DB2DA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DB68E064-7CC2-4628-A187-AB10089A61E7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5BAD4100-E865-4A9B-8B01-91A047AEE905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xmlns="" id="{ECAA6E99-C3BB-4076-BF46-94B47FB84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9" y="473736"/>
            <a:ext cx="2519716" cy="2043013"/>
          </a:xfrm>
          <a:prstGeom prst="rect">
            <a:avLst/>
          </a:prstGeom>
        </p:spPr>
      </p:pic>
      <p:pic>
        <p:nvPicPr>
          <p:cNvPr id="10" name="Picture 9" descr="Calendar&#10;&#10;Description automatically generated">
            <a:extLst>
              <a:ext uri="{FF2B5EF4-FFF2-40B4-BE49-F238E27FC236}">
                <a16:creationId xmlns:a16="http://schemas.microsoft.com/office/drawing/2014/main" xmlns="" id="{7C4561A7-8072-411E-B2F1-A61D9217F7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10807778" y="198685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5" name="Picture 24" descr="A picture containing text, clock&#10;&#10;Description automatically generated">
            <a:extLst>
              <a:ext uri="{FF2B5EF4-FFF2-40B4-BE49-F238E27FC236}">
                <a16:creationId xmlns:a16="http://schemas.microsoft.com/office/drawing/2014/main" xmlns="" id="{123AFFE0-F49E-4521-A4DC-1EC7B8CC4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435" y="227413"/>
            <a:ext cx="950290" cy="949529"/>
          </a:xfrm>
          <a:prstGeom prst="rect">
            <a:avLst/>
          </a:prstGeom>
          <a:effectLst>
            <a:outerShdw blurRad="50800" dist="38100" dir="2700000" sx="105000" sy="105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BBC43D03-8728-4C3D-965E-1A0002FFBDC9}"/>
              </a:ext>
            </a:extLst>
          </p:cNvPr>
          <p:cNvGrpSpPr/>
          <p:nvPr/>
        </p:nvGrpSpPr>
        <p:grpSpPr>
          <a:xfrm>
            <a:off x="438115" y="3227168"/>
            <a:ext cx="2863524" cy="3326388"/>
            <a:chOff x="438115" y="3035956"/>
            <a:chExt cx="2863524" cy="332638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5B0D4D0D-F658-45E8-9B15-F3B398C79BF0}"/>
                </a:ext>
              </a:extLst>
            </p:cNvPr>
            <p:cNvGrpSpPr/>
            <p:nvPr/>
          </p:nvGrpSpPr>
          <p:grpSpPr>
            <a:xfrm>
              <a:off x="864614" y="3276853"/>
              <a:ext cx="242566" cy="959721"/>
              <a:chOff x="1885573" y="3215073"/>
              <a:chExt cx="242566" cy="959721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9053FD4C-8F24-4042-B96E-110460D2EB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39977" y="3224421"/>
                <a:ext cx="45568" cy="65899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xmlns="" id="{4A4C134C-7045-4235-85D1-F9A49C646ECA}"/>
                  </a:ext>
                </a:extLst>
              </p:cNvPr>
              <p:cNvGrpSpPr/>
              <p:nvPr/>
            </p:nvGrpSpPr>
            <p:grpSpPr>
              <a:xfrm>
                <a:off x="1885573" y="3215073"/>
                <a:ext cx="242566" cy="959721"/>
                <a:chOff x="1885573" y="3215073"/>
                <a:chExt cx="242566" cy="959721"/>
              </a:xfrm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xmlns="" id="{9B610D09-9EB7-4FAC-9A60-133F4689E691}"/>
                    </a:ext>
                  </a:extLst>
                </p:cNvPr>
                <p:cNvSpPr/>
                <p:nvPr/>
              </p:nvSpPr>
              <p:spPr>
                <a:xfrm>
                  <a:off x="1885573" y="3506038"/>
                  <a:ext cx="242566" cy="668756"/>
                </a:xfrm>
                <a:custGeom>
                  <a:avLst/>
                  <a:gdLst>
                    <a:gd name="connsiteX0" fmla="*/ 72549 w 242566"/>
                    <a:gd name="connsiteY0" fmla="*/ 916 h 641201"/>
                    <a:gd name="connsiteX1" fmla="*/ 67469 w 242566"/>
                    <a:gd name="connsiteY1" fmla="*/ 66956 h 641201"/>
                    <a:gd name="connsiteX2" fmla="*/ 31909 w 242566"/>
                    <a:gd name="connsiteY2" fmla="*/ 193956 h 641201"/>
                    <a:gd name="connsiteX3" fmla="*/ 31909 w 242566"/>
                    <a:gd name="connsiteY3" fmla="*/ 564796 h 641201"/>
                    <a:gd name="connsiteX4" fmla="*/ 11589 w 242566"/>
                    <a:gd name="connsiteY4" fmla="*/ 635916 h 641201"/>
                    <a:gd name="connsiteX5" fmla="*/ 235109 w 242566"/>
                    <a:gd name="connsiteY5" fmla="*/ 625756 h 641201"/>
                    <a:gd name="connsiteX6" fmla="*/ 189389 w 242566"/>
                    <a:gd name="connsiteY6" fmla="*/ 544476 h 641201"/>
                    <a:gd name="connsiteX7" fmla="*/ 189389 w 242566"/>
                    <a:gd name="connsiteY7" fmla="*/ 112676 h 641201"/>
                    <a:gd name="connsiteX8" fmla="*/ 72549 w 242566"/>
                    <a:gd name="connsiteY8" fmla="*/ 916 h 641201"/>
                    <a:gd name="connsiteX0" fmla="*/ 72549 w 242566"/>
                    <a:gd name="connsiteY0" fmla="*/ 1365 h 641650"/>
                    <a:gd name="connsiteX1" fmla="*/ 67469 w 242566"/>
                    <a:gd name="connsiteY1" fmla="*/ 67405 h 641650"/>
                    <a:gd name="connsiteX2" fmla="*/ 31909 w 242566"/>
                    <a:gd name="connsiteY2" fmla="*/ 194405 h 641650"/>
                    <a:gd name="connsiteX3" fmla="*/ 31909 w 242566"/>
                    <a:gd name="connsiteY3" fmla="*/ 565245 h 641650"/>
                    <a:gd name="connsiteX4" fmla="*/ 11589 w 242566"/>
                    <a:gd name="connsiteY4" fmla="*/ 636365 h 641650"/>
                    <a:gd name="connsiteX5" fmla="*/ 235109 w 242566"/>
                    <a:gd name="connsiteY5" fmla="*/ 626205 h 641650"/>
                    <a:gd name="connsiteX6" fmla="*/ 189389 w 242566"/>
                    <a:gd name="connsiteY6" fmla="*/ 544925 h 641650"/>
                    <a:gd name="connsiteX7" fmla="*/ 171162 w 242566"/>
                    <a:gd name="connsiteY7" fmla="*/ 125276 h 641650"/>
                    <a:gd name="connsiteX8" fmla="*/ 72549 w 242566"/>
                    <a:gd name="connsiteY8" fmla="*/ 1365 h 641650"/>
                    <a:gd name="connsiteX0" fmla="*/ 115079 w 242566"/>
                    <a:gd name="connsiteY0" fmla="*/ 947 h 668573"/>
                    <a:gd name="connsiteX1" fmla="*/ 67469 w 242566"/>
                    <a:gd name="connsiteY1" fmla="*/ 94328 h 668573"/>
                    <a:gd name="connsiteX2" fmla="*/ 31909 w 242566"/>
                    <a:gd name="connsiteY2" fmla="*/ 221328 h 668573"/>
                    <a:gd name="connsiteX3" fmla="*/ 31909 w 242566"/>
                    <a:gd name="connsiteY3" fmla="*/ 592168 h 668573"/>
                    <a:gd name="connsiteX4" fmla="*/ 11589 w 242566"/>
                    <a:gd name="connsiteY4" fmla="*/ 663288 h 668573"/>
                    <a:gd name="connsiteX5" fmla="*/ 235109 w 242566"/>
                    <a:gd name="connsiteY5" fmla="*/ 653128 h 668573"/>
                    <a:gd name="connsiteX6" fmla="*/ 189389 w 242566"/>
                    <a:gd name="connsiteY6" fmla="*/ 571848 h 668573"/>
                    <a:gd name="connsiteX7" fmla="*/ 171162 w 242566"/>
                    <a:gd name="connsiteY7" fmla="*/ 152199 h 668573"/>
                    <a:gd name="connsiteX8" fmla="*/ 115079 w 242566"/>
                    <a:gd name="connsiteY8" fmla="*/ 947 h 668573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  <a:gd name="connsiteX0" fmla="*/ 115079 w 242566"/>
                    <a:gd name="connsiteY0" fmla="*/ 1130 h 668756"/>
                    <a:gd name="connsiteX1" fmla="*/ 67469 w 242566"/>
                    <a:gd name="connsiteY1" fmla="*/ 94511 h 668756"/>
                    <a:gd name="connsiteX2" fmla="*/ 31909 w 242566"/>
                    <a:gd name="connsiteY2" fmla="*/ 221511 h 668756"/>
                    <a:gd name="connsiteX3" fmla="*/ 31909 w 242566"/>
                    <a:gd name="connsiteY3" fmla="*/ 592351 h 668756"/>
                    <a:gd name="connsiteX4" fmla="*/ 11589 w 242566"/>
                    <a:gd name="connsiteY4" fmla="*/ 663471 h 668756"/>
                    <a:gd name="connsiteX5" fmla="*/ 235109 w 242566"/>
                    <a:gd name="connsiteY5" fmla="*/ 653311 h 668756"/>
                    <a:gd name="connsiteX6" fmla="*/ 189389 w 242566"/>
                    <a:gd name="connsiteY6" fmla="*/ 572031 h 668756"/>
                    <a:gd name="connsiteX7" fmla="*/ 155973 w 242566"/>
                    <a:gd name="connsiteY7" fmla="*/ 158458 h 668756"/>
                    <a:gd name="connsiteX8" fmla="*/ 115079 w 242566"/>
                    <a:gd name="connsiteY8" fmla="*/ 1130 h 668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2566" h="668756">
                      <a:moveTo>
                        <a:pt x="115079" y="1130"/>
                      </a:moveTo>
                      <a:cubicBezTo>
                        <a:pt x="100328" y="-9528"/>
                        <a:pt x="81331" y="57781"/>
                        <a:pt x="67469" y="94511"/>
                      </a:cubicBezTo>
                      <a:cubicBezTo>
                        <a:pt x="53607" y="131241"/>
                        <a:pt x="37836" y="138538"/>
                        <a:pt x="31909" y="221511"/>
                      </a:cubicBezTo>
                      <a:cubicBezTo>
                        <a:pt x="25982" y="304484"/>
                        <a:pt x="35296" y="518691"/>
                        <a:pt x="31909" y="592351"/>
                      </a:cubicBezTo>
                      <a:cubicBezTo>
                        <a:pt x="28522" y="666011"/>
                        <a:pt x="-22278" y="653311"/>
                        <a:pt x="11589" y="663471"/>
                      </a:cubicBezTo>
                      <a:cubicBezTo>
                        <a:pt x="45456" y="673631"/>
                        <a:pt x="205476" y="668551"/>
                        <a:pt x="235109" y="653311"/>
                      </a:cubicBezTo>
                      <a:cubicBezTo>
                        <a:pt x="264742" y="638071"/>
                        <a:pt x="197009" y="657544"/>
                        <a:pt x="189389" y="572031"/>
                      </a:cubicBezTo>
                      <a:cubicBezTo>
                        <a:pt x="181769" y="486518"/>
                        <a:pt x="174433" y="253608"/>
                        <a:pt x="155973" y="158458"/>
                      </a:cubicBezTo>
                      <a:cubicBezTo>
                        <a:pt x="137513" y="63308"/>
                        <a:pt x="129830" y="11788"/>
                        <a:pt x="115079" y="1130"/>
                      </a:cubicBezTo>
                      <a:close/>
                    </a:path>
                  </a:pathLst>
                </a:custGeom>
                <a:solidFill>
                  <a:srgbClr val="4561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xmlns="" id="{11C594CF-FDC4-4C6A-B770-871AF17F7CCD}"/>
                    </a:ext>
                  </a:extLst>
                </p:cNvPr>
                <p:cNvSpPr/>
                <p:nvPr/>
              </p:nvSpPr>
              <p:spPr>
                <a:xfrm>
                  <a:off x="1950720" y="3419545"/>
                  <a:ext cx="71120" cy="172987"/>
                </a:xfrm>
                <a:prstGeom prst="rect">
                  <a:avLst/>
                </a:prstGeom>
                <a:solidFill>
                  <a:srgbClr val="2743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xmlns="" id="{EF5409BB-8212-45AC-8F44-2A038571D161}"/>
                    </a:ext>
                  </a:extLst>
                </p:cNvPr>
                <p:cNvCxnSpPr>
                  <a:endCxn id="31" idx="0"/>
                </p:cNvCxnSpPr>
                <p:nvPr/>
              </p:nvCxnSpPr>
              <p:spPr>
                <a:xfrm>
                  <a:off x="1986280" y="3251874"/>
                  <a:ext cx="0" cy="167671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xmlns="" id="{39698731-0CFB-4C46-8846-F94FDAF0598A}"/>
                    </a:ext>
                  </a:extLst>
                </p:cNvPr>
                <p:cNvCxnSpPr/>
                <p:nvPr/>
              </p:nvCxnSpPr>
              <p:spPr>
                <a:xfrm>
                  <a:off x="1975940" y="3215073"/>
                  <a:ext cx="152199" cy="127013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xmlns="" id="{C71C46B1-6CED-4997-843F-5FBBB86C2585}"/>
                    </a:ext>
                  </a:extLst>
                </p:cNvPr>
                <p:cNvSpPr/>
                <p:nvPr/>
              </p:nvSpPr>
              <p:spPr>
                <a:xfrm>
                  <a:off x="1950720" y="390502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xmlns="" id="{1ECC894F-2CCD-402B-B829-983DE345F193}"/>
                    </a:ext>
                  </a:extLst>
                </p:cNvPr>
                <p:cNvSpPr/>
                <p:nvPr/>
              </p:nvSpPr>
              <p:spPr>
                <a:xfrm>
                  <a:off x="1950720" y="3959386"/>
                  <a:ext cx="93769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270EFE42-FA94-4C79-8DDE-06D1016120F5}"/>
                </a:ext>
              </a:extLst>
            </p:cNvPr>
            <p:cNvSpPr/>
            <p:nvPr/>
          </p:nvSpPr>
          <p:spPr>
            <a:xfrm>
              <a:off x="2231006" y="3035956"/>
              <a:ext cx="523462" cy="1172542"/>
            </a:xfrm>
            <a:custGeom>
              <a:avLst/>
              <a:gdLst>
                <a:gd name="connsiteX0" fmla="*/ 50858 w 523462"/>
                <a:gd name="connsiteY0" fmla="*/ 495774 h 1172542"/>
                <a:gd name="connsiteX1" fmla="*/ 101658 w 523462"/>
                <a:gd name="connsiteY1" fmla="*/ 251934 h 1172542"/>
                <a:gd name="connsiteX2" fmla="*/ 213418 w 523462"/>
                <a:gd name="connsiteY2" fmla="*/ 84294 h 1172542"/>
                <a:gd name="connsiteX3" fmla="*/ 345498 w 523462"/>
                <a:gd name="connsiteY3" fmla="*/ 262094 h 1172542"/>
                <a:gd name="connsiteX4" fmla="*/ 416618 w 523462"/>
                <a:gd name="connsiteY4" fmla="*/ 1039334 h 1172542"/>
                <a:gd name="connsiteX5" fmla="*/ 442018 w 523462"/>
                <a:gd name="connsiteY5" fmla="*/ 1140934 h 1172542"/>
                <a:gd name="connsiteX6" fmla="*/ 523298 w 523462"/>
                <a:gd name="connsiteY6" fmla="*/ 1146014 h 1172542"/>
                <a:gd name="connsiteX7" fmla="*/ 462338 w 523462"/>
                <a:gd name="connsiteY7" fmla="*/ 820894 h 1172542"/>
                <a:gd name="connsiteX8" fmla="*/ 436938 w 523462"/>
                <a:gd name="connsiteY8" fmla="*/ 511014 h 1172542"/>
                <a:gd name="connsiteX9" fmla="*/ 370898 w 523462"/>
                <a:gd name="connsiteY9" fmla="*/ 211294 h 1172542"/>
                <a:gd name="connsiteX10" fmla="*/ 304858 w 523462"/>
                <a:gd name="connsiteY10" fmla="*/ 28414 h 1172542"/>
                <a:gd name="connsiteX11" fmla="*/ 203258 w 523462"/>
                <a:gd name="connsiteY11" fmla="*/ 3014 h 1172542"/>
                <a:gd name="connsiteX12" fmla="*/ 127058 w 523462"/>
                <a:gd name="connsiteY12" fmla="*/ 53814 h 1172542"/>
                <a:gd name="connsiteX13" fmla="*/ 55938 w 523462"/>
                <a:gd name="connsiteY13" fmla="*/ 241774 h 1172542"/>
                <a:gd name="connsiteX14" fmla="*/ 58 w 523462"/>
                <a:gd name="connsiteY14" fmla="*/ 475454 h 1172542"/>
                <a:gd name="connsiteX15" fmla="*/ 50858 w 523462"/>
                <a:gd name="connsiteY15" fmla="*/ 495774 h 117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3462" h="1172542">
                  <a:moveTo>
                    <a:pt x="50858" y="495774"/>
                  </a:moveTo>
                  <a:cubicBezTo>
                    <a:pt x="67791" y="458521"/>
                    <a:pt x="74565" y="320514"/>
                    <a:pt x="101658" y="251934"/>
                  </a:cubicBezTo>
                  <a:cubicBezTo>
                    <a:pt x="128751" y="183354"/>
                    <a:pt x="172778" y="82601"/>
                    <a:pt x="213418" y="84294"/>
                  </a:cubicBezTo>
                  <a:cubicBezTo>
                    <a:pt x="254058" y="85987"/>
                    <a:pt x="311631" y="102921"/>
                    <a:pt x="345498" y="262094"/>
                  </a:cubicBezTo>
                  <a:cubicBezTo>
                    <a:pt x="379365" y="421267"/>
                    <a:pt x="400531" y="892861"/>
                    <a:pt x="416618" y="1039334"/>
                  </a:cubicBezTo>
                  <a:cubicBezTo>
                    <a:pt x="432705" y="1185807"/>
                    <a:pt x="424238" y="1123154"/>
                    <a:pt x="442018" y="1140934"/>
                  </a:cubicBezTo>
                  <a:cubicBezTo>
                    <a:pt x="459798" y="1158714"/>
                    <a:pt x="519911" y="1199354"/>
                    <a:pt x="523298" y="1146014"/>
                  </a:cubicBezTo>
                  <a:cubicBezTo>
                    <a:pt x="526685" y="1092674"/>
                    <a:pt x="476731" y="926727"/>
                    <a:pt x="462338" y="820894"/>
                  </a:cubicBezTo>
                  <a:cubicBezTo>
                    <a:pt x="447945" y="715061"/>
                    <a:pt x="452178" y="612614"/>
                    <a:pt x="436938" y="511014"/>
                  </a:cubicBezTo>
                  <a:cubicBezTo>
                    <a:pt x="421698" y="409414"/>
                    <a:pt x="392911" y="291727"/>
                    <a:pt x="370898" y="211294"/>
                  </a:cubicBezTo>
                  <a:cubicBezTo>
                    <a:pt x="348885" y="130861"/>
                    <a:pt x="332798" y="63127"/>
                    <a:pt x="304858" y="28414"/>
                  </a:cubicBezTo>
                  <a:cubicBezTo>
                    <a:pt x="276918" y="-6299"/>
                    <a:pt x="232891" y="-1219"/>
                    <a:pt x="203258" y="3014"/>
                  </a:cubicBezTo>
                  <a:cubicBezTo>
                    <a:pt x="173625" y="7247"/>
                    <a:pt x="151611" y="14021"/>
                    <a:pt x="127058" y="53814"/>
                  </a:cubicBezTo>
                  <a:cubicBezTo>
                    <a:pt x="102505" y="93607"/>
                    <a:pt x="77105" y="171501"/>
                    <a:pt x="55938" y="241774"/>
                  </a:cubicBezTo>
                  <a:cubicBezTo>
                    <a:pt x="34771" y="312047"/>
                    <a:pt x="1751" y="434814"/>
                    <a:pt x="58" y="475454"/>
                  </a:cubicBezTo>
                  <a:cubicBezTo>
                    <a:pt x="-1635" y="516094"/>
                    <a:pt x="33925" y="533027"/>
                    <a:pt x="50858" y="495774"/>
                  </a:cubicBezTo>
                  <a:close/>
                </a:path>
              </a:pathLst>
            </a:custGeom>
            <a:solidFill>
              <a:srgbClr val="96A3BE"/>
            </a:solidFill>
            <a:ln>
              <a:solidFill>
                <a:srgbClr val="8191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5483029F-041D-451A-A4AF-7F4DD5ADE2EA}"/>
                </a:ext>
              </a:extLst>
            </p:cNvPr>
            <p:cNvGrpSpPr/>
            <p:nvPr/>
          </p:nvGrpSpPr>
          <p:grpSpPr>
            <a:xfrm>
              <a:off x="438115" y="4162977"/>
              <a:ext cx="2863524" cy="2199367"/>
              <a:chOff x="5817379" y="1082698"/>
              <a:chExt cx="2468320" cy="1941239"/>
            </a:xfrm>
            <a:effectLst>
              <a:outerShdw blurRad="50800" dist="76200" dir="4200000" sx="107000" sy="107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5A5D7446-97C4-495A-A79F-945F940A44A1}"/>
                  </a:ext>
                </a:extLst>
              </p:cNvPr>
              <p:cNvSpPr/>
              <p:nvPr/>
            </p:nvSpPr>
            <p:spPr>
              <a:xfrm>
                <a:off x="5919537" y="1219200"/>
                <a:ext cx="2261937" cy="1804737"/>
              </a:xfrm>
              <a:prstGeom prst="rect">
                <a:avLst/>
              </a:prstGeom>
              <a:solidFill>
                <a:srgbClr val="F1F1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60A7187F-6FDF-47B6-AE90-BDBDD536B025}"/>
                  </a:ext>
                </a:extLst>
              </p:cNvPr>
              <p:cNvCxnSpPr>
                <a:cxnSpLocks/>
                <a:stCxn id="13" idx="0"/>
                <a:endCxn id="13" idx="2"/>
              </p:cNvCxnSpPr>
              <p:nvPr/>
            </p:nvCxnSpPr>
            <p:spPr>
              <a:xfrm>
                <a:off x="7050506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43902857-AA4B-4265-939B-1BEC378B5A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8927" y="1219200"/>
                <a:ext cx="0" cy="1804737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A2AC812B-92D2-4844-B639-68F2DC87C9AE}"/>
                  </a:ext>
                </a:extLst>
              </p:cNvPr>
              <p:cNvSpPr/>
              <p:nvPr/>
            </p:nvSpPr>
            <p:spPr>
              <a:xfrm>
                <a:off x="5817379" y="1082698"/>
                <a:ext cx="2468320" cy="1365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16D6E8B4-8D25-41C1-8DE2-4E1790A5D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4064" y="1692442"/>
                <a:ext cx="0" cy="1331495"/>
              </a:xfrm>
              <a:prstGeom prst="line">
                <a:avLst/>
              </a:prstGeom>
              <a:ln w="19050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6265A7D9-B7D3-442C-A2BA-B74D3EF6A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9537" y="1219200"/>
                <a:ext cx="2261937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xmlns="" id="{92CD6E40-75A6-41B1-9BB7-53119ECEF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0506" y="1692442"/>
                <a:ext cx="1130968" cy="0"/>
              </a:xfrm>
              <a:prstGeom prst="line">
                <a:avLst/>
              </a:prstGeom>
              <a:ln w="28575">
                <a:solidFill>
                  <a:srgbClr val="978A8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6AA0AAED-9077-44C5-B957-CA7EF25E058F}"/>
                  </a:ext>
                </a:extLst>
              </p:cNvPr>
              <p:cNvSpPr/>
              <p:nvPr/>
            </p:nvSpPr>
            <p:spPr>
              <a:xfrm>
                <a:off x="7606366" y="1399675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xmlns="" id="{D2973AB1-43B6-4A0F-8CE1-B45804908C9A}"/>
                  </a:ext>
                </a:extLst>
              </p:cNvPr>
              <p:cNvSpPr/>
              <p:nvPr/>
            </p:nvSpPr>
            <p:spPr>
              <a:xfrm>
                <a:off x="6503751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325E7E2A-6158-4CAD-92AC-0AD26CEB21DD}"/>
                  </a:ext>
                </a:extLst>
              </p:cNvPr>
              <p:cNvSpPr/>
              <p:nvPr/>
            </p:nvSpPr>
            <p:spPr>
              <a:xfrm>
                <a:off x="6348385" y="2065423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xmlns="" id="{23E8823C-5A32-4334-8617-EFCAD072B3A0}"/>
                  </a:ext>
                </a:extLst>
              </p:cNvPr>
              <p:cNvSpPr/>
              <p:nvPr/>
            </p:nvSpPr>
            <p:spPr>
              <a:xfrm>
                <a:off x="7698083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C87FB2A6-3C4F-4953-873C-FD5F0519750D}"/>
                  </a:ext>
                </a:extLst>
              </p:cNvPr>
              <p:cNvSpPr/>
              <p:nvPr/>
            </p:nvSpPr>
            <p:spPr>
              <a:xfrm>
                <a:off x="7542717" y="2245898"/>
                <a:ext cx="45719" cy="112292"/>
              </a:xfrm>
              <a:prstGeom prst="ellipse">
                <a:avLst/>
              </a:prstGeom>
              <a:solidFill>
                <a:srgbClr val="978A88"/>
              </a:solidFill>
              <a:ln>
                <a:solidFill>
                  <a:srgbClr val="978A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xmlns="" id="{25EB57BB-87E8-40E0-B601-748137832FEC}"/>
                </a:ext>
              </a:extLst>
            </p:cNvPr>
            <p:cNvSpPr/>
            <p:nvPr/>
          </p:nvSpPr>
          <p:spPr>
            <a:xfrm>
              <a:off x="2318675" y="3965125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xmlns="" id="{7CDC303D-37F9-4EB4-AA9C-6ED6801665B9}"/>
                </a:ext>
              </a:extLst>
            </p:cNvPr>
            <p:cNvSpPr/>
            <p:nvPr/>
          </p:nvSpPr>
          <p:spPr>
            <a:xfrm>
              <a:off x="2931445" y="3964533"/>
              <a:ext cx="147542" cy="193386"/>
            </a:xfrm>
            <a:prstGeom prst="trapezoid">
              <a:avLst/>
            </a:prstGeom>
            <a:solidFill>
              <a:srgbClr val="96A3BE"/>
            </a:solidFill>
            <a:ln>
              <a:solidFill>
                <a:srgbClr val="8191B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0" name="Picture 69" descr="Application&#10;&#10;Description automatically generated with medium confidence">
            <a:extLst>
              <a:ext uri="{FF2B5EF4-FFF2-40B4-BE49-F238E27FC236}">
                <a16:creationId xmlns:a16="http://schemas.microsoft.com/office/drawing/2014/main" xmlns="" id="{728E61AA-B7AD-4F1F-9671-ECEC99114D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58" b="89976" l="10000" r="90000">
                        <a14:foregroundMark x1="57925" y1="45230" x2="57925" y2="45230"/>
                        <a14:foregroundMark x1="57520" y1="45635" x2="57520" y2="45635"/>
                        <a14:foregroundMark x1="57089" y1="46079" x2="57089" y2="46079"/>
                        <a14:foregroundMark x1="57790" y1="46079" x2="55526" y2="46079"/>
                        <a14:foregroundMark x1="53693" y1="9458" x2="53693" y2="9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2" t="6228" r="34875" b="52868"/>
          <a:stretch/>
        </p:blipFill>
        <p:spPr>
          <a:xfrm>
            <a:off x="9413900" y="3438840"/>
            <a:ext cx="2935503" cy="3297530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1DB880FE-F0EE-4DD2-90CF-263EC2362BA5}"/>
              </a:ext>
            </a:extLst>
          </p:cNvPr>
          <p:cNvGrpSpPr/>
          <p:nvPr/>
        </p:nvGrpSpPr>
        <p:grpSpPr>
          <a:xfrm>
            <a:off x="3482751" y="707231"/>
            <a:ext cx="6745950" cy="5740116"/>
            <a:chOff x="3482751" y="707231"/>
            <a:chExt cx="6745950" cy="5740116"/>
          </a:xfrm>
        </p:grpSpPr>
        <p:pic>
          <p:nvPicPr>
            <p:cNvPr id="73" name="Picture 72" descr="Icon&#10;&#10;Description automatically generated">
              <a:extLst>
                <a:ext uri="{FF2B5EF4-FFF2-40B4-BE49-F238E27FC236}">
                  <a16:creationId xmlns:a16="http://schemas.microsoft.com/office/drawing/2014/main" xmlns="" id="{947BA601-E5B3-4E82-AAF2-711BEB2EF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38750"/>
            <a:stretch/>
          </p:blipFill>
          <p:spPr>
            <a:xfrm rot="21354838" flipH="1">
              <a:off x="3482751" y="707231"/>
              <a:ext cx="6745950" cy="415336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C8D86789-1F8C-44EB-A902-3063F7E80EA9}"/>
                </a:ext>
              </a:extLst>
            </p:cNvPr>
            <p:cNvSpPr txBox="1"/>
            <p:nvPr/>
          </p:nvSpPr>
          <p:spPr>
            <a:xfrm>
              <a:off x="4386943" y="1816314"/>
              <a:ext cx="540118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giai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44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6" name="Picture 75" descr="Icon&#10;&#10;Description automatically generated">
              <a:extLst>
                <a:ext uri="{FF2B5EF4-FFF2-40B4-BE49-F238E27FC236}">
                  <a16:creationId xmlns:a16="http://schemas.microsoft.com/office/drawing/2014/main" xmlns="" id="{A4927F30-568F-4E31-92E3-E228991A6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957"/>
            <a:stretch/>
          </p:blipFill>
          <p:spPr>
            <a:xfrm rot="10800000" flipV="1">
              <a:off x="6375087" y="4782210"/>
              <a:ext cx="3762493" cy="1665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182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555</Words>
  <Application>Microsoft Office PowerPoint</Application>
  <PresentationFormat>Widescreen</PresentationFormat>
  <Paragraphs>45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宋体</vt:lpstr>
      <vt:lpstr>Arial</vt:lpstr>
      <vt:lpstr>Arial-Rounded</vt:lpstr>
      <vt:lpstr>Calibri</vt:lpstr>
      <vt:lpstr>Calibri Light</vt:lpstr>
      <vt:lpstr>Cambria</vt:lpstr>
      <vt:lpstr>Times New Roman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2026-02-25T13:34:06Z</dcterms:created>
  <dcterms:modified xsi:type="dcterms:W3CDTF">2026-02-25T13:34:40Z</dcterms:modified>
</cp:coreProperties>
</file>