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8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AAFEBE-9221-4257-AB2C-B275DA36CBB0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A5822-5B02-41EF-8A48-5CECC3D8A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84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001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1F3EB-E873-4B62-AF64-0F09174EF3FA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8175A-3C88-4C58-97F6-2B6D21584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956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1F3EB-E873-4B62-AF64-0F09174EF3FA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8175A-3C88-4C58-97F6-2B6D21584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990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1F3EB-E873-4B62-AF64-0F09174EF3FA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8175A-3C88-4C58-97F6-2B6D21584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135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1F3EB-E873-4B62-AF64-0F09174EF3FA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8175A-3C88-4C58-97F6-2B6D21584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55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1F3EB-E873-4B62-AF64-0F09174EF3FA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8175A-3C88-4C58-97F6-2B6D21584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13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1F3EB-E873-4B62-AF64-0F09174EF3FA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8175A-3C88-4C58-97F6-2B6D21584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434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1F3EB-E873-4B62-AF64-0F09174EF3FA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8175A-3C88-4C58-97F6-2B6D21584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620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1F3EB-E873-4B62-AF64-0F09174EF3FA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8175A-3C88-4C58-97F6-2B6D21584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3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1F3EB-E873-4B62-AF64-0F09174EF3FA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8175A-3C88-4C58-97F6-2B6D21584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032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1F3EB-E873-4B62-AF64-0F09174EF3FA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8175A-3C88-4C58-97F6-2B6D21584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867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1F3EB-E873-4B62-AF64-0F09174EF3FA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8175A-3C88-4C58-97F6-2B6D21584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294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1F3EB-E873-4B62-AF64-0F09174EF3FA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8175A-3C88-4C58-97F6-2B6D21584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50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9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30.png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34.png"/><Relationship Id="rId4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1.png"/><Relationship Id="rId7" Type="http://schemas.openxmlformats.org/officeDocument/2006/relationships/slide" Target="slide5.xml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microsoft.com/office/2007/relationships/hdphoto" Target="../media/hdphoto5.wdp"/><Relationship Id="rId5" Type="http://schemas.openxmlformats.org/officeDocument/2006/relationships/slide" Target="slide3.xml"/><Relationship Id="rId10" Type="http://schemas.openxmlformats.org/officeDocument/2006/relationships/image" Target="../media/image12.png"/><Relationship Id="rId4" Type="http://schemas.microsoft.com/office/2007/relationships/hdphoto" Target="../media/hdphoto4.wdp"/><Relationship Id="rId9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7A1924F2-4EA4-4F9A-9332-A248F619E7CD}"/>
              </a:ext>
            </a:extLst>
          </p:cNvPr>
          <p:cNvGrpSpPr/>
          <p:nvPr/>
        </p:nvGrpSpPr>
        <p:grpSpPr>
          <a:xfrm>
            <a:off x="247940" y="821492"/>
            <a:ext cx="11770378" cy="6112594"/>
            <a:chOff x="21879" y="897806"/>
            <a:chExt cx="11770378" cy="611259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9E985275-5EF1-4A0C-8069-751113A6ABCA}"/>
                </a:ext>
              </a:extLst>
            </p:cNvPr>
            <p:cNvSpPr/>
            <p:nvPr/>
          </p:nvSpPr>
          <p:spPr>
            <a:xfrm>
              <a:off x="21879" y="897806"/>
              <a:ext cx="11392515" cy="5830582"/>
            </a:xfrm>
            <a:custGeom>
              <a:avLst/>
              <a:gdLst>
                <a:gd name="connsiteX0" fmla="*/ 4607379 w 9886950"/>
                <a:gd name="connsiteY0" fmla="*/ 0 h 4490358"/>
                <a:gd name="connsiteX1" fmla="*/ 5440083 w 9886950"/>
                <a:gd name="connsiteY1" fmla="*/ 442746 h 4490358"/>
                <a:gd name="connsiteX2" fmla="*/ 5508336 w 9886950"/>
                <a:gd name="connsiteY2" fmla="*/ 568491 h 4490358"/>
                <a:gd name="connsiteX3" fmla="*/ 5526402 w 9886950"/>
                <a:gd name="connsiteY3" fmla="*/ 553142 h 4490358"/>
                <a:gd name="connsiteX4" fmla="*/ 6509656 w 9886950"/>
                <a:gd name="connsiteY4" fmla="*/ 223156 h 4490358"/>
                <a:gd name="connsiteX5" fmla="*/ 7702449 w 9886950"/>
                <a:gd name="connsiteY5" fmla="*/ 749030 h 4490358"/>
                <a:gd name="connsiteX6" fmla="*/ 7780750 w 9886950"/>
                <a:gd name="connsiteY6" fmla="*/ 846920 h 4490358"/>
                <a:gd name="connsiteX7" fmla="*/ 7788073 w 9886950"/>
                <a:gd name="connsiteY7" fmla="*/ 840265 h 4490358"/>
                <a:gd name="connsiteX8" fmla="*/ 8567059 w 9886950"/>
                <a:gd name="connsiteY8" fmla="*/ 560616 h 4490358"/>
                <a:gd name="connsiteX9" fmla="*/ 9791701 w 9886950"/>
                <a:gd name="connsiteY9" fmla="*/ 1785258 h 4490358"/>
                <a:gd name="connsiteX10" fmla="*/ 9521344 w 9886950"/>
                <a:gd name="connsiteY10" fmla="*/ 2552847 h 4490358"/>
                <a:gd name="connsiteX11" fmla="*/ 9466220 w 9886950"/>
                <a:gd name="connsiteY11" fmla="*/ 2612778 h 4490358"/>
                <a:gd name="connsiteX12" fmla="*/ 9507648 w 9886950"/>
                <a:gd name="connsiteY12" fmla="*/ 2643757 h 4490358"/>
                <a:gd name="connsiteX13" fmla="*/ 9886950 w 9886950"/>
                <a:gd name="connsiteY13" fmla="*/ 3448051 h 4490358"/>
                <a:gd name="connsiteX14" fmla="*/ 9154594 w 9886950"/>
                <a:gd name="connsiteY14" fmla="*/ 4443497 h 4490358"/>
                <a:gd name="connsiteX15" fmla="*/ 9100457 w 9886950"/>
                <a:gd name="connsiteY15" fmla="*/ 4457417 h 4490358"/>
                <a:gd name="connsiteX16" fmla="*/ 9100457 w 9886950"/>
                <a:gd name="connsiteY16" fmla="*/ 4457697 h 4490358"/>
                <a:gd name="connsiteX17" fmla="*/ 9099368 w 9886950"/>
                <a:gd name="connsiteY17" fmla="*/ 4457697 h 4490358"/>
                <a:gd name="connsiteX18" fmla="*/ 9054705 w 9886950"/>
                <a:gd name="connsiteY18" fmla="*/ 4469181 h 4490358"/>
                <a:gd name="connsiteX19" fmla="*/ 8844644 w 9886950"/>
                <a:gd name="connsiteY19" fmla="*/ 4490357 h 4490358"/>
                <a:gd name="connsiteX20" fmla="*/ 8634583 w 9886950"/>
                <a:gd name="connsiteY20" fmla="*/ 4469181 h 4490358"/>
                <a:gd name="connsiteX21" fmla="*/ 8589920 w 9886950"/>
                <a:gd name="connsiteY21" fmla="*/ 4457697 h 4490358"/>
                <a:gd name="connsiteX22" fmla="*/ 1862186 w 9886950"/>
                <a:gd name="connsiteY22" fmla="*/ 4457697 h 4490358"/>
                <a:gd name="connsiteX23" fmla="*/ 1857299 w 9886950"/>
                <a:gd name="connsiteY23" fmla="*/ 4458954 h 4490358"/>
                <a:gd name="connsiteX24" fmla="*/ 1545772 w 9886950"/>
                <a:gd name="connsiteY24" fmla="*/ 4490358 h 4490358"/>
                <a:gd name="connsiteX25" fmla="*/ 0 w 9886950"/>
                <a:gd name="connsiteY25" fmla="*/ 2944586 h 4490358"/>
                <a:gd name="connsiteX26" fmla="*/ 562518 w 9886950"/>
                <a:gd name="connsiteY26" fmla="*/ 1751793 h 4490358"/>
                <a:gd name="connsiteX27" fmla="*/ 566772 w 9886950"/>
                <a:gd name="connsiteY27" fmla="*/ 1748612 h 4490358"/>
                <a:gd name="connsiteX28" fmla="*/ 561674 w 9886950"/>
                <a:gd name="connsiteY28" fmla="*/ 1739219 h 4490358"/>
                <a:gd name="connsiteX29" fmla="*/ 511630 w 9886950"/>
                <a:gd name="connsiteY29" fmla="*/ 1491342 h 4490358"/>
                <a:gd name="connsiteX30" fmla="*/ 1148444 w 9886950"/>
                <a:gd name="connsiteY30" fmla="*/ 854529 h 4490358"/>
                <a:gd name="connsiteX31" fmla="*/ 1367402 w 9886950"/>
                <a:gd name="connsiteY31" fmla="*/ 893170 h 4490358"/>
                <a:gd name="connsiteX32" fmla="*/ 1455772 w 9886950"/>
                <a:gd name="connsiteY32" fmla="*/ 934397 h 4490358"/>
                <a:gd name="connsiteX33" fmla="*/ 1526737 w 9886950"/>
                <a:gd name="connsiteY33" fmla="*/ 817585 h 4490358"/>
                <a:gd name="connsiteX34" fmla="*/ 2808515 w 9886950"/>
                <a:gd name="connsiteY34" fmla="*/ 136068 h 4490358"/>
                <a:gd name="connsiteX35" fmla="*/ 3672770 w 9886950"/>
                <a:gd name="connsiteY35" fmla="*/ 400062 h 4490358"/>
                <a:gd name="connsiteX36" fmla="*/ 3761734 w 9886950"/>
                <a:gd name="connsiteY36" fmla="*/ 466588 h 4490358"/>
                <a:gd name="connsiteX37" fmla="*/ 3774675 w 9886950"/>
                <a:gd name="connsiteY37" fmla="*/ 442746 h 4490358"/>
                <a:gd name="connsiteX38" fmla="*/ 4607379 w 9886950"/>
                <a:gd name="connsiteY38" fmla="*/ 0 h 449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86950" h="4490358">
                  <a:moveTo>
                    <a:pt x="4607379" y="0"/>
                  </a:moveTo>
                  <a:cubicBezTo>
                    <a:pt x="4954009" y="0"/>
                    <a:pt x="5259620" y="175625"/>
                    <a:pt x="5440083" y="442746"/>
                  </a:cubicBezTo>
                  <a:lnTo>
                    <a:pt x="5508336" y="568491"/>
                  </a:lnTo>
                  <a:lnTo>
                    <a:pt x="5526402" y="553142"/>
                  </a:lnTo>
                  <a:cubicBezTo>
                    <a:pt x="5793602" y="346993"/>
                    <a:pt x="6136160" y="223156"/>
                    <a:pt x="6509656" y="223156"/>
                  </a:cubicBezTo>
                  <a:cubicBezTo>
                    <a:pt x="6989866" y="223156"/>
                    <a:pt x="7418931" y="427866"/>
                    <a:pt x="7702449" y="749030"/>
                  </a:cubicBezTo>
                  <a:lnTo>
                    <a:pt x="7780750" y="846920"/>
                  </a:lnTo>
                  <a:lnTo>
                    <a:pt x="7788073" y="840265"/>
                  </a:lnTo>
                  <a:cubicBezTo>
                    <a:pt x="7999763" y="665562"/>
                    <a:pt x="8271155" y="560616"/>
                    <a:pt x="8567059" y="560616"/>
                  </a:cubicBezTo>
                  <a:cubicBezTo>
                    <a:pt x="9243410" y="560616"/>
                    <a:pt x="9791701" y="1108907"/>
                    <a:pt x="9791701" y="1785258"/>
                  </a:cubicBezTo>
                  <a:cubicBezTo>
                    <a:pt x="9791701" y="2075878"/>
                    <a:pt x="9690469" y="2342853"/>
                    <a:pt x="9521344" y="2552847"/>
                  </a:cubicBezTo>
                  <a:lnTo>
                    <a:pt x="9466220" y="2612778"/>
                  </a:lnTo>
                  <a:lnTo>
                    <a:pt x="9507648" y="2643757"/>
                  </a:lnTo>
                  <a:cubicBezTo>
                    <a:pt x="9739297" y="2834931"/>
                    <a:pt x="9886950" y="3124248"/>
                    <a:pt x="9886950" y="3448051"/>
                  </a:cubicBezTo>
                  <a:cubicBezTo>
                    <a:pt x="9886950" y="3915767"/>
                    <a:pt x="9578884" y="4311529"/>
                    <a:pt x="9154594" y="4443497"/>
                  </a:cubicBezTo>
                  <a:lnTo>
                    <a:pt x="9100457" y="4457417"/>
                  </a:lnTo>
                  <a:lnTo>
                    <a:pt x="9100457" y="4457697"/>
                  </a:lnTo>
                  <a:lnTo>
                    <a:pt x="9099368" y="4457697"/>
                  </a:lnTo>
                  <a:lnTo>
                    <a:pt x="9054705" y="4469181"/>
                  </a:lnTo>
                  <a:cubicBezTo>
                    <a:pt x="8986853" y="4483066"/>
                    <a:pt x="8916600" y="4490357"/>
                    <a:pt x="8844644" y="4490357"/>
                  </a:cubicBezTo>
                  <a:cubicBezTo>
                    <a:pt x="8772688" y="4490357"/>
                    <a:pt x="8702435" y="4483066"/>
                    <a:pt x="8634583" y="4469181"/>
                  </a:cubicBezTo>
                  <a:lnTo>
                    <a:pt x="8589920" y="4457697"/>
                  </a:lnTo>
                  <a:lnTo>
                    <a:pt x="1862186" y="4457697"/>
                  </a:lnTo>
                  <a:lnTo>
                    <a:pt x="1857299" y="4458954"/>
                  </a:lnTo>
                  <a:cubicBezTo>
                    <a:pt x="1756673" y="4479545"/>
                    <a:pt x="1652485" y="4490358"/>
                    <a:pt x="1545772" y="4490358"/>
                  </a:cubicBezTo>
                  <a:cubicBezTo>
                    <a:pt x="692066" y="4490358"/>
                    <a:pt x="0" y="3798292"/>
                    <a:pt x="0" y="2944586"/>
                  </a:cubicBezTo>
                  <a:cubicBezTo>
                    <a:pt x="0" y="2464377"/>
                    <a:pt x="218974" y="2035311"/>
                    <a:pt x="562518" y="1751793"/>
                  </a:cubicBezTo>
                  <a:lnTo>
                    <a:pt x="566772" y="1748612"/>
                  </a:lnTo>
                  <a:lnTo>
                    <a:pt x="561674" y="1739219"/>
                  </a:lnTo>
                  <a:cubicBezTo>
                    <a:pt x="529450" y="1663032"/>
                    <a:pt x="511630" y="1579268"/>
                    <a:pt x="511630" y="1491342"/>
                  </a:cubicBezTo>
                  <a:cubicBezTo>
                    <a:pt x="511630" y="1139639"/>
                    <a:pt x="796741" y="854529"/>
                    <a:pt x="1148444" y="854529"/>
                  </a:cubicBezTo>
                  <a:cubicBezTo>
                    <a:pt x="1225379" y="854529"/>
                    <a:pt x="1299127" y="868172"/>
                    <a:pt x="1367402" y="893170"/>
                  </a:cubicBezTo>
                  <a:lnTo>
                    <a:pt x="1455772" y="934397"/>
                  </a:lnTo>
                  <a:lnTo>
                    <a:pt x="1526737" y="817585"/>
                  </a:lnTo>
                  <a:cubicBezTo>
                    <a:pt x="1804523" y="406407"/>
                    <a:pt x="2274949" y="136068"/>
                    <a:pt x="2808515" y="136068"/>
                  </a:cubicBezTo>
                  <a:cubicBezTo>
                    <a:pt x="3128654" y="136068"/>
                    <a:pt x="3426063" y="233390"/>
                    <a:pt x="3672770" y="400062"/>
                  </a:cubicBezTo>
                  <a:lnTo>
                    <a:pt x="3761734" y="466588"/>
                  </a:lnTo>
                  <a:lnTo>
                    <a:pt x="3774675" y="442746"/>
                  </a:lnTo>
                  <a:cubicBezTo>
                    <a:pt x="3955139" y="175625"/>
                    <a:pt x="4260749" y="0"/>
                    <a:pt x="4607379" y="0"/>
                  </a:cubicBezTo>
                  <a:close/>
                </a:path>
              </a:pathLst>
            </a:custGeom>
            <a:solidFill>
              <a:srgbClr val="CDED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E2A2D2EB-FD14-4C15-9A35-6493AB932D15}"/>
                </a:ext>
              </a:extLst>
            </p:cNvPr>
            <p:cNvSpPr/>
            <p:nvPr/>
          </p:nvSpPr>
          <p:spPr>
            <a:xfrm>
              <a:off x="399742" y="1179818"/>
              <a:ext cx="11392515" cy="5830582"/>
            </a:xfrm>
            <a:custGeom>
              <a:avLst/>
              <a:gdLst>
                <a:gd name="connsiteX0" fmla="*/ 4607379 w 9886950"/>
                <a:gd name="connsiteY0" fmla="*/ 0 h 4490358"/>
                <a:gd name="connsiteX1" fmla="*/ 5440083 w 9886950"/>
                <a:gd name="connsiteY1" fmla="*/ 442746 h 4490358"/>
                <a:gd name="connsiteX2" fmla="*/ 5508336 w 9886950"/>
                <a:gd name="connsiteY2" fmla="*/ 568491 h 4490358"/>
                <a:gd name="connsiteX3" fmla="*/ 5526402 w 9886950"/>
                <a:gd name="connsiteY3" fmla="*/ 553142 h 4490358"/>
                <a:gd name="connsiteX4" fmla="*/ 6509656 w 9886950"/>
                <a:gd name="connsiteY4" fmla="*/ 223156 h 4490358"/>
                <a:gd name="connsiteX5" fmla="*/ 7702449 w 9886950"/>
                <a:gd name="connsiteY5" fmla="*/ 749030 h 4490358"/>
                <a:gd name="connsiteX6" fmla="*/ 7780750 w 9886950"/>
                <a:gd name="connsiteY6" fmla="*/ 846920 h 4490358"/>
                <a:gd name="connsiteX7" fmla="*/ 7788073 w 9886950"/>
                <a:gd name="connsiteY7" fmla="*/ 840265 h 4490358"/>
                <a:gd name="connsiteX8" fmla="*/ 8567059 w 9886950"/>
                <a:gd name="connsiteY8" fmla="*/ 560616 h 4490358"/>
                <a:gd name="connsiteX9" fmla="*/ 9791701 w 9886950"/>
                <a:gd name="connsiteY9" fmla="*/ 1785258 h 4490358"/>
                <a:gd name="connsiteX10" fmla="*/ 9521344 w 9886950"/>
                <a:gd name="connsiteY10" fmla="*/ 2552847 h 4490358"/>
                <a:gd name="connsiteX11" fmla="*/ 9466220 w 9886950"/>
                <a:gd name="connsiteY11" fmla="*/ 2612778 h 4490358"/>
                <a:gd name="connsiteX12" fmla="*/ 9507648 w 9886950"/>
                <a:gd name="connsiteY12" fmla="*/ 2643757 h 4490358"/>
                <a:gd name="connsiteX13" fmla="*/ 9886950 w 9886950"/>
                <a:gd name="connsiteY13" fmla="*/ 3448051 h 4490358"/>
                <a:gd name="connsiteX14" fmla="*/ 9154594 w 9886950"/>
                <a:gd name="connsiteY14" fmla="*/ 4443497 h 4490358"/>
                <a:gd name="connsiteX15" fmla="*/ 9100457 w 9886950"/>
                <a:gd name="connsiteY15" fmla="*/ 4457417 h 4490358"/>
                <a:gd name="connsiteX16" fmla="*/ 9100457 w 9886950"/>
                <a:gd name="connsiteY16" fmla="*/ 4457697 h 4490358"/>
                <a:gd name="connsiteX17" fmla="*/ 9099368 w 9886950"/>
                <a:gd name="connsiteY17" fmla="*/ 4457697 h 4490358"/>
                <a:gd name="connsiteX18" fmla="*/ 9054705 w 9886950"/>
                <a:gd name="connsiteY18" fmla="*/ 4469181 h 4490358"/>
                <a:gd name="connsiteX19" fmla="*/ 8844644 w 9886950"/>
                <a:gd name="connsiteY19" fmla="*/ 4490357 h 4490358"/>
                <a:gd name="connsiteX20" fmla="*/ 8634583 w 9886950"/>
                <a:gd name="connsiteY20" fmla="*/ 4469181 h 4490358"/>
                <a:gd name="connsiteX21" fmla="*/ 8589920 w 9886950"/>
                <a:gd name="connsiteY21" fmla="*/ 4457697 h 4490358"/>
                <a:gd name="connsiteX22" fmla="*/ 1862186 w 9886950"/>
                <a:gd name="connsiteY22" fmla="*/ 4457697 h 4490358"/>
                <a:gd name="connsiteX23" fmla="*/ 1857299 w 9886950"/>
                <a:gd name="connsiteY23" fmla="*/ 4458954 h 4490358"/>
                <a:gd name="connsiteX24" fmla="*/ 1545772 w 9886950"/>
                <a:gd name="connsiteY24" fmla="*/ 4490358 h 4490358"/>
                <a:gd name="connsiteX25" fmla="*/ 0 w 9886950"/>
                <a:gd name="connsiteY25" fmla="*/ 2944586 h 4490358"/>
                <a:gd name="connsiteX26" fmla="*/ 562518 w 9886950"/>
                <a:gd name="connsiteY26" fmla="*/ 1751793 h 4490358"/>
                <a:gd name="connsiteX27" fmla="*/ 566772 w 9886950"/>
                <a:gd name="connsiteY27" fmla="*/ 1748612 h 4490358"/>
                <a:gd name="connsiteX28" fmla="*/ 561674 w 9886950"/>
                <a:gd name="connsiteY28" fmla="*/ 1739219 h 4490358"/>
                <a:gd name="connsiteX29" fmla="*/ 511630 w 9886950"/>
                <a:gd name="connsiteY29" fmla="*/ 1491342 h 4490358"/>
                <a:gd name="connsiteX30" fmla="*/ 1148444 w 9886950"/>
                <a:gd name="connsiteY30" fmla="*/ 854529 h 4490358"/>
                <a:gd name="connsiteX31" fmla="*/ 1367402 w 9886950"/>
                <a:gd name="connsiteY31" fmla="*/ 893170 h 4490358"/>
                <a:gd name="connsiteX32" fmla="*/ 1455772 w 9886950"/>
                <a:gd name="connsiteY32" fmla="*/ 934397 h 4490358"/>
                <a:gd name="connsiteX33" fmla="*/ 1526737 w 9886950"/>
                <a:gd name="connsiteY33" fmla="*/ 817585 h 4490358"/>
                <a:gd name="connsiteX34" fmla="*/ 2808515 w 9886950"/>
                <a:gd name="connsiteY34" fmla="*/ 136068 h 4490358"/>
                <a:gd name="connsiteX35" fmla="*/ 3672770 w 9886950"/>
                <a:gd name="connsiteY35" fmla="*/ 400062 h 4490358"/>
                <a:gd name="connsiteX36" fmla="*/ 3761734 w 9886950"/>
                <a:gd name="connsiteY36" fmla="*/ 466588 h 4490358"/>
                <a:gd name="connsiteX37" fmla="*/ 3774675 w 9886950"/>
                <a:gd name="connsiteY37" fmla="*/ 442746 h 4490358"/>
                <a:gd name="connsiteX38" fmla="*/ 4607379 w 9886950"/>
                <a:gd name="connsiteY38" fmla="*/ 0 h 449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86950" h="4490358">
                  <a:moveTo>
                    <a:pt x="4607379" y="0"/>
                  </a:moveTo>
                  <a:cubicBezTo>
                    <a:pt x="4954009" y="0"/>
                    <a:pt x="5259620" y="175625"/>
                    <a:pt x="5440083" y="442746"/>
                  </a:cubicBezTo>
                  <a:lnTo>
                    <a:pt x="5508336" y="568491"/>
                  </a:lnTo>
                  <a:lnTo>
                    <a:pt x="5526402" y="553142"/>
                  </a:lnTo>
                  <a:cubicBezTo>
                    <a:pt x="5793602" y="346993"/>
                    <a:pt x="6136160" y="223156"/>
                    <a:pt x="6509656" y="223156"/>
                  </a:cubicBezTo>
                  <a:cubicBezTo>
                    <a:pt x="6989866" y="223156"/>
                    <a:pt x="7418931" y="427866"/>
                    <a:pt x="7702449" y="749030"/>
                  </a:cubicBezTo>
                  <a:lnTo>
                    <a:pt x="7780750" y="846920"/>
                  </a:lnTo>
                  <a:lnTo>
                    <a:pt x="7788073" y="840265"/>
                  </a:lnTo>
                  <a:cubicBezTo>
                    <a:pt x="7999763" y="665562"/>
                    <a:pt x="8271155" y="560616"/>
                    <a:pt x="8567059" y="560616"/>
                  </a:cubicBezTo>
                  <a:cubicBezTo>
                    <a:pt x="9243410" y="560616"/>
                    <a:pt x="9791701" y="1108907"/>
                    <a:pt x="9791701" y="1785258"/>
                  </a:cubicBezTo>
                  <a:cubicBezTo>
                    <a:pt x="9791701" y="2075878"/>
                    <a:pt x="9690469" y="2342853"/>
                    <a:pt x="9521344" y="2552847"/>
                  </a:cubicBezTo>
                  <a:lnTo>
                    <a:pt x="9466220" y="2612778"/>
                  </a:lnTo>
                  <a:lnTo>
                    <a:pt x="9507648" y="2643757"/>
                  </a:lnTo>
                  <a:cubicBezTo>
                    <a:pt x="9739297" y="2834931"/>
                    <a:pt x="9886950" y="3124248"/>
                    <a:pt x="9886950" y="3448051"/>
                  </a:cubicBezTo>
                  <a:cubicBezTo>
                    <a:pt x="9886950" y="3915767"/>
                    <a:pt x="9578884" y="4311529"/>
                    <a:pt x="9154594" y="4443497"/>
                  </a:cubicBezTo>
                  <a:lnTo>
                    <a:pt x="9100457" y="4457417"/>
                  </a:lnTo>
                  <a:lnTo>
                    <a:pt x="9100457" y="4457697"/>
                  </a:lnTo>
                  <a:lnTo>
                    <a:pt x="9099368" y="4457697"/>
                  </a:lnTo>
                  <a:lnTo>
                    <a:pt x="9054705" y="4469181"/>
                  </a:lnTo>
                  <a:cubicBezTo>
                    <a:pt x="8986853" y="4483066"/>
                    <a:pt x="8916600" y="4490357"/>
                    <a:pt x="8844644" y="4490357"/>
                  </a:cubicBezTo>
                  <a:cubicBezTo>
                    <a:pt x="8772688" y="4490357"/>
                    <a:pt x="8702435" y="4483066"/>
                    <a:pt x="8634583" y="4469181"/>
                  </a:cubicBezTo>
                  <a:lnTo>
                    <a:pt x="8589920" y="4457697"/>
                  </a:lnTo>
                  <a:lnTo>
                    <a:pt x="1862186" y="4457697"/>
                  </a:lnTo>
                  <a:lnTo>
                    <a:pt x="1857299" y="4458954"/>
                  </a:lnTo>
                  <a:cubicBezTo>
                    <a:pt x="1756673" y="4479545"/>
                    <a:pt x="1652485" y="4490358"/>
                    <a:pt x="1545772" y="4490358"/>
                  </a:cubicBezTo>
                  <a:cubicBezTo>
                    <a:pt x="692066" y="4490358"/>
                    <a:pt x="0" y="3798292"/>
                    <a:pt x="0" y="2944586"/>
                  </a:cubicBezTo>
                  <a:cubicBezTo>
                    <a:pt x="0" y="2464377"/>
                    <a:pt x="218974" y="2035311"/>
                    <a:pt x="562518" y="1751793"/>
                  </a:cubicBezTo>
                  <a:lnTo>
                    <a:pt x="566772" y="1748612"/>
                  </a:lnTo>
                  <a:lnTo>
                    <a:pt x="561674" y="1739219"/>
                  </a:lnTo>
                  <a:cubicBezTo>
                    <a:pt x="529450" y="1663032"/>
                    <a:pt x="511630" y="1579268"/>
                    <a:pt x="511630" y="1491342"/>
                  </a:cubicBezTo>
                  <a:cubicBezTo>
                    <a:pt x="511630" y="1139639"/>
                    <a:pt x="796741" y="854529"/>
                    <a:pt x="1148444" y="854529"/>
                  </a:cubicBezTo>
                  <a:cubicBezTo>
                    <a:pt x="1225379" y="854529"/>
                    <a:pt x="1299127" y="868172"/>
                    <a:pt x="1367402" y="893170"/>
                  </a:cubicBezTo>
                  <a:lnTo>
                    <a:pt x="1455772" y="934397"/>
                  </a:lnTo>
                  <a:lnTo>
                    <a:pt x="1526737" y="817585"/>
                  </a:lnTo>
                  <a:cubicBezTo>
                    <a:pt x="1804523" y="406407"/>
                    <a:pt x="2274949" y="136068"/>
                    <a:pt x="2808515" y="136068"/>
                  </a:cubicBezTo>
                  <a:cubicBezTo>
                    <a:pt x="3128654" y="136068"/>
                    <a:pt x="3426063" y="233390"/>
                    <a:pt x="3672770" y="400062"/>
                  </a:cubicBezTo>
                  <a:lnTo>
                    <a:pt x="3761734" y="466588"/>
                  </a:lnTo>
                  <a:lnTo>
                    <a:pt x="3774675" y="442746"/>
                  </a:lnTo>
                  <a:cubicBezTo>
                    <a:pt x="3955139" y="175625"/>
                    <a:pt x="4260749" y="0"/>
                    <a:pt x="4607379" y="0"/>
                  </a:cubicBezTo>
                  <a:close/>
                </a:path>
              </a:pathLst>
            </a:custGeom>
            <a:solidFill>
              <a:srgbClr val="9AD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Isosceles Triangle 4">
            <a:extLst>
              <a:ext uri="{FF2B5EF4-FFF2-40B4-BE49-F238E27FC236}">
                <a16:creationId xmlns:a16="http://schemas.microsoft.com/office/drawing/2014/main" xmlns="" id="{4C1186BA-102F-4BC4-BA1F-472A0D2D2A87}"/>
              </a:ext>
            </a:extLst>
          </p:cNvPr>
          <p:cNvSpPr/>
          <p:nvPr/>
        </p:nvSpPr>
        <p:spPr>
          <a:xfrm>
            <a:off x="2376926" y="850559"/>
            <a:ext cx="7402286" cy="6054461"/>
          </a:xfrm>
          <a:prstGeom prst="triangle">
            <a:avLst>
              <a:gd name="adj" fmla="val 50153"/>
            </a:avLst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04AB7CF-6839-46B8-9771-9EC408871FC9}"/>
              </a:ext>
            </a:extLst>
          </p:cNvPr>
          <p:cNvGrpSpPr/>
          <p:nvPr/>
        </p:nvGrpSpPr>
        <p:grpSpPr>
          <a:xfrm>
            <a:off x="5635751" y="0"/>
            <a:ext cx="920496" cy="1687669"/>
            <a:chOff x="5663184" y="852692"/>
            <a:chExt cx="920496" cy="168766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B1F7A6CE-BEA7-4B70-A2A4-9460BB104BD5}"/>
                </a:ext>
              </a:extLst>
            </p:cNvPr>
            <p:cNvGrpSpPr/>
            <p:nvPr/>
          </p:nvGrpSpPr>
          <p:grpSpPr>
            <a:xfrm>
              <a:off x="5663184" y="1699774"/>
              <a:ext cx="920496" cy="840587"/>
              <a:chOff x="5663184" y="1699774"/>
              <a:chExt cx="920496" cy="84058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xmlns="" id="{C82ADB1B-44E6-4BF7-832C-F02280B798F0}"/>
                  </a:ext>
                </a:extLst>
              </p:cNvPr>
              <p:cNvGrpSpPr/>
              <p:nvPr/>
            </p:nvGrpSpPr>
            <p:grpSpPr>
              <a:xfrm>
                <a:off x="5663184" y="1699774"/>
                <a:ext cx="920496" cy="741670"/>
                <a:chOff x="5663184" y="1699774"/>
                <a:chExt cx="920496" cy="741670"/>
              </a:xfrm>
            </p:grpSpPr>
            <p:sp>
              <p:nvSpPr>
                <p:cNvPr id="11" name="Trapezoid 10">
                  <a:extLst>
                    <a:ext uri="{FF2B5EF4-FFF2-40B4-BE49-F238E27FC236}">
                      <a16:creationId xmlns:a16="http://schemas.microsoft.com/office/drawing/2014/main" xmlns="" id="{E264971B-309F-4304-AFAE-0190A1CF2A2B}"/>
                    </a:ext>
                  </a:extLst>
                </p:cNvPr>
                <p:cNvSpPr/>
                <p:nvPr/>
              </p:nvSpPr>
              <p:spPr>
                <a:xfrm>
                  <a:off x="5663184" y="1699774"/>
                  <a:ext cx="920496" cy="665474"/>
                </a:xfrm>
                <a:prstGeom prst="trapezoid">
                  <a:avLst>
                    <a:gd name="adj" fmla="val 31871"/>
                  </a:avLst>
                </a:prstGeom>
                <a:solidFill>
                  <a:srgbClr val="354E6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xmlns="" id="{D064E5B9-1503-44B3-85E7-50A58C786A26}"/>
                    </a:ext>
                  </a:extLst>
                </p:cNvPr>
                <p:cNvSpPr/>
                <p:nvPr/>
              </p:nvSpPr>
              <p:spPr>
                <a:xfrm>
                  <a:off x="5663184" y="2283568"/>
                  <a:ext cx="920496" cy="157876"/>
                </a:xfrm>
                <a:prstGeom prst="ellipse">
                  <a:avLst/>
                </a:prstGeom>
                <a:solidFill>
                  <a:srgbClr val="5077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AC911AA4-7D9F-4FBC-AEA3-E8074444858C}"/>
                  </a:ext>
                </a:extLst>
              </p:cNvPr>
              <p:cNvSpPr/>
              <p:nvPr/>
            </p:nvSpPr>
            <p:spPr>
              <a:xfrm>
                <a:off x="5955467" y="2283568"/>
                <a:ext cx="336481" cy="256793"/>
              </a:xfrm>
              <a:custGeom>
                <a:avLst/>
                <a:gdLst>
                  <a:gd name="connsiteX0" fmla="*/ 41702 w 487680"/>
                  <a:gd name="connsiteY0" fmla="*/ 0 h 372184"/>
                  <a:gd name="connsiteX1" fmla="*/ 85846 w 487680"/>
                  <a:gd name="connsiteY1" fmla="*/ 5105 h 372184"/>
                  <a:gd name="connsiteX2" fmla="*/ 264995 w 487680"/>
                  <a:gd name="connsiteY2" fmla="*/ 11308 h 372184"/>
                  <a:gd name="connsiteX3" fmla="*/ 444145 w 487680"/>
                  <a:gd name="connsiteY3" fmla="*/ 5105 h 372184"/>
                  <a:gd name="connsiteX4" fmla="*/ 449039 w 487680"/>
                  <a:gd name="connsiteY4" fmla="*/ 4539 h 372184"/>
                  <a:gd name="connsiteX5" fmla="*/ 468518 w 487680"/>
                  <a:gd name="connsiteY5" fmla="*/ 33431 h 372184"/>
                  <a:gd name="connsiteX6" fmla="*/ 487680 w 487680"/>
                  <a:gd name="connsiteY6" fmla="*/ 128344 h 372184"/>
                  <a:gd name="connsiteX7" fmla="*/ 243840 w 487680"/>
                  <a:gd name="connsiteY7" fmla="*/ 372184 h 372184"/>
                  <a:gd name="connsiteX8" fmla="*/ 0 w 487680"/>
                  <a:gd name="connsiteY8" fmla="*/ 128344 h 372184"/>
                  <a:gd name="connsiteX9" fmla="*/ 19162 w 487680"/>
                  <a:gd name="connsiteY9" fmla="*/ 33431 h 372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7680" h="372184">
                    <a:moveTo>
                      <a:pt x="41702" y="0"/>
                    </a:moveTo>
                    <a:lnTo>
                      <a:pt x="85846" y="5105"/>
                    </a:lnTo>
                    <a:cubicBezTo>
                      <a:pt x="140909" y="9099"/>
                      <a:pt x="201448" y="11308"/>
                      <a:pt x="264995" y="11308"/>
                    </a:cubicBezTo>
                    <a:cubicBezTo>
                      <a:pt x="328542" y="11308"/>
                      <a:pt x="389081" y="9099"/>
                      <a:pt x="444145" y="5105"/>
                    </a:cubicBezTo>
                    <a:lnTo>
                      <a:pt x="449039" y="4539"/>
                    </a:lnTo>
                    <a:lnTo>
                      <a:pt x="468518" y="33431"/>
                    </a:lnTo>
                    <a:cubicBezTo>
                      <a:pt x="480857" y="62603"/>
                      <a:pt x="487680" y="94677"/>
                      <a:pt x="487680" y="128344"/>
                    </a:cubicBezTo>
                    <a:cubicBezTo>
                      <a:pt x="487680" y="263013"/>
                      <a:pt x="378509" y="372184"/>
                      <a:pt x="243840" y="372184"/>
                    </a:cubicBezTo>
                    <a:cubicBezTo>
                      <a:pt x="109171" y="372184"/>
                      <a:pt x="0" y="263013"/>
                      <a:pt x="0" y="128344"/>
                    </a:cubicBezTo>
                    <a:cubicBezTo>
                      <a:pt x="0" y="94677"/>
                      <a:pt x="6823" y="62603"/>
                      <a:pt x="19162" y="33431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5A594236-375E-4F24-A70E-821570FCFAA6}"/>
                </a:ext>
              </a:extLst>
            </p:cNvPr>
            <p:cNvCxnSpPr>
              <a:cxnSpLocks/>
            </p:cNvCxnSpPr>
            <p:nvPr/>
          </p:nvCxnSpPr>
          <p:spPr>
            <a:xfrm>
              <a:off x="6123432" y="852692"/>
              <a:ext cx="0" cy="839438"/>
            </a:xfrm>
            <a:prstGeom prst="line">
              <a:avLst/>
            </a:prstGeom>
            <a:ln w="28575">
              <a:solidFill>
                <a:srgbClr val="354E6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17961C0E-27DC-48DB-A736-8496ADF629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31" b="4649"/>
          <a:stretch/>
        </p:blipFill>
        <p:spPr>
          <a:xfrm>
            <a:off x="8093254" y="-359748"/>
            <a:ext cx="4865117" cy="3265475"/>
          </a:xfrm>
          <a:prstGeom prst="rect">
            <a:avLst/>
          </a:prstGeom>
        </p:spPr>
      </p:pic>
      <p:pic>
        <p:nvPicPr>
          <p:cNvPr id="24" name="Picture 4" descr="Thay đổi thói quen, sống khoẻ mỗi ngày - Xét nghiệm Dr.Labo">
            <a:extLst>
              <a:ext uri="{FF2B5EF4-FFF2-40B4-BE49-F238E27FC236}">
                <a16:creationId xmlns:a16="http://schemas.microsoft.com/office/drawing/2014/main" xmlns="" id="{B4D5863D-490E-41B1-9E5D-9F39FF48F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1" b="90476" l="9874" r="89874">
                        <a14:foregroundMark x1="18494" y1="48810" x2="20000" y2="67857"/>
                        <a14:foregroundMark x1="25021" y1="28274" x2="25021" y2="28274"/>
                        <a14:foregroundMark x1="22845" y1="23958" x2="28368" y2="29762"/>
                        <a14:foregroundMark x1="23515" y1="44792" x2="20251" y2="62798"/>
                        <a14:foregroundMark x1="35230" y1="45982" x2="36151" y2="72917"/>
                        <a14:foregroundMark x1="32469" y1="47768" x2="31967" y2="55655"/>
                        <a14:foregroundMark x1="31967" y1="55655" x2="36569" y2="56101"/>
                        <a14:foregroundMark x1="36569" y1="56101" x2="36569" y2="48363"/>
                        <a14:foregroundMark x1="36569" y1="48363" x2="35900" y2="48810"/>
                        <a14:foregroundMark x1="35230" y1="34226" x2="34728" y2="42113"/>
                        <a14:foregroundMark x1="49289" y1="19196" x2="60000" y2="19048"/>
                        <a14:foregroundMark x1="39247" y1="19196" x2="45607" y2="19792"/>
                        <a14:foregroundMark x1="39414" y1="16815" x2="46192" y2="25000"/>
                        <a14:foregroundMark x1="46192" y1="25000" x2="45105" y2="15923"/>
                        <a14:foregroundMark x1="45105" y1="15923" x2="40418" y2="14286"/>
                        <a14:foregroundMark x1="36569" y1="15923" x2="41255" y2="27381"/>
                        <a14:foregroundMark x1="41255" y1="27381" x2="45105" y2="29315"/>
                        <a14:foregroundMark x1="46611" y1="13542" x2="38075" y2="12946"/>
                        <a14:foregroundMark x1="38075" y1="12946" x2="37071" y2="13393"/>
                        <a14:foregroundMark x1="70544" y1="26935" x2="85021" y2="22321"/>
                        <a14:foregroundMark x1="79833" y1="38542" x2="81674" y2="46429"/>
                        <a14:foregroundMark x1="81674" y1="46429" x2="79749" y2="64137"/>
                        <a14:foregroundMark x1="80335" y1="64286" x2="78661" y2="76042"/>
                        <a14:foregroundMark x1="79079" y1="49256" x2="79247" y2="59821"/>
                        <a14:foregroundMark x1="66527" y1="35714" x2="65774" y2="40327"/>
                        <a14:foregroundMark x1="69707" y1="37054" x2="69205" y2="40923"/>
                        <a14:foregroundMark x1="31799" y1="68155" x2="38326" y2="68750"/>
                        <a14:foregroundMark x1="34226" y1="72321" x2="34477" y2="76935"/>
                        <a14:foregroundMark x1="37573" y1="71875" x2="37657" y2="79911"/>
                        <a14:foregroundMark x1="33054" y1="78423" x2="33138" y2="79464"/>
                        <a14:foregroundMark x1="33640" y1="77679" x2="32301" y2="83482"/>
                        <a14:foregroundMark x1="33389" y1="83333" x2="32469" y2="90179"/>
                        <a14:foregroundMark x1="20084" y1="89732" x2="20084" y2="89732"/>
                        <a14:foregroundMark x1="46527" y1="11161" x2="35565" y2="15327"/>
                        <a14:foregroundMark x1="35565" y1="15327" x2="36318" y2="24702"/>
                        <a14:foregroundMark x1="36318" y1="24702" x2="40418" y2="28869"/>
                        <a14:foregroundMark x1="40418" y1="28869" x2="45105" y2="29315"/>
                        <a14:foregroundMark x1="42092" y1="13542" x2="36151" y2="13988"/>
                        <a14:foregroundMark x1="36151" y1="13988" x2="35816" y2="14435"/>
                        <a14:foregroundMark x1="67364" y1="86012" x2="66695" y2="90476"/>
                        <a14:foregroundMark x1="62929" y1="84970" x2="63180" y2="87054"/>
                        <a14:foregroundMark x1="69372" y1="50744" x2="69372" y2="50744"/>
                        <a14:foregroundMark x1="69038" y1="51637" x2="69038" y2="51637"/>
                        <a14:foregroundMark x1="22343" y1="27827" x2="26192" y2="35565"/>
                        <a14:foregroundMark x1="45774" y1="11458" x2="39582" y2="12351"/>
                        <a14:foregroundMark x1="39582" y1="12351" x2="35649" y2="17113"/>
                        <a14:foregroundMark x1="35649" y1="17113" x2="36987" y2="26042"/>
                        <a14:foregroundMark x1="36987" y1="26042" x2="41674" y2="28274"/>
                        <a14:foregroundMark x1="35900" y1="17560" x2="35900" y2="23958"/>
                        <a14:foregroundMark x1="35649" y1="18006" x2="34561" y2="23810"/>
                        <a14:backgroundMark x1="33628" y1="23276" x2="35146" y2="29464"/>
                        <a14:backgroundMark x1="37657" y1="33185" x2="40586" y2="3526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031" y="0"/>
            <a:ext cx="3426958" cy="192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1C8605B-35DE-7E71-7E9E-CD17462AC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7927" y="457811"/>
            <a:ext cx="3644468" cy="12691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FD6E0BB7-51C9-3F8B-5883-067A689299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4448" y="2215670"/>
            <a:ext cx="8967960" cy="20839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F8DD6FE-B4EB-346B-7192-D3D83C06C2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3809" y="1657813"/>
            <a:ext cx="2558042" cy="706178"/>
          </a:xfrm>
          <a:prstGeom prst="rect">
            <a:avLst/>
          </a:prstGeom>
        </p:spPr>
      </p:pic>
      <p:sp>
        <p:nvSpPr>
          <p:cNvPr id="19" name="tex02">
            <a:extLst>
              <a:ext uri="{FF2B5EF4-FFF2-40B4-BE49-F238E27FC236}">
                <a16:creationId xmlns="" xmlns:a16="http://schemas.microsoft.com/office/drawing/2014/main" id="{42976E72-D805-4783-B14C-CCD6189DC1FB}"/>
              </a:ext>
            </a:extLst>
          </p:cNvPr>
          <p:cNvSpPr txBox="1"/>
          <p:nvPr/>
        </p:nvSpPr>
        <p:spPr>
          <a:xfrm>
            <a:off x="1780539" y="4603018"/>
            <a:ext cx="79254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viên</a:t>
            </a:r>
            <a:r>
              <a:rPr lang="en-US" altLang="zh-CN" sz="3200" b="1" i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200" b="1" i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Vũ Thị Vân</a:t>
            </a:r>
          </a:p>
          <a:p>
            <a:pPr algn="ctr" defTabSz="457189"/>
            <a:r>
              <a:rPr lang="en-US" altLang="zh-CN" sz="3200" b="1" i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Lớp: 5A7</a:t>
            </a:r>
          </a:p>
          <a:p>
            <a:pPr algn="ctr" defTabSz="457189"/>
            <a:r>
              <a:rPr lang="en-US" altLang="zh-CN" sz="3200" b="1" i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Trường: Tiểu học Hưng Đạo </a:t>
            </a:r>
            <a:endParaRPr lang="vi-VN" altLang="zh-CN" sz="3200" b="1" i="1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822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xmlns="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E1E2064-701D-C9FA-3CA6-6781CB9F6E18}"/>
              </a:ext>
            </a:extLst>
          </p:cNvPr>
          <p:cNvSpPr/>
          <p:nvPr/>
        </p:nvSpPr>
        <p:spPr>
          <a:xfrm>
            <a:off x="3282338" y="2739078"/>
            <a:ext cx="4568952" cy="1156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B93B35F-45B5-810D-4F17-49E7098324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0877" y="2910717"/>
            <a:ext cx="4950381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62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BD3EBD3-8787-4366-BC3C-C9F5B8AE0F45}"/>
              </a:ext>
            </a:extLst>
          </p:cNvPr>
          <p:cNvGrpSpPr/>
          <p:nvPr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BA7E78CB-14BC-49F5-BC39-7F80DCD7D0B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C92A9F15-C516-4519-9D74-8A227BC29F61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47AEC855-319A-47D4-B0A5-0E711496B79B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7B5B9A0E-2A38-4EF3-8083-AE07A90DB2DA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DB68E064-7CC2-4628-A187-AB10089A61E7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xmlns="" id="{5BAD4100-E865-4A9B-8B01-91A047AEE905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" name="Picture 8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xmlns="" id="{ECAA6E99-C3BB-4076-BF46-94B47FB84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9" y="473736"/>
            <a:ext cx="2519716" cy="2043013"/>
          </a:xfrm>
          <a:prstGeom prst="rect">
            <a:avLst/>
          </a:prstGeom>
        </p:spPr>
      </p:pic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xmlns="" id="{7C4561A7-8072-411E-B2F1-A61D9217F7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10807778" y="198685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5" name="Picture 24" descr="A picture containing text, clock&#10;&#10;Description automatically generated">
            <a:extLst>
              <a:ext uri="{FF2B5EF4-FFF2-40B4-BE49-F238E27FC236}">
                <a16:creationId xmlns:a16="http://schemas.microsoft.com/office/drawing/2014/main" xmlns="" id="{123AFFE0-F49E-4521-A4DC-1EC7B8CC42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35" y="227413"/>
            <a:ext cx="950290" cy="949529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BBC43D03-8728-4C3D-965E-1A0002FFBDC9}"/>
              </a:ext>
            </a:extLst>
          </p:cNvPr>
          <p:cNvGrpSpPr/>
          <p:nvPr/>
        </p:nvGrpSpPr>
        <p:grpSpPr>
          <a:xfrm>
            <a:off x="438115" y="3227168"/>
            <a:ext cx="2863524" cy="3326388"/>
            <a:chOff x="438115" y="3035956"/>
            <a:chExt cx="2863524" cy="332638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5B0D4D0D-F658-45E8-9B15-F3B398C79BF0}"/>
                </a:ext>
              </a:extLst>
            </p:cNvPr>
            <p:cNvGrpSpPr/>
            <p:nvPr/>
          </p:nvGrpSpPr>
          <p:grpSpPr>
            <a:xfrm>
              <a:off x="864614" y="3276853"/>
              <a:ext cx="242566" cy="959721"/>
              <a:chOff x="1885573" y="3215073"/>
              <a:chExt cx="242566" cy="959721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xmlns="" id="{9053FD4C-8F24-4042-B96E-110460D2EB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39977" y="3224421"/>
                <a:ext cx="45568" cy="6589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xmlns="" id="{4A4C134C-7045-4235-85D1-F9A49C646ECA}"/>
                  </a:ext>
                </a:extLst>
              </p:cNvPr>
              <p:cNvGrpSpPr/>
              <p:nvPr/>
            </p:nvGrpSpPr>
            <p:grpSpPr>
              <a:xfrm>
                <a:off x="1885573" y="3215073"/>
                <a:ext cx="242566" cy="959721"/>
                <a:chOff x="1885573" y="3215073"/>
                <a:chExt cx="242566" cy="959721"/>
              </a:xfrm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xmlns="" id="{9B610D09-9EB7-4FAC-9A60-133F4689E691}"/>
                    </a:ext>
                  </a:extLst>
                </p:cNvPr>
                <p:cNvSpPr/>
                <p:nvPr/>
              </p:nvSpPr>
              <p:spPr>
                <a:xfrm>
                  <a:off x="1885573" y="3506038"/>
                  <a:ext cx="242566" cy="668756"/>
                </a:xfrm>
                <a:custGeom>
                  <a:avLst/>
                  <a:gdLst>
                    <a:gd name="connsiteX0" fmla="*/ 72549 w 242566"/>
                    <a:gd name="connsiteY0" fmla="*/ 916 h 641201"/>
                    <a:gd name="connsiteX1" fmla="*/ 67469 w 242566"/>
                    <a:gd name="connsiteY1" fmla="*/ 66956 h 641201"/>
                    <a:gd name="connsiteX2" fmla="*/ 31909 w 242566"/>
                    <a:gd name="connsiteY2" fmla="*/ 193956 h 641201"/>
                    <a:gd name="connsiteX3" fmla="*/ 31909 w 242566"/>
                    <a:gd name="connsiteY3" fmla="*/ 564796 h 641201"/>
                    <a:gd name="connsiteX4" fmla="*/ 11589 w 242566"/>
                    <a:gd name="connsiteY4" fmla="*/ 635916 h 641201"/>
                    <a:gd name="connsiteX5" fmla="*/ 235109 w 242566"/>
                    <a:gd name="connsiteY5" fmla="*/ 625756 h 641201"/>
                    <a:gd name="connsiteX6" fmla="*/ 189389 w 242566"/>
                    <a:gd name="connsiteY6" fmla="*/ 544476 h 641201"/>
                    <a:gd name="connsiteX7" fmla="*/ 189389 w 242566"/>
                    <a:gd name="connsiteY7" fmla="*/ 112676 h 641201"/>
                    <a:gd name="connsiteX8" fmla="*/ 72549 w 242566"/>
                    <a:gd name="connsiteY8" fmla="*/ 916 h 641201"/>
                    <a:gd name="connsiteX0" fmla="*/ 72549 w 242566"/>
                    <a:gd name="connsiteY0" fmla="*/ 1365 h 641650"/>
                    <a:gd name="connsiteX1" fmla="*/ 67469 w 242566"/>
                    <a:gd name="connsiteY1" fmla="*/ 67405 h 641650"/>
                    <a:gd name="connsiteX2" fmla="*/ 31909 w 242566"/>
                    <a:gd name="connsiteY2" fmla="*/ 194405 h 641650"/>
                    <a:gd name="connsiteX3" fmla="*/ 31909 w 242566"/>
                    <a:gd name="connsiteY3" fmla="*/ 565245 h 641650"/>
                    <a:gd name="connsiteX4" fmla="*/ 11589 w 242566"/>
                    <a:gd name="connsiteY4" fmla="*/ 636365 h 641650"/>
                    <a:gd name="connsiteX5" fmla="*/ 235109 w 242566"/>
                    <a:gd name="connsiteY5" fmla="*/ 626205 h 641650"/>
                    <a:gd name="connsiteX6" fmla="*/ 189389 w 242566"/>
                    <a:gd name="connsiteY6" fmla="*/ 544925 h 641650"/>
                    <a:gd name="connsiteX7" fmla="*/ 171162 w 242566"/>
                    <a:gd name="connsiteY7" fmla="*/ 125276 h 641650"/>
                    <a:gd name="connsiteX8" fmla="*/ 72549 w 242566"/>
                    <a:gd name="connsiteY8" fmla="*/ 1365 h 641650"/>
                    <a:gd name="connsiteX0" fmla="*/ 115079 w 242566"/>
                    <a:gd name="connsiteY0" fmla="*/ 947 h 668573"/>
                    <a:gd name="connsiteX1" fmla="*/ 67469 w 242566"/>
                    <a:gd name="connsiteY1" fmla="*/ 94328 h 668573"/>
                    <a:gd name="connsiteX2" fmla="*/ 31909 w 242566"/>
                    <a:gd name="connsiteY2" fmla="*/ 221328 h 668573"/>
                    <a:gd name="connsiteX3" fmla="*/ 31909 w 242566"/>
                    <a:gd name="connsiteY3" fmla="*/ 592168 h 668573"/>
                    <a:gd name="connsiteX4" fmla="*/ 11589 w 242566"/>
                    <a:gd name="connsiteY4" fmla="*/ 663288 h 668573"/>
                    <a:gd name="connsiteX5" fmla="*/ 235109 w 242566"/>
                    <a:gd name="connsiteY5" fmla="*/ 653128 h 668573"/>
                    <a:gd name="connsiteX6" fmla="*/ 189389 w 242566"/>
                    <a:gd name="connsiteY6" fmla="*/ 571848 h 668573"/>
                    <a:gd name="connsiteX7" fmla="*/ 171162 w 242566"/>
                    <a:gd name="connsiteY7" fmla="*/ 152199 h 668573"/>
                    <a:gd name="connsiteX8" fmla="*/ 115079 w 242566"/>
                    <a:gd name="connsiteY8" fmla="*/ 947 h 668573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566" h="668756">
                      <a:moveTo>
                        <a:pt x="115079" y="1130"/>
                      </a:moveTo>
                      <a:cubicBezTo>
                        <a:pt x="100328" y="-9528"/>
                        <a:pt x="81331" y="57781"/>
                        <a:pt x="67469" y="94511"/>
                      </a:cubicBezTo>
                      <a:cubicBezTo>
                        <a:pt x="53607" y="131241"/>
                        <a:pt x="37836" y="138538"/>
                        <a:pt x="31909" y="221511"/>
                      </a:cubicBezTo>
                      <a:cubicBezTo>
                        <a:pt x="25982" y="304484"/>
                        <a:pt x="35296" y="518691"/>
                        <a:pt x="31909" y="592351"/>
                      </a:cubicBezTo>
                      <a:cubicBezTo>
                        <a:pt x="28522" y="666011"/>
                        <a:pt x="-22278" y="653311"/>
                        <a:pt x="11589" y="663471"/>
                      </a:cubicBezTo>
                      <a:cubicBezTo>
                        <a:pt x="45456" y="673631"/>
                        <a:pt x="205476" y="668551"/>
                        <a:pt x="235109" y="653311"/>
                      </a:cubicBezTo>
                      <a:cubicBezTo>
                        <a:pt x="264742" y="638071"/>
                        <a:pt x="197009" y="657544"/>
                        <a:pt x="189389" y="572031"/>
                      </a:cubicBezTo>
                      <a:cubicBezTo>
                        <a:pt x="181769" y="486518"/>
                        <a:pt x="174433" y="253608"/>
                        <a:pt x="155973" y="158458"/>
                      </a:cubicBezTo>
                      <a:cubicBezTo>
                        <a:pt x="137513" y="63308"/>
                        <a:pt x="129830" y="11788"/>
                        <a:pt x="115079" y="1130"/>
                      </a:cubicBezTo>
                      <a:close/>
                    </a:path>
                  </a:pathLst>
                </a:custGeom>
                <a:solidFill>
                  <a:srgbClr val="4561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xmlns="" id="{11C594CF-FDC4-4C6A-B770-871AF17F7CCD}"/>
                    </a:ext>
                  </a:extLst>
                </p:cNvPr>
                <p:cNvSpPr/>
                <p:nvPr/>
              </p:nvSpPr>
              <p:spPr>
                <a:xfrm>
                  <a:off x="1950720" y="3419545"/>
                  <a:ext cx="71120" cy="172987"/>
                </a:xfrm>
                <a:prstGeom prst="rect">
                  <a:avLst/>
                </a:prstGeom>
                <a:solidFill>
                  <a:srgbClr val="2743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xmlns="" id="{EF5409BB-8212-45AC-8F44-2A038571D161}"/>
                    </a:ext>
                  </a:extLst>
                </p:cNvPr>
                <p:cNvCxnSpPr>
                  <a:endCxn id="31" idx="0"/>
                </p:cNvCxnSpPr>
                <p:nvPr/>
              </p:nvCxnSpPr>
              <p:spPr>
                <a:xfrm>
                  <a:off x="1986280" y="3251874"/>
                  <a:ext cx="0" cy="167671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xmlns="" id="{39698731-0CFB-4C46-8846-F94FDAF0598A}"/>
                    </a:ext>
                  </a:extLst>
                </p:cNvPr>
                <p:cNvCxnSpPr/>
                <p:nvPr/>
              </p:nvCxnSpPr>
              <p:spPr>
                <a:xfrm>
                  <a:off x="1975940" y="3215073"/>
                  <a:ext cx="152199" cy="127013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xmlns="" id="{C71C46B1-6CED-4997-843F-5FBBB86C2585}"/>
                    </a:ext>
                  </a:extLst>
                </p:cNvPr>
                <p:cNvSpPr/>
                <p:nvPr/>
              </p:nvSpPr>
              <p:spPr>
                <a:xfrm>
                  <a:off x="1950720" y="390502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xmlns="" id="{1ECC894F-2CCD-402B-B829-983DE345F193}"/>
                    </a:ext>
                  </a:extLst>
                </p:cNvPr>
                <p:cNvSpPr/>
                <p:nvPr/>
              </p:nvSpPr>
              <p:spPr>
                <a:xfrm>
                  <a:off x="1950720" y="395938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270EFE42-FA94-4C79-8DDE-06D1016120F5}"/>
                </a:ext>
              </a:extLst>
            </p:cNvPr>
            <p:cNvSpPr/>
            <p:nvPr/>
          </p:nvSpPr>
          <p:spPr>
            <a:xfrm>
              <a:off x="2231006" y="3035956"/>
              <a:ext cx="523462" cy="1172542"/>
            </a:xfrm>
            <a:custGeom>
              <a:avLst/>
              <a:gdLst>
                <a:gd name="connsiteX0" fmla="*/ 50858 w 523462"/>
                <a:gd name="connsiteY0" fmla="*/ 495774 h 1172542"/>
                <a:gd name="connsiteX1" fmla="*/ 101658 w 523462"/>
                <a:gd name="connsiteY1" fmla="*/ 251934 h 1172542"/>
                <a:gd name="connsiteX2" fmla="*/ 213418 w 523462"/>
                <a:gd name="connsiteY2" fmla="*/ 84294 h 1172542"/>
                <a:gd name="connsiteX3" fmla="*/ 345498 w 523462"/>
                <a:gd name="connsiteY3" fmla="*/ 262094 h 1172542"/>
                <a:gd name="connsiteX4" fmla="*/ 416618 w 523462"/>
                <a:gd name="connsiteY4" fmla="*/ 1039334 h 1172542"/>
                <a:gd name="connsiteX5" fmla="*/ 442018 w 523462"/>
                <a:gd name="connsiteY5" fmla="*/ 1140934 h 1172542"/>
                <a:gd name="connsiteX6" fmla="*/ 523298 w 523462"/>
                <a:gd name="connsiteY6" fmla="*/ 1146014 h 1172542"/>
                <a:gd name="connsiteX7" fmla="*/ 462338 w 523462"/>
                <a:gd name="connsiteY7" fmla="*/ 820894 h 1172542"/>
                <a:gd name="connsiteX8" fmla="*/ 436938 w 523462"/>
                <a:gd name="connsiteY8" fmla="*/ 511014 h 1172542"/>
                <a:gd name="connsiteX9" fmla="*/ 370898 w 523462"/>
                <a:gd name="connsiteY9" fmla="*/ 211294 h 1172542"/>
                <a:gd name="connsiteX10" fmla="*/ 304858 w 523462"/>
                <a:gd name="connsiteY10" fmla="*/ 28414 h 1172542"/>
                <a:gd name="connsiteX11" fmla="*/ 203258 w 523462"/>
                <a:gd name="connsiteY11" fmla="*/ 3014 h 1172542"/>
                <a:gd name="connsiteX12" fmla="*/ 127058 w 523462"/>
                <a:gd name="connsiteY12" fmla="*/ 53814 h 1172542"/>
                <a:gd name="connsiteX13" fmla="*/ 55938 w 523462"/>
                <a:gd name="connsiteY13" fmla="*/ 241774 h 1172542"/>
                <a:gd name="connsiteX14" fmla="*/ 58 w 523462"/>
                <a:gd name="connsiteY14" fmla="*/ 475454 h 1172542"/>
                <a:gd name="connsiteX15" fmla="*/ 50858 w 523462"/>
                <a:gd name="connsiteY15" fmla="*/ 495774 h 117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3462" h="1172542">
                  <a:moveTo>
                    <a:pt x="50858" y="495774"/>
                  </a:moveTo>
                  <a:cubicBezTo>
                    <a:pt x="67791" y="458521"/>
                    <a:pt x="74565" y="320514"/>
                    <a:pt x="101658" y="251934"/>
                  </a:cubicBezTo>
                  <a:cubicBezTo>
                    <a:pt x="128751" y="183354"/>
                    <a:pt x="172778" y="82601"/>
                    <a:pt x="213418" y="84294"/>
                  </a:cubicBezTo>
                  <a:cubicBezTo>
                    <a:pt x="254058" y="85987"/>
                    <a:pt x="311631" y="102921"/>
                    <a:pt x="345498" y="262094"/>
                  </a:cubicBezTo>
                  <a:cubicBezTo>
                    <a:pt x="379365" y="421267"/>
                    <a:pt x="400531" y="892861"/>
                    <a:pt x="416618" y="1039334"/>
                  </a:cubicBezTo>
                  <a:cubicBezTo>
                    <a:pt x="432705" y="1185807"/>
                    <a:pt x="424238" y="1123154"/>
                    <a:pt x="442018" y="1140934"/>
                  </a:cubicBezTo>
                  <a:cubicBezTo>
                    <a:pt x="459798" y="1158714"/>
                    <a:pt x="519911" y="1199354"/>
                    <a:pt x="523298" y="1146014"/>
                  </a:cubicBezTo>
                  <a:cubicBezTo>
                    <a:pt x="526685" y="1092674"/>
                    <a:pt x="476731" y="926727"/>
                    <a:pt x="462338" y="820894"/>
                  </a:cubicBezTo>
                  <a:cubicBezTo>
                    <a:pt x="447945" y="715061"/>
                    <a:pt x="452178" y="612614"/>
                    <a:pt x="436938" y="511014"/>
                  </a:cubicBezTo>
                  <a:cubicBezTo>
                    <a:pt x="421698" y="409414"/>
                    <a:pt x="392911" y="291727"/>
                    <a:pt x="370898" y="211294"/>
                  </a:cubicBezTo>
                  <a:cubicBezTo>
                    <a:pt x="348885" y="130861"/>
                    <a:pt x="332798" y="63127"/>
                    <a:pt x="304858" y="28414"/>
                  </a:cubicBezTo>
                  <a:cubicBezTo>
                    <a:pt x="276918" y="-6299"/>
                    <a:pt x="232891" y="-1219"/>
                    <a:pt x="203258" y="3014"/>
                  </a:cubicBezTo>
                  <a:cubicBezTo>
                    <a:pt x="173625" y="7247"/>
                    <a:pt x="151611" y="14021"/>
                    <a:pt x="127058" y="53814"/>
                  </a:cubicBezTo>
                  <a:cubicBezTo>
                    <a:pt x="102505" y="93607"/>
                    <a:pt x="77105" y="171501"/>
                    <a:pt x="55938" y="241774"/>
                  </a:cubicBezTo>
                  <a:cubicBezTo>
                    <a:pt x="34771" y="312047"/>
                    <a:pt x="1751" y="434814"/>
                    <a:pt x="58" y="475454"/>
                  </a:cubicBezTo>
                  <a:cubicBezTo>
                    <a:pt x="-1635" y="516094"/>
                    <a:pt x="33925" y="533027"/>
                    <a:pt x="50858" y="495774"/>
                  </a:cubicBezTo>
                  <a:close/>
                </a:path>
              </a:pathLst>
            </a:custGeom>
            <a:solidFill>
              <a:srgbClr val="96A3BE"/>
            </a:solidFill>
            <a:ln>
              <a:solidFill>
                <a:srgbClr val="8191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5483029F-041D-451A-A4AF-7F4DD5ADE2EA}"/>
                </a:ext>
              </a:extLst>
            </p:cNvPr>
            <p:cNvGrpSpPr/>
            <p:nvPr/>
          </p:nvGrpSpPr>
          <p:grpSpPr>
            <a:xfrm>
              <a:off x="438115" y="4162977"/>
              <a:ext cx="2863524" cy="2199367"/>
              <a:chOff x="5817379" y="1082698"/>
              <a:chExt cx="2468320" cy="1941239"/>
            </a:xfrm>
            <a:effectLst>
              <a:outerShdw blurRad="50800" dist="76200" dir="4200000" sx="107000" sy="107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5A5D7446-97C4-495A-A79F-945F940A44A1}"/>
                  </a:ext>
                </a:extLst>
              </p:cNvPr>
              <p:cNvSpPr/>
              <p:nvPr/>
            </p:nvSpPr>
            <p:spPr>
              <a:xfrm>
                <a:off x="5919537" y="1219200"/>
                <a:ext cx="2261937" cy="1804737"/>
              </a:xfrm>
              <a:prstGeom prst="rect">
                <a:avLst/>
              </a:prstGeom>
              <a:solidFill>
                <a:srgbClr val="F1F1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xmlns="" id="{60A7187F-6FDF-47B6-AE90-BDBDD536B025}"/>
                  </a:ext>
                </a:extLst>
              </p:cNvPr>
              <p:cNvCxnSpPr>
                <a:cxnSpLocks/>
                <a:stCxn id="13" idx="0"/>
                <a:endCxn id="13" idx="2"/>
              </p:cNvCxnSpPr>
              <p:nvPr/>
            </p:nvCxnSpPr>
            <p:spPr>
              <a:xfrm>
                <a:off x="7050506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xmlns="" id="{43902857-AA4B-4265-939B-1BEC378B5A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48927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A2AC812B-92D2-4844-B639-68F2DC87C9AE}"/>
                  </a:ext>
                </a:extLst>
              </p:cNvPr>
              <p:cNvSpPr/>
              <p:nvPr/>
            </p:nvSpPr>
            <p:spPr>
              <a:xfrm>
                <a:off x="5817379" y="1082698"/>
                <a:ext cx="2468320" cy="1365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xmlns="" id="{16D6E8B4-8D25-41C1-8DE2-4E1790A5D0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4064" y="1692442"/>
                <a:ext cx="0" cy="1331495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xmlns="" id="{6265A7D9-B7D3-442C-A2BA-B74D3EF6AB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9537" y="1219200"/>
                <a:ext cx="2261937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92CD6E40-75A6-41B1-9BB7-53119ECEFB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0506" y="1692442"/>
                <a:ext cx="1130968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6AA0AAED-9077-44C5-B957-CA7EF25E058F}"/>
                  </a:ext>
                </a:extLst>
              </p:cNvPr>
              <p:cNvSpPr/>
              <p:nvPr/>
            </p:nvSpPr>
            <p:spPr>
              <a:xfrm>
                <a:off x="7606366" y="1399675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xmlns="" id="{D2973AB1-43B6-4A0F-8CE1-B45804908C9A}"/>
                  </a:ext>
                </a:extLst>
              </p:cNvPr>
              <p:cNvSpPr/>
              <p:nvPr/>
            </p:nvSpPr>
            <p:spPr>
              <a:xfrm>
                <a:off x="6503751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325E7E2A-6158-4CAD-92AC-0AD26CEB21DD}"/>
                  </a:ext>
                </a:extLst>
              </p:cNvPr>
              <p:cNvSpPr/>
              <p:nvPr/>
            </p:nvSpPr>
            <p:spPr>
              <a:xfrm>
                <a:off x="6348385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xmlns="" id="{23E8823C-5A32-4334-8617-EFCAD072B3A0}"/>
                  </a:ext>
                </a:extLst>
              </p:cNvPr>
              <p:cNvSpPr/>
              <p:nvPr/>
            </p:nvSpPr>
            <p:spPr>
              <a:xfrm>
                <a:off x="7698083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xmlns="" id="{C87FB2A6-3C4F-4953-873C-FD5F0519750D}"/>
                  </a:ext>
                </a:extLst>
              </p:cNvPr>
              <p:cNvSpPr/>
              <p:nvPr/>
            </p:nvSpPr>
            <p:spPr>
              <a:xfrm>
                <a:off x="7542717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rapezoid 28">
              <a:extLst>
                <a:ext uri="{FF2B5EF4-FFF2-40B4-BE49-F238E27FC236}">
                  <a16:creationId xmlns:a16="http://schemas.microsoft.com/office/drawing/2014/main" xmlns="" id="{25EB57BB-87E8-40E0-B601-748137832FEC}"/>
                </a:ext>
              </a:extLst>
            </p:cNvPr>
            <p:cNvSpPr/>
            <p:nvPr/>
          </p:nvSpPr>
          <p:spPr>
            <a:xfrm>
              <a:off x="2318675" y="3965125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rapezoid 46">
              <a:extLst>
                <a:ext uri="{FF2B5EF4-FFF2-40B4-BE49-F238E27FC236}">
                  <a16:creationId xmlns:a16="http://schemas.microsoft.com/office/drawing/2014/main" xmlns="" id="{7CDC303D-37F9-4EB4-AA9C-6ED6801665B9}"/>
                </a:ext>
              </a:extLst>
            </p:cNvPr>
            <p:cNvSpPr/>
            <p:nvPr/>
          </p:nvSpPr>
          <p:spPr>
            <a:xfrm>
              <a:off x="2931445" y="3964533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0" name="Picture 69" descr="Application&#10;&#10;Description automatically generated with medium confidence">
            <a:extLst>
              <a:ext uri="{FF2B5EF4-FFF2-40B4-BE49-F238E27FC236}">
                <a16:creationId xmlns:a16="http://schemas.microsoft.com/office/drawing/2014/main" xmlns="" id="{728E61AA-B7AD-4F1F-9671-ECEC99114D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58" b="89976" l="10000" r="90000">
                        <a14:foregroundMark x1="57925" y1="45230" x2="57925" y2="45230"/>
                        <a14:foregroundMark x1="57520" y1="45635" x2="57520" y2="45635"/>
                        <a14:foregroundMark x1="57089" y1="46079" x2="57089" y2="46079"/>
                        <a14:foregroundMark x1="57790" y1="46079" x2="55526" y2="46079"/>
                        <a14:foregroundMark x1="53693" y1="9458" x2="53693" y2="9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42" t="6228" r="34875" b="52868"/>
          <a:stretch/>
        </p:blipFill>
        <p:spPr>
          <a:xfrm>
            <a:off x="9413900" y="3438840"/>
            <a:ext cx="2935503" cy="3297530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1DB880FE-F0EE-4DD2-90CF-263EC2362BA5}"/>
              </a:ext>
            </a:extLst>
          </p:cNvPr>
          <p:cNvGrpSpPr/>
          <p:nvPr/>
        </p:nvGrpSpPr>
        <p:grpSpPr>
          <a:xfrm>
            <a:off x="3482751" y="707231"/>
            <a:ext cx="6745950" cy="5740116"/>
            <a:chOff x="3482751" y="707231"/>
            <a:chExt cx="6745950" cy="5740116"/>
          </a:xfrm>
        </p:grpSpPr>
        <p:pic>
          <p:nvPicPr>
            <p:cNvPr id="73" name="Picture 72" descr="Icon&#10;&#10;Description automatically generated">
              <a:extLst>
                <a:ext uri="{FF2B5EF4-FFF2-40B4-BE49-F238E27FC236}">
                  <a16:creationId xmlns:a16="http://schemas.microsoft.com/office/drawing/2014/main" xmlns="" id="{947BA601-E5B3-4E82-AAF2-711BEB2EF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8750"/>
            <a:stretch/>
          </p:blipFill>
          <p:spPr>
            <a:xfrm rot="21354838" flipH="1">
              <a:off x="3482751" y="707231"/>
              <a:ext cx="6745950" cy="415336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C8D86789-1F8C-44EB-A902-3063F7E80EA9}"/>
                </a:ext>
              </a:extLst>
            </p:cNvPr>
            <p:cNvSpPr txBox="1"/>
            <p:nvPr/>
          </p:nvSpPr>
          <p:spPr>
            <a:xfrm>
              <a:off x="4071983" y="2273514"/>
              <a:ext cx="5894977" cy="1783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US" sz="4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Tuổi</a:t>
              </a:r>
              <a:r>
                <a: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trưởng</a:t>
              </a:r>
              <a:r>
                <a: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endPara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6" name="Picture 75" descr="Icon&#10;&#10;Description automatically generated">
              <a:extLst>
                <a:ext uri="{FF2B5EF4-FFF2-40B4-BE49-F238E27FC236}">
                  <a16:creationId xmlns:a16="http://schemas.microsoft.com/office/drawing/2014/main" xmlns="" id="{A4927F30-568F-4E31-92E3-E228991A6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957"/>
            <a:stretch/>
          </p:blipFill>
          <p:spPr>
            <a:xfrm rot="10800000" flipV="1">
              <a:off x="6375087" y="4782210"/>
              <a:ext cx="3762493" cy="16651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146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22A92F8-A6B8-4350-BDC9-0DF8FC554852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ADE7B2-7F32-4E58-B01C-423CEEBA5705}"/>
              </a:ext>
            </a:extLst>
          </p:cNvPr>
          <p:cNvSpPr txBox="1"/>
          <p:nvPr/>
        </p:nvSpPr>
        <p:spPr>
          <a:xfrm>
            <a:off x="783771" y="331120"/>
            <a:ext cx="1059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thông tin và cho biết một số đặc điểm nổi bật của con người ở tuổi vị thành niên.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xmlns="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865" y="3865184"/>
            <a:ext cx="3166986" cy="3166986"/>
          </a:xfrm>
          <a:prstGeom prst="rect">
            <a:avLst/>
          </a:prstGeom>
        </p:spPr>
      </p:pic>
      <p:pic>
        <p:nvPicPr>
          <p:cNvPr id="4098" name="Picture 2" descr="Clip nghệ thuật Đồ họa Vector Kính lúp Miễn phí - kính png tải về - Miễn  phí trong suốt Kính Lúp png Tải về.">
            <a:extLst>
              <a:ext uri="{FF2B5EF4-FFF2-40B4-BE49-F238E27FC236}">
                <a16:creationId xmlns:a16="http://schemas.microsoft.com/office/drawing/2014/main" xmlns="" id="{BCA3E20D-17BF-4138-B3D8-62E7C06F1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98" b="93902" l="9416" r="89286">
                        <a14:foregroundMark x1="24675" y1="90854" x2="24675" y2="90854"/>
                        <a14:foregroundMark x1="59091" y1="11585" x2="59091" y2="11585"/>
                        <a14:foregroundMark x1="60390" y1="6098" x2="60390" y2="6098"/>
                        <a14:foregroundMark x1="21104" y1="93902" x2="21104" y2="93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0685" flipH="1">
            <a:off x="10363101" y="759122"/>
            <a:ext cx="2632792" cy="140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4A5160F-5764-A30D-777B-6CC9D05C79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360" y="1721723"/>
            <a:ext cx="10678160" cy="191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31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22A92F8-A6B8-4350-BDC9-0DF8FC554852}"/>
              </a:ext>
            </a:extLst>
          </p:cNvPr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xmlns="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399" y="2209801"/>
            <a:ext cx="4648200" cy="46482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FCB8A0B7-0A79-0EC4-47F4-B6321FA43253}"/>
              </a:ext>
            </a:extLst>
          </p:cNvPr>
          <p:cNvSpPr/>
          <p:nvPr/>
        </p:nvSpPr>
        <p:spPr>
          <a:xfrm>
            <a:off x="3310709" y="1198880"/>
            <a:ext cx="8403771" cy="3891280"/>
          </a:xfrm>
          <a:prstGeom prst="roundRect">
            <a:avLst>
              <a:gd name="adj" fmla="val 3387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Đặc điểm nổi bật của con người ở tuổi vị thành niên là: </a:t>
            </a:r>
            <a:r>
              <a:rPr lang="vi-VN" sz="4000" dirty="0">
                <a:solidFill>
                  <a:srgbClr val="FF0000"/>
                </a:solidFill>
                <a:latin typeface="Calibri" panose="020F0502020204030204"/>
              </a:rPr>
              <a:t>Đây là giai đoạn chuyển tiếp từ trẻ em sang người lớn, với sự phát triển mạnh mẽ về thể chất và tinh thần. 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35748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BD3EBD3-8787-4366-BC3C-C9F5B8AE0F45}"/>
              </a:ext>
            </a:extLst>
          </p:cNvPr>
          <p:cNvGrpSpPr/>
          <p:nvPr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BA7E78CB-14BC-49F5-BC39-7F80DCD7D0B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C92A9F15-C516-4519-9D74-8A227BC29F61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47AEC855-319A-47D4-B0A5-0E711496B79B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7B5B9A0E-2A38-4EF3-8083-AE07A90DB2DA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DB68E064-7CC2-4628-A187-AB10089A61E7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xmlns="" id="{5BAD4100-E865-4A9B-8B01-91A047AEE905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9" name="Picture 8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xmlns="" id="{ECAA6E99-C3BB-4076-BF46-94B47FB84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9" y="473736"/>
            <a:ext cx="2519716" cy="2043013"/>
          </a:xfrm>
          <a:prstGeom prst="rect">
            <a:avLst/>
          </a:prstGeom>
        </p:spPr>
      </p:pic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xmlns="" id="{7C4561A7-8072-411E-B2F1-A61D9217F7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10807778" y="198685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5" name="Picture 24" descr="A picture containing text, clock&#10;&#10;Description automatically generated">
            <a:extLst>
              <a:ext uri="{FF2B5EF4-FFF2-40B4-BE49-F238E27FC236}">
                <a16:creationId xmlns:a16="http://schemas.microsoft.com/office/drawing/2014/main" xmlns="" id="{123AFFE0-F49E-4521-A4DC-1EC7B8CC42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35" y="227413"/>
            <a:ext cx="950290" cy="949529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BBC43D03-8728-4C3D-965E-1A0002FFBDC9}"/>
              </a:ext>
            </a:extLst>
          </p:cNvPr>
          <p:cNvGrpSpPr/>
          <p:nvPr/>
        </p:nvGrpSpPr>
        <p:grpSpPr>
          <a:xfrm>
            <a:off x="438115" y="3227168"/>
            <a:ext cx="2863524" cy="3326388"/>
            <a:chOff x="438115" y="3035956"/>
            <a:chExt cx="2863524" cy="332638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5B0D4D0D-F658-45E8-9B15-F3B398C79BF0}"/>
                </a:ext>
              </a:extLst>
            </p:cNvPr>
            <p:cNvGrpSpPr/>
            <p:nvPr/>
          </p:nvGrpSpPr>
          <p:grpSpPr>
            <a:xfrm>
              <a:off x="864614" y="3276853"/>
              <a:ext cx="242566" cy="959721"/>
              <a:chOff x="1885573" y="3215073"/>
              <a:chExt cx="242566" cy="959721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xmlns="" id="{9053FD4C-8F24-4042-B96E-110460D2EB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39977" y="3224421"/>
                <a:ext cx="45568" cy="6589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xmlns="" id="{4A4C134C-7045-4235-85D1-F9A49C646ECA}"/>
                  </a:ext>
                </a:extLst>
              </p:cNvPr>
              <p:cNvGrpSpPr/>
              <p:nvPr/>
            </p:nvGrpSpPr>
            <p:grpSpPr>
              <a:xfrm>
                <a:off x="1885573" y="3215073"/>
                <a:ext cx="242566" cy="959721"/>
                <a:chOff x="1885573" y="3215073"/>
                <a:chExt cx="242566" cy="959721"/>
              </a:xfrm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xmlns="" id="{9B610D09-9EB7-4FAC-9A60-133F4689E691}"/>
                    </a:ext>
                  </a:extLst>
                </p:cNvPr>
                <p:cNvSpPr/>
                <p:nvPr/>
              </p:nvSpPr>
              <p:spPr>
                <a:xfrm>
                  <a:off x="1885573" y="3506038"/>
                  <a:ext cx="242566" cy="668756"/>
                </a:xfrm>
                <a:custGeom>
                  <a:avLst/>
                  <a:gdLst>
                    <a:gd name="connsiteX0" fmla="*/ 72549 w 242566"/>
                    <a:gd name="connsiteY0" fmla="*/ 916 h 641201"/>
                    <a:gd name="connsiteX1" fmla="*/ 67469 w 242566"/>
                    <a:gd name="connsiteY1" fmla="*/ 66956 h 641201"/>
                    <a:gd name="connsiteX2" fmla="*/ 31909 w 242566"/>
                    <a:gd name="connsiteY2" fmla="*/ 193956 h 641201"/>
                    <a:gd name="connsiteX3" fmla="*/ 31909 w 242566"/>
                    <a:gd name="connsiteY3" fmla="*/ 564796 h 641201"/>
                    <a:gd name="connsiteX4" fmla="*/ 11589 w 242566"/>
                    <a:gd name="connsiteY4" fmla="*/ 635916 h 641201"/>
                    <a:gd name="connsiteX5" fmla="*/ 235109 w 242566"/>
                    <a:gd name="connsiteY5" fmla="*/ 625756 h 641201"/>
                    <a:gd name="connsiteX6" fmla="*/ 189389 w 242566"/>
                    <a:gd name="connsiteY6" fmla="*/ 544476 h 641201"/>
                    <a:gd name="connsiteX7" fmla="*/ 189389 w 242566"/>
                    <a:gd name="connsiteY7" fmla="*/ 112676 h 641201"/>
                    <a:gd name="connsiteX8" fmla="*/ 72549 w 242566"/>
                    <a:gd name="connsiteY8" fmla="*/ 916 h 641201"/>
                    <a:gd name="connsiteX0" fmla="*/ 72549 w 242566"/>
                    <a:gd name="connsiteY0" fmla="*/ 1365 h 641650"/>
                    <a:gd name="connsiteX1" fmla="*/ 67469 w 242566"/>
                    <a:gd name="connsiteY1" fmla="*/ 67405 h 641650"/>
                    <a:gd name="connsiteX2" fmla="*/ 31909 w 242566"/>
                    <a:gd name="connsiteY2" fmla="*/ 194405 h 641650"/>
                    <a:gd name="connsiteX3" fmla="*/ 31909 w 242566"/>
                    <a:gd name="connsiteY3" fmla="*/ 565245 h 641650"/>
                    <a:gd name="connsiteX4" fmla="*/ 11589 w 242566"/>
                    <a:gd name="connsiteY4" fmla="*/ 636365 h 641650"/>
                    <a:gd name="connsiteX5" fmla="*/ 235109 w 242566"/>
                    <a:gd name="connsiteY5" fmla="*/ 626205 h 641650"/>
                    <a:gd name="connsiteX6" fmla="*/ 189389 w 242566"/>
                    <a:gd name="connsiteY6" fmla="*/ 544925 h 641650"/>
                    <a:gd name="connsiteX7" fmla="*/ 171162 w 242566"/>
                    <a:gd name="connsiteY7" fmla="*/ 125276 h 641650"/>
                    <a:gd name="connsiteX8" fmla="*/ 72549 w 242566"/>
                    <a:gd name="connsiteY8" fmla="*/ 1365 h 641650"/>
                    <a:gd name="connsiteX0" fmla="*/ 115079 w 242566"/>
                    <a:gd name="connsiteY0" fmla="*/ 947 h 668573"/>
                    <a:gd name="connsiteX1" fmla="*/ 67469 w 242566"/>
                    <a:gd name="connsiteY1" fmla="*/ 94328 h 668573"/>
                    <a:gd name="connsiteX2" fmla="*/ 31909 w 242566"/>
                    <a:gd name="connsiteY2" fmla="*/ 221328 h 668573"/>
                    <a:gd name="connsiteX3" fmla="*/ 31909 w 242566"/>
                    <a:gd name="connsiteY3" fmla="*/ 592168 h 668573"/>
                    <a:gd name="connsiteX4" fmla="*/ 11589 w 242566"/>
                    <a:gd name="connsiteY4" fmla="*/ 663288 h 668573"/>
                    <a:gd name="connsiteX5" fmla="*/ 235109 w 242566"/>
                    <a:gd name="connsiteY5" fmla="*/ 653128 h 668573"/>
                    <a:gd name="connsiteX6" fmla="*/ 189389 w 242566"/>
                    <a:gd name="connsiteY6" fmla="*/ 571848 h 668573"/>
                    <a:gd name="connsiteX7" fmla="*/ 171162 w 242566"/>
                    <a:gd name="connsiteY7" fmla="*/ 152199 h 668573"/>
                    <a:gd name="connsiteX8" fmla="*/ 115079 w 242566"/>
                    <a:gd name="connsiteY8" fmla="*/ 947 h 668573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566" h="668756">
                      <a:moveTo>
                        <a:pt x="115079" y="1130"/>
                      </a:moveTo>
                      <a:cubicBezTo>
                        <a:pt x="100328" y="-9528"/>
                        <a:pt x="81331" y="57781"/>
                        <a:pt x="67469" y="94511"/>
                      </a:cubicBezTo>
                      <a:cubicBezTo>
                        <a:pt x="53607" y="131241"/>
                        <a:pt x="37836" y="138538"/>
                        <a:pt x="31909" y="221511"/>
                      </a:cubicBezTo>
                      <a:cubicBezTo>
                        <a:pt x="25982" y="304484"/>
                        <a:pt x="35296" y="518691"/>
                        <a:pt x="31909" y="592351"/>
                      </a:cubicBezTo>
                      <a:cubicBezTo>
                        <a:pt x="28522" y="666011"/>
                        <a:pt x="-22278" y="653311"/>
                        <a:pt x="11589" y="663471"/>
                      </a:cubicBezTo>
                      <a:cubicBezTo>
                        <a:pt x="45456" y="673631"/>
                        <a:pt x="205476" y="668551"/>
                        <a:pt x="235109" y="653311"/>
                      </a:cubicBezTo>
                      <a:cubicBezTo>
                        <a:pt x="264742" y="638071"/>
                        <a:pt x="197009" y="657544"/>
                        <a:pt x="189389" y="572031"/>
                      </a:cubicBezTo>
                      <a:cubicBezTo>
                        <a:pt x="181769" y="486518"/>
                        <a:pt x="174433" y="253608"/>
                        <a:pt x="155973" y="158458"/>
                      </a:cubicBezTo>
                      <a:cubicBezTo>
                        <a:pt x="137513" y="63308"/>
                        <a:pt x="129830" y="11788"/>
                        <a:pt x="115079" y="1130"/>
                      </a:cubicBezTo>
                      <a:close/>
                    </a:path>
                  </a:pathLst>
                </a:custGeom>
                <a:solidFill>
                  <a:srgbClr val="4561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xmlns="" id="{11C594CF-FDC4-4C6A-B770-871AF17F7CCD}"/>
                    </a:ext>
                  </a:extLst>
                </p:cNvPr>
                <p:cNvSpPr/>
                <p:nvPr/>
              </p:nvSpPr>
              <p:spPr>
                <a:xfrm>
                  <a:off x="1950720" y="3419545"/>
                  <a:ext cx="71120" cy="172987"/>
                </a:xfrm>
                <a:prstGeom prst="rect">
                  <a:avLst/>
                </a:prstGeom>
                <a:solidFill>
                  <a:srgbClr val="2743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xmlns="" id="{EF5409BB-8212-45AC-8F44-2A038571D161}"/>
                    </a:ext>
                  </a:extLst>
                </p:cNvPr>
                <p:cNvCxnSpPr>
                  <a:endCxn id="31" idx="0"/>
                </p:cNvCxnSpPr>
                <p:nvPr/>
              </p:nvCxnSpPr>
              <p:spPr>
                <a:xfrm>
                  <a:off x="1986280" y="3251874"/>
                  <a:ext cx="0" cy="167671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xmlns="" id="{39698731-0CFB-4C46-8846-F94FDAF0598A}"/>
                    </a:ext>
                  </a:extLst>
                </p:cNvPr>
                <p:cNvCxnSpPr/>
                <p:nvPr/>
              </p:nvCxnSpPr>
              <p:spPr>
                <a:xfrm>
                  <a:off x="1975940" y="3215073"/>
                  <a:ext cx="152199" cy="127013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xmlns="" id="{C71C46B1-6CED-4997-843F-5FBBB86C2585}"/>
                    </a:ext>
                  </a:extLst>
                </p:cNvPr>
                <p:cNvSpPr/>
                <p:nvPr/>
              </p:nvSpPr>
              <p:spPr>
                <a:xfrm>
                  <a:off x="1950720" y="390502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xmlns="" id="{1ECC894F-2CCD-402B-B829-983DE345F193}"/>
                    </a:ext>
                  </a:extLst>
                </p:cNvPr>
                <p:cNvSpPr/>
                <p:nvPr/>
              </p:nvSpPr>
              <p:spPr>
                <a:xfrm>
                  <a:off x="1950720" y="395938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270EFE42-FA94-4C79-8DDE-06D1016120F5}"/>
                </a:ext>
              </a:extLst>
            </p:cNvPr>
            <p:cNvSpPr/>
            <p:nvPr/>
          </p:nvSpPr>
          <p:spPr>
            <a:xfrm>
              <a:off x="2231006" y="3035956"/>
              <a:ext cx="523462" cy="1172542"/>
            </a:xfrm>
            <a:custGeom>
              <a:avLst/>
              <a:gdLst>
                <a:gd name="connsiteX0" fmla="*/ 50858 w 523462"/>
                <a:gd name="connsiteY0" fmla="*/ 495774 h 1172542"/>
                <a:gd name="connsiteX1" fmla="*/ 101658 w 523462"/>
                <a:gd name="connsiteY1" fmla="*/ 251934 h 1172542"/>
                <a:gd name="connsiteX2" fmla="*/ 213418 w 523462"/>
                <a:gd name="connsiteY2" fmla="*/ 84294 h 1172542"/>
                <a:gd name="connsiteX3" fmla="*/ 345498 w 523462"/>
                <a:gd name="connsiteY3" fmla="*/ 262094 h 1172542"/>
                <a:gd name="connsiteX4" fmla="*/ 416618 w 523462"/>
                <a:gd name="connsiteY4" fmla="*/ 1039334 h 1172542"/>
                <a:gd name="connsiteX5" fmla="*/ 442018 w 523462"/>
                <a:gd name="connsiteY5" fmla="*/ 1140934 h 1172542"/>
                <a:gd name="connsiteX6" fmla="*/ 523298 w 523462"/>
                <a:gd name="connsiteY6" fmla="*/ 1146014 h 1172542"/>
                <a:gd name="connsiteX7" fmla="*/ 462338 w 523462"/>
                <a:gd name="connsiteY7" fmla="*/ 820894 h 1172542"/>
                <a:gd name="connsiteX8" fmla="*/ 436938 w 523462"/>
                <a:gd name="connsiteY8" fmla="*/ 511014 h 1172542"/>
                <a:gd name="connsiteX9" fmla="*/ 370898 w 523462"/>
                <a:gd name="connsiteY9" fmla="*/ 211294 h 1172542"/>
                <a:gd name="connsiteX10" fmla="*/ 304858 w 523462"/>
                <a:gd name="connsiteY10" fmla="*/ 28414 h 1172542"/>
                <a:gd name="connsiteX11" fmla="*/ 203258 w 523462"/>
                <a:gd name="connsiteY11" fmla="*/ 3014 h 1172542"/>
                <a:gd name="connsiteX12" fmla="*/ 127058 w 523462"/>
                <a:gd name="connsiteY12" fmla="*/ 53814 h 1172542"/>
                <a:gd name="connsiteX13" fmla="*/ 55938 w 523462"/>
                <a:gd name="connsiteY13" fmla="*/ 241774 h 1172542"/>
                <a:gd name="connsiteX14" fmla="*/ 58 w 523462"/>
                <a:gd name="connsiteY14" fmla="*/ 475454 h 1172542"/>
                <a:gd name="connsiteX15" fmla="*/ 50858 w 523462"/>
                <a:gd name="connsiteY15" fmla="*/ 495774 h 117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3462" h="1172542">
                  <a:moveTo>
                    <a:pt x="50858" y="495774"/>
                  </a:moveTo>
                  <a:cubicBezTo>
                    <a:pt x="67791" y="458521"/>
                    <a:pt x="74565" y="320514"/>
                    <a:pt x="101658" y="251934"/>
                  </a:cubicBezTo>
                  <a:cubicBezTo>
                    <a:pt x="128751" y="183354"/>
                    <a:pt x="172778" y="82601"/>
                    <a:pt x="213418" y="84294"/>
                  </a:cubicBezTo>
                  <a:cubicBezTo>
                    <a:pt x="254058" y="85987"/>
                    <a:pt x="311631" y="102921"/>
                    <a:pt x="345498" y="262094"/>
                  </a:cubicBezTo>
                  <a:cubicBezTo>
                    <a:pt x="379365" y="421267"/>
                    <a:pt x="400531" y="892861"/>
                    <a:pt x="416618" y="1039334"/>
                  </a:cubicBezTo>
                  <a:cubicBezTo>
                    <a:pt x="432705" y="1185807"/>
                    <a:pt x="424238" y="1123154"/>
                    <a:pt x="442018" y="1140934"/>
                  </a:cubicBezTo>
                  <a:cubicBezTo>
                    <a:pt x="459798" y="1158714"/>
                    <a:pt x="519911" y="1199354"/>
                    <a:pt x="523298" y="1146014"/>
                  </a:cubicBezTo>
                  <a:cubicBezTo>
                    <a:pt x="526685" y="1092674"/>
                    <a:pt x="476731" y="926727"/>
                    <a:pt x="462338" y="820894"/>
                  </a:cubicBezTo>
                  <a:cubicBezTo>
                    <a:pt x="447945" y="715061"/>
                    <a:pt x="452178" y="612614"/>
                    <a:pt x="436938" y="511014"/>
                  </a:cubicBezTo>
                  <a:cubicBezTo>
                    <a:pt x="421698" y="409414"/>
                    <a:pt x="392911" y="291727"/>
                    <a:pt x="370898" y="211294"/>
                  </a:cubicBezTo>
                  <a:cubicBezTo>
                    <a:pt x="348885" y="130861"/>
                    <a:pt x="332798" y="63127"/>
                    <a:pt x="304858" y="28414"/>
                  </a:cubicBezTo>
                  <a:cubicBezTo>
                    <a:pt x="276918" y="-6299"/>
                    <a:pt x="232891" y="-1219"/>
                    <a:pt x="203258" y="3014"/>
                  </a:cubicBezTo>
                  <a:cubicBezTo>
                    <a:pt x="173625" y="7247"/>
                    <a:pt x="151611" y="14021"/>
                    <a:pt x="127058" y="53814"/>
                  </a:cubicBezTo>
                  <a:cubicBezTo>
                    <a:pt x="102505" y="93607"/>
                    <a:pt x="77105" y="171501"/>
                    <a:pt x="55938" y="241774"/>
                  </a:cubicBezTo>
                  <a:cubicBezTo>
                    <a:pt x="34771" y="312047"/>
                    <a:pt x="1751" y="434814"/>
                    <a:pt x="58" y="475454"/>
                  </a:cubicBezTo>
                  <a:cubicBezTo>
                    <a:pt x="-1635" y="516094"/>
                    <a:pt x="33925" y="533027"/>
                    <a:pt x="50858" y="495774"/>
                  </a:cubicBezTo>
                  <a:close/>
                </a:path>
              </a:pathLst>
            </a:custGeom>
            <a:solidFill>
              <a:srgbClr val="96A3BE"/>
            </a:solidFill>
            <a:ln>
              <a:solidFill>
                <a:srgbClr val="8191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5483029F-041D-451A-A4AF-7F4DD5ADE2EA}"/>
                </a:ext>
              </a:extLst>
            </p:cNvPr>
            <p:cNvGrpSpPr/>
            <p:nvPr/>
          </p:nvGrpSpPr>
          <p:grpSpPr>
            <a:xfrm>
              <a:off x="438115" y="4162977"/>
              <a:ext cx="2863524" cy="2199367"/>
              <a:chOff x="5817379" y="1082698"/>
              <a:chExt cx="2468320" cy="1941239"/>
            </a:xfrm>
            <a:effectLst>
              <a:outerShdw blurRad="50800" dist="76200" dir="4200000" sx="107000" sy="107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5A5D7446-97C4-495A-A79F-945F940A44A1}"/>
                  </a:ext>
                </a:extLst>
              </p:cNvPr>
              <p:cNvSpPr/>
              <p:nvPr/>
            </p:nvSpPr>
            <p:spPr>
              <a:xfrm>
                <a:off x="5919537" y="1219200"/>
                <a:ext cx="2261937" cy="1804737"/>
              </a:xfrm>
              <a:prstGeom prst="rect">
                <a:avLst/>
              </a:prstGeom>
              <a:solidFill>
                <a:srgbClr val="F1F1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xmlns="" id="{60A7187F-6FDF-47B6-AE90-BDBDD536B025}"/>
                  </a:ext>
                </a:extLst>
              </p:cNvPr>
              <p:cNvCxnSpPr>
                <a:cxnSpLocks/>
                <a:stCxn id="13" idx="0"/>
                <a:endCxn id="13" idx="2"/>
              </p:cNvCxnSpPr>
              <p:nvPr/>
            </p:nvCxnSpPr>
            <p:spPr>
              <a:xfrm>
                <a:off x="7050506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xmlns="" id="{43902857-AA4B-4265-939B-1BEC378B5A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48927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A2AC812B-92D2-4844-B639-68F2DC87C9AE}"/>
                  </a:ext>
                </a:extLst>
              </p:cNvPr>
              <p:cNvSpPr/>
              <p:nvPr/>
            </p:nvSpPr>
            <p:spPr>
              <a:xfrm>
                <a:off x="5817379" y="1082698"/>
                <a:ext cx="2468320" cy="1365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xmlns="" id="{16D6E8B4-8D25-41C1-8DE2-4E1790A5D0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4064" y="1692442"/>
                <a:ext cx="0" cy="1331495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xmlns="" id="{6265A7D9-B7D3-442C-A2BA-B74D3EF6AB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9537" y="1219200"/>
                <a:ext cx="2261937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92CD6E40-75A6-41B1-9BB7-53119ECEFB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0506" y="1692442"/>
                <a:ext cx="1130968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6AA0AAED-9077-44C5-B957-CA7EF25E058F}"/>
                  </a:ext>
                </a:extLst>
              </p:cNvPr>
              <p:cNvSpPr/>
              <p:nvPr/>
            </p:nvSpPr>
            <p:spPr>
              <a:xfrm>
                <a:off x="7606366" y="1399675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xmlns="" id="{D2973AB1-43B6-4A0F-8CE1-B45804908C9A}"/>
                  </a:ext>
                </a:extLst>
              </p:cNvPr>
              <p:cNvSpPr/>
              <p:nvPr/>
            </p:nvSpPr>
            <p:spPr>
              <a:xfrm>
                <a:off x="6503751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325E7E2A-6158-4CAD-92AC-0AD26CEB21DD}"/>
                  </a:ext>
                </a:extLst>
              </p:cNvPr>
              <p:cNvSpPr/>
              <p:nvPr/>
            </p:nvSpPr>
            <p:spPr>
              <a:xfrm>
                <a:off x="6348385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xmlns="" id="{23E8823C-5A32-4334-8617-EFCAD072B3A0}"/>
                  </a:ext>
                </a:extLst>
              </p:cNvPr>
              <p:cNvSpPr/>
              <p:nvPr/>
            </p:nvSpPr>
            <p:spPr>
              <a:xfrm>
                <a:off x="7698083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xmlns="" id="{C87FB2A6-3C4F-4953-873C-FD5F0519750D}"/>
                  </a:ext>
                </a:extLst>
              </p:cNvPr>
              <p:cNvSpPr/>
              <p:nvPr/>
            </p:nvSpPr>
            <p:spPr>
              <a:xfrm>
                <a:off x="7542717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9" name="Trapezoid 28">
              <a:extLst>
                <a:ext uri="{FF2B5EF4-FFF2-40B4-BE49-F238E27FC236}">
                  <a16:creationId xmlns:a16="http://schemas.microsoft.com/office/drawing/2014/main" xmlns="" id="{25EB57BB-87E8-40E0-B601-748137832FEC}"/>
                </a:ext>
              </a:extLst>
            </p:cNvPr>
            <p:cNvSpPr/>
            <p:nvPr/>
          </p:nvSpPr>
          <p:spPr>
            <a:xfrm>
              <a:off x="2318675" y="3965125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rapezoid 46">
              <a:extLst>
                <a:ext uri="{FF2B5EF4-FFF2-40B4-BE49-F238E27FC236}">
                  <a16:creationId xmlns:a16="http://schemas.microsoft.com/office/drawing/2014/main" xmlns="" id="{7CDC303D-37F9-4EB4-AA9C-6ED6801665B9}"/>
                </a:ext>
              </a:extLst>
            </p:cNvPr>
            <p:cNvSpPr/>
            <p:nvPr/>
          </p:nvSpPr>
          <p:spPr>
            <a:xfrm>
              <a:off x="2931445" y="3964533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0" name="Picture 69" descr="Application&#10;&#10;Description automatically generated with medium confidence">
            <a:extLst>
              <a:ext uri="{FF2B5EF4-FFF2-40B4-BE49-F238E27FC236}">
                <a16:creationId xmlns:a16="http://schemas.microsoft.com/office/drawing/2014/main" xmlns="" id="{728E61AA-B7AD-4F1F-9671-ECEC99114D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58" b="89976" l="10000" r="90000">
                        <a14:foregroundMark x1="57925" y1="45230" x2="57925" y2="45230"/>
                        <a14:foregroundMark x1="57520" y1="45635" x2="57520" y2="45635"/>
                        <a14:foregroundMark x1="57089" y1="46079" x2="57089" y2="46079"/>
                        <a14:foregroundMark x1="57790" y1="46079" x2="55526" y2="46079"/>
                        <a14:foregroundMark x1="53693" y1="9458" x2="53693" y2="9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42" t="6228" r="34875" b="52868"/>
          <a:stretch/>
        </p:blipFill>
        <p:spPr>
          <a:xfrm>
            <a:off x="9413900" y="3438840"/>
            <a:ext cx="2935503" cy="3297530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1DB880FE-F0EE-4DD2-90CF-263EC2362BA5}"/>
              </a:ext>
            </a:extLst>
          </p:cNvPr>
          <p:cNvGrpSpPr/>
          <p:nvPr/>
        </p:nvGrpSpPr>
        <p:grpSpPr>
          <a:xfrm>
            <a:off x="3482751" y="707231"/>
            <a:ext cx="6745950" cy="5740116"/>
            <a:chOff x="3482751" y="707231"/>
            <a:chExt cx="6745950" cy="5740116"/>
          </a:xfrm>
        </p:grpSpPr>
        <p:pic>
          <p:nvPicPr>
            <p:cNvPr id="73" name="Picture 72" descr="Icon&#10;&#10;Description automatically generated">
              <a:extLst>
                <a:ext uri="{FF2B5EF4-FFF2-40B4-BE49-F238E27FC236}">
                  <a16:creationId xmlns:a16="http://schemas.microsoft.com/office/drawing/2014/main" xmlns="" id="{947BA601-E5B3-4E82-AAF2-711BEB2EF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8750"/>
            <a:stretch/>
          </p:blipFill>
          <p:spPr>
            <a:xfrm rot="21354838" flipH="1">
              <a:off x="3482751" y="707231"/>
              <a:ext cx="6745950" cy="415336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C8D86789-1F8C-44EB-A902-3063F7E80EA9}"/>
                </a:ext>
              </a:extLst>
            </p:cNvPr>
            <p:cNvSpPr txBox="1"/>
            <p:nvPr/>
          </p:nvSpPr>
          <p:spPr>
            <a:xfrm>
              <a:off x="4216401" y="1816314"/>
              <a:ext cx="557172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2: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nam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nữ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tuổi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dậy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4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6" name="Picture 75" descr="Icon&#10;&#10;Description automatically generated">
              <a:extLst>
                <a:ext uri="{FF2B5EF4-FFF2-40B4-BE49-F238E27FC236}">
                  <a16:creationId xmlns:a16="http://schemas.microsoft.com/office/drawing/2014/main" xmlns="" id="{A4927F30-568F-4E31-92E3-E228991A6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957"/>
            <a:stretch/>
          </p:blipFill>
          <p:spPr>
            <a:xfrm rot="10800000" flipV="1">
              <a:off x="6375087" y="4782210"/>
              <a:ext cx="3762493" cy="16651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728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95ECF1AD-EAAE-4372-BBBF-C0B375D2A77E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ADE7B2-7F32-4E58-B01C-423CEEBA5705}"/>
              </a:ext>
            </a:extLst>
          </p:cNvPr>
          <p:cNvSpPr txBox="1"/>
          <p:nvPr/>
        </p:nvSpPr>
        <p:spPr>
          <a:xfrm>
            <a:off x="1645920" y="398924"/>
            <a:ext cx="92247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3, đọc thông tin và cho biết một số thay đổi của nam và nữ ở tuổi dậy thì.</a:t>
            </a:r>
          </a:p>
        </p:txBody>
      </p:sp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85E5BC11-5C9C-44AF-963E-B96E4EFEB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39" b="90047" l="8787" r="89540">
                        <a14:foregroundMark x1="30126" y1="5687" x2="30126" y2="5687"/>
                        <a14:foregroundMark x1="47699" y1="90047" x2="47699" y2="90047"/>
                        <a14:foregroundMark x1="53975" y1="90047" x2="53975" y2="9004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1" y="170579"/>
            <a:ext cx="1812001" cy="15997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15B3E9-D335-6244-1FC7-9194F2459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1840" y="1552557"/>
            <a:ext cx="7947660" cy="492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708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22A92F8-A6B8-4350-BDC9-0DF8FC554852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ADE7B2-7F32-4E58-B01C-423CEEBA5705}"/>
              </a:ext>
            </a:extLst>
          </p:cNvPr>
          <p:cNvSpPr txBox="1"/>
          <p:nvPr/>
        </p:nvSpPr>
        <p:spPr>
          <a:xfrm>
            <a:off x="783771" y="331120"/>
            <a:ext cx="1059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D976E9F6-6AE1-2119-5E8B-2497A102FD5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85520" y="1412240"/>
          <a:ext cx="10647678" cy="4094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88080">
                  <a:extLst>
                    <a:ext uri="{9D8B030D-6E8A-4147-A177-3AD203B41FA5}">
                      <a16:colId xmlns:a16="http://schemas.microsoft.com/office/drawing/2014/main" xmlns="" val="5137779"/>
                    </a:ext>
                  </a:extLst>
                </a:gridCol>
                <a:gridCol w="3410372">
                  <a:extLst>
                    <a:ext uri="{9D8B030D-6E8A-4147-A177-3AD203B41FA5}">
                      <a16:colId xmlns:a16="http://schemas.microsoft.com/office/drawing/2014/main" xmlns="" val="1049110460"/>
                    </a:ext>
                  </a:extLst>
                </a:gridCol>
                <a:gridCol w="3549226">
                  <a:extLst>
                    <a:ext uri="{9D8B030D-6E8A-4147-A177-3AD203B41FA5}">
                      <a16:colId xmlns:a16="http://schemas.microsoft.com/office/drawing/2014/main" xmlns="" val="2506847900"/>
                    </a:ext>
                  </a:extLst>
                </a:gridCol>
              </a:tblGrid>
              <a:tr h="611051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Tuổi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dậy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thì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42346187"/>
                  </a:ext>
                </a:extLst>
              </a:tr>
              <a:tr h="6110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Nữ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44811814"/>
                  </a:ext>
                </a:extLst>
              </a:tr>
              <a:tr h="61105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Tuổi</a:t>
                      </a:r>
                      <a:r>
                        <a:rPr lang="en-US" sz="36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bắt</a:t>
                      </a:r>
                      <a:r>
                        <a:rPr lang="en-US" sz="36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đầu</a:t>
                      </a:r>
                      <a:endParaRPr lang="en-US" sz="36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49950606"/>
                  </a:ext>
                </a:extLst>
              </a:tr>
              <a:tr h="61105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Ngoại</a:t>
                      </a:r>
                      <a:r>
                        <a:rPr lang="en-US" sz="36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36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04719552"/>
                  </a:ext>
                </a:extLst>
              </a:tr>
              <a:tr h="87811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Cơ</a:t>
                      </a:r>
                      <a:r>
                        <a:rPr lang="en-US" sz="36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quan</a:t>
                      </a:r>
                      <a:r>
                        <a:rPr lang="en-US" sz="36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sinh</a:t>
                      </a:r>
                      <a:r>
                        <a:rPr lang="en-US" sz="36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dục</a:t>
                      </a:r>
                      <a:endParaRPr lang="en-US" sz="36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21589263"/>
                  </a:ext>
                </a:extLst>
              </a:tr>
              <a:tr h="77216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Tính</a:t>
                      </a:r>
                      <a:r>
                        <a:rPr lang="en-US" sz="36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cách</a:t>
                      </a:r>
                      <a:endParaRPr lang="en-US" sz="36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579055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03147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22A92F8-A6B8-4350-BDC9-0DF8FC554852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A8EE91B0-43F9-9A4A-997D-00518320776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07440" y="680720"/>
          <a:ext cx="10190479" cy="49987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7760">
                  <a:extLst>
                    <a:ext uri="{9D8B030D-6E8A-4147-A177-3AD203B41FA5}">
                      <a16:colId xmlns:a16="http://schemas.microsoft.com/office/drawing/2014/main" xmlns="" val="454164356"/>
                    </a:ext>
                  </a:extLst>
                </a:gridCol>
                <a:gridCol w="4395245">
                  <a:extLst>
                    <a:ext uri="{9D8B030D-6E8A-4147-A177-3AD203B41FA5}">
                      <a16:colId xmlns:a16="http://schemas.microsoft.com/office/drawing/2014/main" xmlns="" val="1335833773"/>
                    </a:ext>
                  </a:extLst>
                </a:gridCol>
                <a:gridCol w="3397474">
                  <a:extLst>
                    <a:ext uri="{9D8B030D-6E8A-4147-A177-3AD203B41FA5}">
                      <a16:colId xmlns:a16="http://schemas.microsoft.com/office/drawing/2014/main" xmlns="" val="1867063116"/>
                    </a:ext>
                  </a:extLst>
                </a:gridCol>
              </a:tblGrid>
              <a:tr h="442951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Tuổi dậy thì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79871108"/>
                  </a:ext>
                </a:extLst>
              </a:tr>
              <a:tr h="4429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Nữ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99018120"/>
                  </a:ext>
                </a:extLst>
              </a:tr>
              <a:tr h="44295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Tuổi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đầu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70633971"/>
                  </a:ext>
                </a:extLst>
              </a:tr>
              <a:tr h="132885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Ngoại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Chiều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tăng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nhanh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cơ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quan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sinh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phát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triển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lông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nách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lông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mu;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tăng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nhờn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mụn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trứng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;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95017552"/>
                  </a:ext>
                </a:extLst>
              </a:tr>
              <a:tr h="143431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Cơ quan sinh dục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râu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ngực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nở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rộng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giọng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nói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trầm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tượng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tinh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Vú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hông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xương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chậu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phát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triển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;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nguyệt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11481327"/>
                  </a:ext>
                </a:extLst>
              </a:tr>
              <a:tr h="90669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Tính cách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Thay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đổi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tâm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trạng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buồn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vui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thường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;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lập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suy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729750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8504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xmlns="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E1E2064-701D-C9FA-3CA6-6781CB9F6E18}"/>
              </a:ext>
            </a:extLst>
          </p:cNvPr>
          <p:cNvSpPr/>
          <p:nvPr/>
        </p:nvSpPr>
        <p:spPr>
          <a:xfrm>
            <a:off x="3282338" y="2739078"/>
            <a:ext cx="4568952" cy="1156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  <p:pic>
        <p:nvPicPr>
          <p:cNvPr id="8" name="Picture 7" descr="A black and orange text&#10;&#10;Description automatically generated">
            <a:extLst>
              <a:ext uri="{FF2B5EF4-FFF2-40B4-BE49-F238E27FC236}">
                <a16:creationId xmlns:a16="http://schemas.microsoft.com/office/drawing/2014/main" xmlns="" id="{DF8FCAF9-F35C-F680-2B97-D207D5E6D1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34" y="2349434"/>
            <a:ext cx="10307444" cy="248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075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children in a field&#10;&#10;Description automatically generated with low confidence">
            <a:extLst>
              <a:ext uri="{FF2B5EF4-FFF2-40B4-BE49-F238E27FC236}">
                <a16:creationId xmlns:a16="http://schemas.microsoft.com/office/drawing/2014/main" xmlns="" id="{9979095C-E6FA-4C17-A1B5-2BCBE18E8E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xmlns="" id="{F2CC7C18-D82F-4089-BD98-21E68D8B0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9" b="96459" l="488" r="99146">
                        <a14:foregroundMark x1="4390" y1="20067" x2="2561" y2="74874"/>
                        <a14:foregroundMark x1="2561" y1="74874" x2="5732" y2="85160"/>
                        <a14:foregroundMark x1="5732" y1="85160" x2="6707" y2="86509"/>
                        <a14:foregroundMark x1="94146" y1="20911" x2="98537" y2="57673"/>
                        <a14:foregroundMark x1="98537" y1="57673" x2="96951" y2="73187"/>
                        <a14:foregroundMark x1="86341" y1="11467" x2="86341" y2="11467"/>
                        <a14:foregroundMark x1="84268" y1="3879" x2="84268" y2="18044"/>
                        <a14:foregroundMark x1="70000" y1="4722" x2="66220" y2="12985"/>
                        <a14:foregroundMark x1="66220" y1="12985" x2="70366" y2="22934"/>
                        <a14:foregroundMark x1="70366" y1="22934" x2="77439" y2="12985"/>
                        <a14:foregroundMark x1="77439" y1="12985" x2="72317" y2="6408"/>
                        <a14:foregroundMark x1="72317" y1="6408" x2="68293" y2="7589"/>
                        <a14:foregroundMark x1="88049" y1="9444" x2="89756" y2="24283"/>
                        <a14:foregroundMark x1="80732" y1="14840" x2="84146" y2="22766"/>
                        <a14:foregroundMark x1="87317" y1="17707" x2="91098" y2="26138"/>
                        <a14:foregroundMark x1="91341" y1="16526" x2="94634" y2="23777"/>
                        <a14:foregroundMark x1="74634" y1="19562" x2="76341" y2="28162"/>
                        <a14:foregroundMark x1="77073" y1="15177" x2="79024" y2="26307"/>
                        <a14:foregroundMark x1="10488" y1="80438" x2="8780" y2="92917"/>
                        <a14:foregroundMark x1="25976" y1="81788" x2="27439" y2="95784"/>
                        <a14:foregroundMark x1="30122" y1="89545" x2="30122" y2="91466"/>
                        <a14:foregroundMark x1="28780" y1="76054" x2="20610" y2="90051"/>
                        <a14:foregroundMark x1="9878" y1="96290" x2="9878" y2="96290"/>
                        <a14:foregroundMark x1="10122" y1="95278" x2="10122" y2="95278"/>
                        <a14:foregroundMark x1="11585" y1="96627" x2="11585" y2="96627"/>
                        <a14:foregroundMark x1="11585" y1="96627" x2="11585" y2="96627"/>
                        <a14:foregroundMark x1="11585" y1="96627" x2="11585" y2="96627"/>
                        <a14:foregroundMark x1="14634" y1="91400" x2="14634" y2="91400"/>
                        <a14:foregroundMark x1="15000" y1="90556" x2="15000" y2="90556"/>
                        <a14:foregroundMark x1="15244" y1="90556" x2="15244" y2="90556"/>
                        <a14:foregroundMark x1="2683" y1="64418" x2="2683" y2="64418"/>
                        <a14:foregroundMark x1="1951" y1="65093" x2="1951" y2="65093"/>
                        <a14:foregroundMark x1="28171" y1="9444" x2="28171" y2="9444"/>
                        <a14:foregroundMark x1="73171" y1="1349" x2="73171" y2="1349"/>
                        <a14:foregroundMark x1="70854" y1="1349" x2="70854" y2="1349"/>
                        <a14:foregroundMark x1="70000" y1="506" x2="70000" y2="506"/>
                        <a14:foregroundMark x1="1463" y1="39123" x2="1463" y2="39123"/>
                        <a14:foregroundMark x1="854" y1="40135" x2="854" y2="40135"/>
                        <a14:foregroundMark x1="1220" y1="35582" x2="1220" y2="35582"/>
                        <a14:foregroundMark x1="1220" y1="32715" x2="1220" y2="32715"/>
                        <a14:foregroundMark x1="488" y1="35582" x2="1098" y2="26644"/>
                        <a14:foregroundMark x1="1098" y1="26644" x2="1463" y2="25801"/>
                        <a14:foregroundMark x1="1585" y1="26644" x2="5244" y2="17032"/>
                        <a14:foregroundMark x1="5244" y1="17032" x2="15488" y2="11298"/>
                        <a14:foregroundMark x1="15488" y1="11298" x2="24878" y2="11298"/>
                        <a14:foregroundMark x1="24878" y1="11298" x2="42683" y2="9949"/>
                        <a14:foregroundMark x1="42683" y1="9949" x2="63537" y2="11973"/>
                        <a14:foregroundMark x1="78659" y1="10118" x2="78659" y2="10118"/>
                        <a14:foregroundMark x1="94268" y1="15683" x2="99024" y2="26476"/>
                        <a14:foregroundMark x1="99024" y1="26476" x2="99268" y2="72513"/>
                        <a14:foregroundMark x1="99268" y1="72513" x2="94634" y2="88196"/>
                        <a14:foregroundMark x1="32317" y1="91568" x2="38902" y2="91737"/>
                        <a14:foregroundMark x1="69989" y1="90652" x2="92073" y2="89882"/>
                        <a14:foregroundMark x1="38902" y1="91737" x2="55022" y2="91175"/>
                        <a14:foregroundMark x1="53780" y1="91568" x2="54886" y2="91487"/>
                        <a14:foregroundMark x1="85407" y1="92046" x2="86098" y2="92074"/>
                        <a14:foregroundMark x1="56220" y1="92411" x2="72683" y2="91400"/>
                        <a14:foregroundMark x1="72683" y1="91400" x2="84390" y2="92243"/>
                        <a14:foregroundMark x1="83537" y1="1349" x2="83537" y2="1349"/>
                        <a14:foregroundMark x1="85976" y1="675" x2="87561" y2="1180"/>
                        <a14:foregroundMark x1="87073" y1="1349" x2="88049" y2="2698"/>
                        <a14:foregroundMark x1="72561" y1="169" x2="70610" y2="1855"/>
                        <a14:backgroundMark x1="54146" y1="93929" x2="55584" y2="93832"/>
                        <a14:backgroundMark x1="83854" y1="93368" x2="84878" y2="93255"/>
                        <a14:backgroundMark x1="53902" y1="93761" x2="55122" y2="93592"/>
                        <a14:backgroundMark x1="29024" y1="93761" x2="31098" y2="93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920" y="440030"/>
            <a:ext cx="10017614" cy="5648325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F8382210-9063-480A-ABA3-0D488A83C2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6078" l="9994" r="89942">
                        <a14:foregroundMark x1="38648" y1="75131" x2="37484" y2="88476"/>
                        <a14:foregroundMark x1="56759" y1="73635" x2="56371" y2="89446"/>
                        <a14:foregroundMark x1="56371" y1="89446" x2="44761" y2="87626"/>
                        <a14:foregroundMark x1="44761" y1="87626" x2="39780" y2="79701"/>
                        <a14:foregroundMark x1="39780" y1="79701" x2="46960" y2="78326"/>
                        <a14:foregroundMark x1="37807" y1="72786" x2="32633" y2="89082"/>
                        <a14:foregroundMark x1="32633" y1="89082" x2="32406" y2="91427"/>
                        <a14:foregroundMark x1="50841" y1="70036" x2="55239" y2="79135"/>
                        <a14:foregroundMark x1="38810" y1="93773" x2="46151" y2="93813"/>
                        <a14:foregroundMark x1="46151" y1="93813" x2="55886" y2="92924"/>
                        <a14:foregroundMark x1="55886" y1="92924" x2="60155" y2="92924"/>
                        <a14:foregroundMark x1="36287" y1="96078" x2="59832" y2="93530"/>
                        <a14:backgroundMark x1="23254" y1="36191" x2="19858" y2="48888"/>
                        <a14:backgroundMark x1="72025" y1="21795" x2="78105" y2="41286"/>
                        <a14:backgroundMark x1="78105" y1="41286" x2="78105" y2="41286"/>
                        <a14:backgroundMark x1="75906" y1="58835" x2="75906" y2="58835"/>
                        <a14:backgroundMark x1="74709" y1="56935" x2="77393" y2="63890"/>
                        <a14:backgroundMark x1="77393" y1="63890" x2="77943" y2="70886"/>
                        <a14:backgroundMark x1="66074" y1="59685" x2="62516" y2="69430"/>
                        <a14:backgroundMark x1="62516" y1="69430" x2="62354" y2="69632"/>
                        <a14:backgroundMark x1="61514" y1="61383" x2="58473" y2="66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186" y="3108960"/>
            <a:ext cx="4903048" cy="39222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AE6137E-A2EB-496F-A744-82AA00D76D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359" y="957942"/>
            <a:ext cx="3568641" cy="35686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028B07F-E293-922F-2D0C-A1721714374F}"/>
              </a:ext>
            </a:extLst>
          </p:cNvPr>
          <p:cNvSpPr txBox="1"/>
          <p:nvPr/>
        </p:nvSpPr>
        <p:spPr>
          <a:xfrm>
            <a:off x="1807029" y="2231571"/>
            <a:ext cx="75329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rò chơi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Chuyên gia tâm lí.</a:t>
            </a:r>
            <a:endParaRPr lang="en-US" sz="6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553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xmlns="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306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22A92F8-A6B8-4350-BDC9-0DF8FC554852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group of kids sitting at a table&#10;&#10;Description automatically generated">
            <a:extLst>
              <a:ext uri="{FF2B5EF4-FFF2-40B4-BE49-F238E27FC236}">
                <a16:creationId xmlns:a16="http://schemas.microsoft.com/office/drawing/2014/main" xmlns="" id="{788603F7-84B6-5246-E5A3-986AA8B6B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1893182"/>
            <a:ext cx="5593388" cy="3816947"/>
          </a:xfrm>
          <a:prstGeom prst="rect">
            <a:avLst/>
          </a:prstGeom>
        </p:spPr>
      </p:pic>
      <p:sp>
        <p:nvSpPr>
          <p:cNvPr id="4" name="Rounded Rectangle 32">
            <a:extLst>
              <a:ext uri="{FF2B5EF4-FFF2-40B4-BE49-F238E27FC236}">
                <a16:creationId xmlns:a16="http://schemas.microsoft.com/office/drawing/2014/main" xmlns="" id="{F847FC1F-7753-225A-2A32-DD6EF3294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5520" y="910147"/>
            <a:ext cx="6929120" cy="1392863"/>
          </a:xfrm>
          <a:prstGeom prst="wedgeRoundRectCallout">
            <a:avLst>
              <a:gd name="adj1" fmla="val 6678"/>
              <a:gd name="adj2" fmla="val 68953"/>
              <a:gd name="adj3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lvl="0" algn="ctr" defTabSz="1219020">
              <a:defRPr/>
            </a:pP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</a:t>
            </a: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hia sẻ về vai trò của tuổi dậy thì đối với cuộc đời mỗi con người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400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22A92F8-A6B8-4350-BDC9-0DF8FC554852}"/>
              </a:ext>
            </a:extLst>
          </p:cNvPr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FCB8A0B7-0A79-0EC4-47F4-B6321FA43253}"/>
              </a:ext>
            </a:extLst>
          </p:cNvPr>
          <p:cNvSpPr/>
          <p:nvPr/>
        </p:nvSpPr>
        <p:spPr>
          <a:xfrm>
            <a:off x="1168400" y="3596640"/>
            <a:ext cx="10261600" cy="3098800"/>
          </a:xfrm>
          <a:prstGeom prst="roundRect">
            <a:avLst>
              <a:gd name="adj" fmla="val 3387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  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/>
              </a:rPr>
              <a:t>Tuổi dậy thì có tầm quan trọng đặc biệt đối với cuộc đời của mỗi con người vì đây là thời kì có nhiều thay đổi nhất: </a:t>
            </a:r>
            <a:r>
              <a:rPr lang="vi-VN" sz="3200" dirty="0">
                <a:solidFill>
                  <a:srgbClr val="FF0000"/>
                </a:solidFill>
                <a:latin typeface="Calibri" panose="020F0502020204030204"/>
              </a:rPr>
              <a:t>Cơ thể phát triển nhanh về cân nặng và chiều cao; con gái xuất hiện kinh nguyệt, con trai có hiện tượng xuất tinh; biến đổi về tình cảm, suy nghĩ và mối quan hệ xã hội.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098" name="Picture 2" descr="Thay đổi tuổi dậy thì ở nam và nữ khác nhau như thế nào?">
            <a:extLst>
              <a:ext uri="{FF2B5EF4-FFF2-40B4-BE49-F238E27FC236}">
                <a16:creationId xmlns:a16="http://schemas.microsoft.com/office/drawing/2014/main" xmlns="" id="{C66C4279-075E-2302-54AA-0A606A8B9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540" y="547053"/>
            <a:ext cx="5073347" cy="26635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3506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xmlns="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E1E2064-701D-C9FA-3CA6-6781CB9F6E18}"/>
              </a:ext>
            </a:extLst>
          </p:cNvPr>
          <p:cNvSpPr/>
          <p:nvPr/>
        </p:nvSpPr>
        <p:spPr>
          <a:xfrm>
            <a:off x="3282338" y="2739078"/>
            <a:ext cx="4568952" cy="1156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  <p:pic>
        <p:nvPicPr>
          <p:cNvPr id="7" name="Picture 6" descr="A close up of a black background&#10;&#10;Description automatically generated">
            <a:extLst>
              <a:ext uri="{FF2B5EF4-FFF2-40B4-BE49-F238E27FC236}">
                <a16:creationId xmlns:a16="http://schemas.microsoft.com/office/drawing/2014/main" xmlns="" id="{A7E4EC22-7C3F-29A1-80AE-D1D29188CE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513" y="2036763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335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children in a field&#10;&#10;Description automatically generated with low confidence">
            <a:extLst>
              <a:ext uri="{FF2B5EF4-FFF2-40B4-BE49-F238E27FC236}">
                <a16:creationId xmlns:a16="http://schemas.microsoft.com/office/drawing/2014/main" xmlns="" id="{9979095C-E6FA-4C17-A1B5-2BCBE18E8E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xmlns="" id="{F2CC7C18-D82F-4089-BD98-21E68D8B0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9" b="96459" l="488" r="99146">
                        <a14:foregroundMark x1="4390" y1="20067" x2="2561" y2="74874"/>
                        <a14:foregroundMark x1="2561" y1="74874" x2="5732" y2="85160"/>
                        <a14:foregroundMark x1="5732" y1="85160" x2="6707" y2="86509"/>
                        <a14:foregroundMark x1="94146" y1="20911" x2="98537" y2="57673"/>
                        <a14:foregroundMark x1="98537" y1="57673" x2="96951" y2="73187"/>
                        <a14:foregroundMark x1="86341" y1="11467" x2="86341" y2="11467"/>
                        <a14:foregroundMark x1="84268" y1="3879" x2="84268" y2="18044"/>
                        <a14:foregroundMark x1="70000" y1="4722" x2="66220" y2="12985"/>
                        <a14:foregroundMark x1="66220" y1="12985" x2="70366" y2="22934"/>
                        <a14:foregroundMark x1="70366" y1="22934" x2="77439" y2="12985"/>
                        <a14:foregroundMark x1="77439" y1="12985" x2="72317" y2="6408"/>
                        <a14:foregroundMark x1="72317" y1="6408" x2="68293" y2="7589"/>
                        <a14:foregroundMark x1="88049" y1="9444" x2="89756" y2="24283"/>
                        <a14:foregroundMark x1="80732" y1="14840" x2="84146" y2="22766"/>
                        <a14:foregroundMark x1="87317" y1="17707" x2="91098" y2="26138"/>
                        <a14:foregroundMark x1="91341" y1="16526" x2="94634" y2="23777"/>
                        <a14:foregroundMark x1="74634" y1="19562" x2="76341" y2="28162"/>
                        <a14:foregroundMark x1="77073" y1="15177" x2="79024" y2="26307"/>
                        <a14:foregroundMark x1="10488" y1="80438" x2="8780" y2="92917"/>
                        <a14:foregroundMark x1="25976" y1="81788" x2="27439" y2="95784"/>
                        <a14:foregroundMark x1="30122" y1="89545" x2="30122" y2="91466"/>
                        <a14:foregroundMark x1="28780" y1="76054" x2="20610" y2="90051"/>
                        <a14:foregroundMark x1="9878" y1="96290" x2="9878" y2="96290"/>
                        <a14:foregroundMark x1="10122" y1="95278" x2="10122" y2="95278"/>
                        <a14:foregroundMark x1="11585" y1="96627" x2="11585" y2="96627"/>
                        <a14:foregroundMark x1="11585" y1="96627" x2="11585" y2="96627"/>
                        <a14:foregroundMark x1="11585" y1="96627" x2="11585" y2="96627"/>
                        <a14:foregroundMark x1="14634" y1="91400" x2="14634" y2="91400"/>
                        <a14:foregroundMark x1="15000" y1="90556" x2="15000" y2="90556"/>
                        <a14:foregroundMark x1="15244" y1="90556" x2="15244" y2="90556"/>
                        <a14:foregroundMark x1="2683" y1="64418" x2="2683" y2="64418"/>
                        <a14:foregroundMark x1="1951" y1="65093" x2="1951" y2="65093"/>
                        <a14:foregroundMark x1="28171" y1="9444" x2="28171" y2="9444"/>
                        <a14:foregroundMark x1="73171" y1="1349" x2="73171" y2="1349"/>
                        <a14:foregroundMark x1="70854" y1="1349" x2="70854" y2="1349"/>
                        <a14:foregroundMark x1="70000" y1="506" x2="70000" y2="506"/>
                        <a14:foregroundMark x1="1463" y1="39123" x2="1463" y2="39123"/>
                        <a14:foregroundMark x1="854" y1="40135" x2="854" y2="40135"/>
                        <a14:foregroundMark x1="1220" y1="35582" x2="1220" y2="35582"/>
                        <a14:foregroundMark x1="1220" y1="32715" x2="1220" y2="32715"/>
                        <a14:foregroundMark x1="488" y1="35582" x2="1098" y2="26644"/>
                        <a14:foregroundMark x1="1098" y1="26644" x2="1463" y2="25801"/>
                        <a14:foregroundMark x1="1585" y1="26644" x2="5244" y2="17032"/>
                        <a14:foregroundMark x1="5244" y1="17032" x2="15488" y2="11298"/>
                        <a14:foregroundMark x1="15488" y1="11298" x2="24878" y2="11298"/>
                        <a14:foregroundMark x1="24878" y1="11298" x2="42683" y2="9949"/>
                        <a14:foregroundMark x1="42683" y1="9949" x2="63537" y2="11973"/>
                        <a14:foregroundMark x1="78659" y1="10118" x2="78659" y2="10118"/>
                        <a14:foregroundMark x1="94268" y1="15683" x2="99024" y2="26476"/>
                        <a14:foregroundMark x1="99024" y1="26476" x2="99268" y2="72513"/>
                        <a14:foregroundMark x1="99268" y1="72513" x2="94634" y2="88196"/>
                        <a14:foregroundMark x1="32317" y1="91568" x2="38902" y2="91737"/>
                        <a14:foregroundMark x1="69989" y1="90652" x2="92073" y2="89882"/>
                        <a14:foregroundMark x1="38902" y1="91737" x2="55022" y2="91175"/>
                        <a14:foregroundMark x1="53780" y1="91568" x2="54886" y2="91487"/>
                        <a14:foregroundMark x1="85407" y1="92046" x2="86098" y2="92074"/>
                        <a14:foregroundMark x1="56220" y1="92411" x2="72683" y2="91400"/>
                        <a14:foregroundMark x1="72683" y1="91400" x2="84390" y2="92243"/>
                        <a14:foregroundMark x1="83537" y1="1349" x2="83537" y2="1349"/>
                        <a14:foregroundMark x1="85976" y1="675" x2="87561" y2="1180"/>
                        <a14:foregroundMark x1="87073" y1="1349" x2="88049" y2="2698"/>
                        <a14:foregroundMark x1="72561" y1="169" x2="70610" y2="1855"/>
                        <a14:backgroundMark x1="54146" y1="93929" x2="55584" y2="93832"/>
                        <a14:backgroundMark x1="83854" y1="93368" x2="84878" y2="93255"/>
                        <a14:backgroundMark x1="53902" y1="93761" x2="55122" y2="93592"/>
                        <a14:backgroundMark x1="29024" y1="93761" x2="31098" y2="93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920" y="440030"/>
            <a:ext cx="10017614" cy="5648325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F8382210-9063-480A-ABA3-0D488A83C2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6078" l="9994" r="89942">
                        <a14:foregroundMark x1="38648" y1="75131" x2="37484" y2="88476"/>
                        <a14:foregroundMark x1="56759" y1="73635" x2="56371" y2="89446"/>
                        <a14:foregroundMark x1="56371" y1="89446" x2="44761" y2="87626"/>
                        <a14:foregroundMark x1="44761" y1="87626" x2="39780" y2="79701"/>
                        <a14:foregroundMark x1="39780" y1="79701" x2="46960" y2="78326"/>
                        <a14:foregroundMark x1="37807" y1="72786" x2="32633" y2="89082"/>
                        <a14:foregroundMark x1="32633" y1="89082" x2="32406" y2="91427"/>
                        <a14:foregroundMark x1="50841" y1="70036" x2="55239" y2="79135"/>
                        <a14:foregroundMark x1="38810" y1="93773" x2="46151" y2="93813"/>
                        <a14:foregroundMark x1="46151" y1="93813" x2="55886" y2="92924"/>
                        <a14:foregroundMark x1="55886" y1="92924" x2="60155" y2="92924"/>
                        <a14:foregroundMark x1="36287" y1="96078" x2="59832" y2="93530"/>
                        <a14:backgroundMark x1="23254" y1="36191" x2="19858" y2="48888"/>
                        <a14:backgroundMark x1="72025" y1="21795" x2="78105" y2="41286"/>
                        <a14:backgroundMark x1="78105" y1="41286" x2="78105" y2="41286"/>
                        <a14:backgroundMark x1="75906" y1="58835" x2="75906" y2="58835"/>
                        <a14:backgroundMark x1="74709" y1="56935" x2="77393" y2="63890"/>
                        <a14:backgroundMark x1="77393" y1="63890" x2="77943" y2="70886"/>
                        <a14:backgroundMark x1="66074" y1="59685" x2="62516" y2="69430"/>
                        <a14:backgroundMark x1="62516" y1="69430" x2="62354" y2="69632"/>
                        <a14:backgroundMark x1="61514" y1="61383" x2="58473" y2="66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700" y="3678145"/>
            <a:ext cx="4191533" cy="33530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028B07F-E293-922F-2D0C-A1721714374F}"/>
              </a:ext>
            </a:extLst>
          </p:cNvPr>
          <p:cNvSpPr txBox="1"/>
          <p:nvPr/>
        </p:nvSpPr>
        <p:spPr>
          <a:xfrm>
            <a:off x="1869440" y="2383971"/>
            <a:ext cx="86461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hia sẻ về vai trò của con người ở tuổi vị thành niên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776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22A92F8-A6B8-4350-BDC9-0DF8FC554852}"/>
              </a:ext>
            </a:extLst>
          </p:cNvPr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356E385-CA70-41EC-61DF-13562E2C2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12" y="1365884"/>
            <a:ext cx="3473943" cy="4866581"/>
          </a:xfrm>
          <a:prstGeom prst="rect">
            <a:avLst/>
          </a:prstGeom>
        </p:spPr>
      </p:pic>
      <p:sp>
        <p:nvSpPr>
          <p:cNvPr id="4" name="Rounded Rectangle 32">
            <a:extLst>
              <a:ext uri="{FF2B5EF4-FFF2-40B4-BE49-F238E27FC236}">
                <a16:creationId xmlns:a16="http://schemas.microsoft.com/office/drawing/2014/main" xmlns="" id="{49F55E29-04A7-7495-B692-DFA85B8EA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899987"/>
            <a:ext cx="7193280" cy="2219133"/>
          </a:xfrm>
          <a:prstGeom prst="wedgeRoundRectCallout">
            <a:avLst>
              <a:gd name="adj1" fmla="val 6678"/>
              <a:gd name="adj2" fmla="val 68953"/>
              <a:gd name="adj3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lvl="0" algn="ctr" defTabSz="1219020">
              <a:defRPr/>
            </a:pP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Tuổi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vị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thành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niên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l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à lứa tuổi sẽ có đóng góp cho xã hội về nguồn lực lao động trong tương lai.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2023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1DB5263-9CA8-4B01-B087-93217F98B891}"/>
              </a:ext>
            </a:extLst>
          </p:cNvPr>
          <p:cNvGrpSpPr/>
          <p:nvPr/>
        </p:nvGrpSpPr>
        <p:grpSpPr>
          <a:xfrm>
            <a:off x="617981" y="4127022"/>
            <a:ext cx="2863524" cy="2199367"/>
            <a:chOff x="5817379" y="1082698"/>
            <a:chExt cx="2468320" cy="1941239"/>
          </a:xfrm>
          <a:effectLst>
            <a:outerShdw blurRad="50800" dist="76200" dir="4200000" sx="107000" sy="107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D0E71D9D-61EF-47A9-9A3F-8D9049B5E0A7}"/>
                </a:ext>
              </a:extLst>
            </p:cNvPr>
            <p:cNvSpPr/>
            <p:nvPr/>
          </p:nvSpPr>
          <p:spPr>
            <a:xfrm>
              <a:off x="5919537" y="1219200"/>
              <a:ext cx="2261937" cy="1804737"/>
            </a:xfrm>
            <a:prstGeom prst="rect">
              <a:avLst/>
            </a:prstGeom>
            <a:solidFill>
              <a:srgbClr val="F1F1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xmlns="" id="{DB0F4031-7075-4A14-B26B-6A0BAE173EC5}"/>
                </a:ext>
              </a:extLst>
            </p:cNvPr>
            <p:cNvCxnSpPr>
              <a:cxnSpLocks/>
              <a:stCxn id="3" idx="0"/>
              <a:endCxn id="3" idx="2"/>
            </p:cNvCxnSpPr>
            <p:nvPr/>
          </p:nvCxnSpPr>
          <p:spPr>
            <a:xfrm>
              <a:off x="7050506" y="1219200"/>
              <a:ext cx="0" cy="1804737"/>
            </a:xfrm>
            <a:prstGeom prst="line">
              <a:avLst/>
            </a:prstGeom>
            <a:ln w="19050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xmlns="" id="{C8340EC8-1007-4A3B-8D78-11A077730155}"/>
                </a:ext>
              </a:extLst>
            </p:cNvPr>
            <p:cNvCxnSpPr>
              <a:cxnSpLocks/>
            </p:cNvCxnSpPr>
            <p:nvPr/>
          </p:nvCxnSpPr>
          <p:spPr>
            <a:xfrm>
              <a:off x="6448927" y="1219200"/>
              <a:ext cx="0" cy="1804737"/>
            </a:xfrm>
            <a:prstGeom prst="line">
              <a:avLst/>
            </a:prstGeom>
            <a:ln w="19050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4C22C4E7-F0D5-438C-9413-6E51EA01D982}"/>
                </a:ext>
              </a:extLst>
            </p:cNvPr>
            <p:cNvSpPr/>
            <p:nvPr/>
          </p:nvSpPr>
          <p:spPr>
            <a:xfrm>
              <a:off x="5817379" y="1082698"/>
              <a:ext cx="2468320" cy="1365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C149737E-DBA3-447B-9244-E7221B307E55}"/>
                </a:ext>
              </a:extLst>
            </p:cNvPr>
            <p:cNvCxnSpPr>
              <a:cxnSpLocks/>
            </p:cNvCxnSpPr>
            <p:nvPr/>
          </p:nvCxnSpPr>
          <p:spPr>
            <a:xfrm>
              <a:off x="7644064" y="1692442"/>
              <a:ext cx="0" cy="1331495"/>
            </a:xfrm>
            <a:prstGeom prst="line">
              <a:avLst/>
            </a:prstGeom>
            <a:ln w="19050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3805DEB6-6D27-4672-88CF-B06D7134C78E}"/>
                </a:ext>
              </a:extLst>
            </p:cNvPr>
            <p:cNvCxnSpPr>
              <a:cxnSpLocks/>
            </p:cNvCxnSpPr>
            <p:nvPr/>
          </p:nvCxnSpPr>
          <p:spPr>
            <a:xfrm>
              <a:off x="5919537" y="1219200"/>
              <a:ext cx="2261937" cy="0"/>
            </a:xfrm>
            <a:prstGeom prst="line">
              <a:avLst/>
            </a:prstGeom>
            <a:ln w="28575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6FDF4F91-495A-4C8B-8E45-810793CC3812}"/>
                </a:ext>
              </a:extLst>
            </p:cNvPr>
            <p:cNvCxnSpPr>
              <a:cxnSpLocks/>
            </p:cNvCxnSpPr>
            <p:nvPr/>
          </p:nvCxnSpPr>
          <p:spPr>
            <a:xfrm>
              <a:off x="7050506" y="1692442"/>
              <a:ext cx="1130968" cy="0"/>
            </a:xfrm>
            <a:prstGeom prst="line">
              <a:avLst/>
            </a:prstGeom>
            <a:ln w="28575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A20DE561-B5B3-42CA-8638-77BDAF40DFF3}"/>
                </a:ext>
              </a:extLst>
            </p:cNvPr>
            <p:cNvSpPr/>
            <p:nvPr/>
          </p:nvSpPr>
          <p:spPr>
            <a:xfrm>
              <a:off x="7606366" y="1399675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2848D3C4-48DF-4730-8572-17C78CE1E348}"/>
                </a:ext>
              </a:extLst>
            </p:cNvPr>
            <p:cNvSpPr/>
            <p:nvPr/>
          </p:nvSpPr>
          <p:spPr>
            <a:xfrm>
              <a:off x="6503751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B49CF0D7-1083-4F23-AF22-408917FF28A5}"/>
                </a:ext>
              </a:extLst>
            </p:cNvPr>
            <p:cNvSpPr/>
            <p:nvPr/>
          </p:nvSpPr>
          <p:spPr>
            <a:xfrm>
              <a:off x="6348385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C9613372-6673-458B-AA89-9B572083F935}"/>
                </a:ext>
              </a:extLst>
            </p:cNvPr>
            <p:cNvSpPr/>
            <p:nvPr/>
          </p:nvSpPr>
          <p:spPr>
            <a:xfrm>
              <a:off x="7698083" y="2245898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705D816C-76DE-4BEA-A487-57E2F24E38FE}"/>
                </a:ext>
              </a:extLst>
            </p:cNvPr>
            <p:cNvSpPr/>
            <p:nvPr/>
          </p:nvSpPr>
          <p:spPr>
            <a:xfrm>
              <a:off x="7542717" y="2245898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 descr="A picture containing text, clock&#10;&#10;Description automatically generated">
            <a:extLst>
              <a:ext uri="{FF2B5EF4-FFF2-40B4-BE49-F238E27FC236}">
                <a16:creationId xmlns:a16="http://schemas.microsoft.com/office/drawing/2014/main" xmlns="" id="{51826B89-E365-468C-A42F-B2466ED192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813" y="592689"/>
            <a:ext cx="1075409" cy="1074548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6DE5E97-377D-48AF-8C2A-8F8A1F51275E}"/>
              </a:ext>
            </a:extLst>
          </p:cNvPr>
          <p:cNvGrpSpPr/>
          <p:nvPr/>
        </p:nvGrpSpPr>
        <p:grpSpPr>
          <a:xfrm>
            <a:off x="5295478" y="481756"/>
            <a:ext cx="3654556" cy="1487902"/>
            <a:chOff x="5919537" y="1219200"/>
            <a:chExt cx="2261937" cy="1804737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68F8A4F3-06E7-4E9B-94AF-2425DEC59520}"/>
                </a:ext>
              </a:extLst>
            </p:cNvPr>
            <p:cNvSpPr/>
            <p:nvPr/>
          </p:nvSpPr>
          <p:spPr>
            <a:xfrm>
              <a:off x="5919537" y="1219200"/>
              <a:ext cx="2261937" cy="180473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C7FEDFC9-2CCB-4F7D-BE8C-E8EEDF94E777}"/>
                </a:ext>
              </a:extLst>
            </p:cNvPr>
            <p:cNvCxnSpPr>
              <a:cxnSpLocks/>
              <a:stCxn id="17" idx="0"/>
              <a:endCxn id="17" idx="2"/>
            </p:cNvCxnSpPr>
            <p:nvPr/>
          </p:nvCxnSpPr>
          <p:spPr>
            <a:xfrm>
              <a:off x="7050506" y="1219200"/>
              <a:ext cx="0" cy="1804737"/>
            </a:xfrm>
            <a:prstGeom prst="line">
              <a:avLst/>
            </a:prstGeom>
            <a:ln w="19050">
              <a:solidFill>
                <a:srgbClr val="9485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85D14339-5A8D-4516-B4CD-BA35D0C614C4}"/>
                </a:ext>
              </a:extLst>
            </p:cNvPr>
            <p:cNvCxnSpPr>
              <a:cxnSpLocks/>
            </p:cNvCxnSpPr>
            <p:nvPr/>
          </p:nvCxnSpPr>
          <p:spPr>
            <a:xfrm>
              <a:off x="6448927" y="1219200"/>
              <a:ext cx="0" cy="1804737"/>
            </a:xfrm>
            <a:prstGeom prst="line">
              <a:avLst/>
            </a:prstGeom>
            <a:ln w="19050">
              <a:solidFill>
                <a:srgbClr val="9485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97B6E734-66E1-45D8-8D24-233966817F10}"/>
                </a:ext>
              </a:extLst>
            </p:cNvPr>
            <p:cNvCxnSpPr>
              <a:cxnSpLocks/>
            </p:cNvCxnSpPr>
            <p:nvPr/>
          </p:nvCxnSpPr>
          <p:spPr>
            <a:xfrm>
              <a:off x="7635752" y="1219200"/>
              <a:ext cx="0" cy="1804737"/>
            </a:xfrm>
            <a:prstGeom prst="line">
              <a:avLst/>
            </a:prstGeom>
            <a:ln w="19050">
              <a:solidFill>
                <a:srgbClr val="9485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35FFAE01-C7D1-4E36-9BCF-1EBACF753EF3}"/>
                </a:ext>
              </a:extLst>
            </p:cNvPr>
            <p:cNvSpPr/>
            <p:nvPr/>
          </p:nvSpPr>
          <p:spPr>
            <a:xfrm>
              <a:off x="6503751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9FA96506-11A0-4FF8-908B-EDE14AD927F6}"/>
                </a:ext>
              </a:extLst>
            </p:cNvPr>
            <p:cNvSpPr/>
            <p:nvPr/>
          </p:nvSpPr>
          <p:spPr>
            <a:xfrm>
              <a:off x="6348385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032439E0-92E4-48FB-A841-BAE29AA84369}"/>
                </a:ext>
              </a:extLst>
            </p:cNvPr>
            <p:cNvSpPr/>
            <p:nvPr/>
          </p:nvSpPr>
          <p:spPr>
            <a:xfrm>
              <a:off x="7694441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8B704D1D-D207-4424-921D-FA46437BD315}"/>
                </a:ext>
              </a:extLst>
            </p:cNvPr>
            <p:cNvSpPr/>
            <p:nvPr/>
          </p:nvSpPr>
          <p:spPr>
            <a:xfrm>
              <a:off x="7539075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4A0FF175-E51E-55B4-7FA2-CA4EEBAA4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953" y="2053936"/>
            <a:ext cx="6736664" cy="480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76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254" y="4592097"/>
            <a:ext cx="1784318" cy="238652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942" y="4592097"/>
            <a:ext cx="1784318" cy="23865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3C063630-A061-49B6-995A-259314C22D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369" y="2660828"/>
            <a:ext cx="1784318" cy="238652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260" y="2695439"/>
            <a:ext cx="1784318" cy="2386525"/>
          </a:xfrm>
          <a:prstGeom prst="rect">
            <a:avLst/>
          </a:prstGeom>
        </p:spPr>
      </p:pic>
      <p:sp>
        <p:nvSpPr>
          <p:cNvPr id="12" name="Hộp Văn bản 11">
            <a:hlinkClick r:id="rId5" action="ppaction://hlinksldjump"/>
            <a:extLst>
              <a:ext uri="{FF2B5EF4-FFF2-40B4-BE49-F238E27FC236}">
                <a16:creationId xmlns:a16="http://schemas.microsoft.com/office/drawing/2014/main" xmlns="" id="{82D8253B-E8F9-4B23-9CBA-F4FD48282B01}"/>
              </a:ext>
            </a:extLst>
          </p:cNvPr>
          <p:cNvSpPr txBox="1"/>
          <p:nvPr/>
        </p:nvSpPr>
        <p:spPr>
          <a:xfrm>
            <a:off x="5817566" y="513024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1</a:t>
            </a:r>
          </a:p>
        </p:txBody>
      </p:sp>
      <p:sp>
        <p:nvSpPr>
          <p:cNvPr id="13" name="Hộp Văn bản 12">
            <a:hlinkClick r:id="rId6" action="ppaction://hlinksldjump"/>
            <a:extLst>
              <a:ext uri="{FF2B5EF4-FFF2-40B4-BE49-F238E27FC236}">
                <a16:creationId xmlns:a16="http://schemas.microsoft.com/office/drawing/2014/main" xmlns="" id="{BA06E1F4-9A1D-4423-90FD-3F9DBFD71D8F}"/>
              </a:ext>
            </a:extLst>
          </p:cNvPr>
          <p:cNvSpPr txBox="1"/>
          <p:nvPr/>
        </p:nvSpPr>
        <p:spPr>
          <a:xfrm>
            <a:off x="8168076" y="5123969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2</a:t>
            </a:r>
          </a:p>
        </p:txBody>
      </p:sp>
      <p:sp>
        <p:nvSpPr>
          <p:cNvPr id="14" name="Hộp Văn bản 13">
            <a:hlinkClick r:id="rId7" action="ppaction://hlinksldjump"/>
            <a:extLst>
              <a:ext uri="{FF2B5EF4-FFF2-40B4-BE49-F238E27FC236}">
                <a16:creationId xmlns:a16="http://schemas.microsoft.com/office/drawing/2014/main" xmlns="" id="{0AA76C1E-2D46-48CD-B2F9-F437F4015F95}"/>
              </a:ext>
            </a:extLst>
          </p:cNvPr>
          <p:cNvSpPr txBox="1"/>
          <p:nvPr/>
        </p:nvSpPr>
        <p:spPr>
          <a:xfrm>
            <a:off x="9967640" y="322982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3</a:t>
            </a:r>
          </a:p>
        </p:txBody>
      </p:sp>
      <p:sp>
        <p:nvSpPr>
          <p:cNvPr id="15" name="Hộp Văn bản 14">
            <a:hlinkClick r:id="rId8" action="ppaction://hlinksldjump"/>
            <a:extLst>
              <a:ext uri="{FF2B5EF4-FFF2-40B4-BE49-F238E27FC236}">
                <a16:creationId xmlns:a16="http://schemas.microsoft.com/office/drawing/2014/main" xmlns="" id="{6780B284-B0CF-4E55-8A4C-6B5297CE68DB}"/>
              </a:ext>
            </a:extLst>
          </p:cNvPr>
          <p:cNvSpPr txBox="1"/>
          <p:nvPr/>
        </p:nvSpPr>
        <p:spPr>
          <a:xfrm>
            <a:off x="7174085" y="3199023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4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9" action="ppaction://hlinksldjump"/>
            <a:extLst>
              <a:ext uri="{FF2B5EF4-FFF2-40B4-BE49-F238E27FC236}">
                <a16:creationId xmlns:a16="http://schemas.microsoft.com/office/drawing/2014/main" xmlns="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16312" y="2633125"/>
            <a:ext cx="4131681" cy="4730537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xmlns="" id="{0EEDF796-4A28-0C38-3805-D30B7CDACC11}"/>
              </a:ext>
            </a:extLst>
          </p:cNvPr>
          <p:cNvSpPr/>
          <p:nvPr/>
        </p:nvSpPr>
        <p:spPr>
          <a:xfrm>
            <a:off x="2139526" y="725715"/>
            <a:ext cx="3678040" cy="22352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2CE344A4-2BFB-B8DF-4C1D-2889DC69724F}"/>
              </a:ext>
            </a:extLst>
          </p:cNvPr>
          <p:cNvSpPr txBox="1"/>
          <p:nvPr/>
        </p:nvSpPr>
        <p:spPr>
          <a:xfrm>
            <a:off x="2260750" y="993430"/>
            <a:ext cx="34194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 thu hoạch bông hoa, các bạn hãy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 lời đúng các câu hỏi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 hiểu bài nhé!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93413" y="9128"/>
            <a:ext cx="5907536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873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 animBg="1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út Hành động: Lùi hoặc Trước 16">
            <a:hlinkClick r:id="rId2" action="ppaction://hlinksldjump"/>
            <a:extLst>
              <a:ext uri="{FF2B5EF4-FFF2-40B4-BE49-F238E27FC236}">
                <a16:creationId xmlns:a16="http://schemas.microsoft.com/office/drawing/2014/main" xmlns="" id="{BABEF752-E6BD-442C-AB22-F7421FA24248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FE9248D2-42B3-CD61-C05B-07757DF75A0D}"/>
              </a:ext>
            </a:extLst>
          </p:cNvPr>
          <p:cNvGrpSpPr/>
          <p:nvPr/>
        </p:nvGrpSpPr>
        <p:grpSpPr>
          <a:xfrm>
            <a:off x="593560" y="612849"/>
            <a:ext cx="11004880" cy="1348142"/>
            <a:chOff x="308203" y="2337884"/>
            <a:chExt cx="12870924" cy="1399407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xmlns="" id="{BAC968C9-1064-CD90-A698-2E7E6B0092C8}"/>
                </a:ext>
              </a:extLst>
            </p:cNvPr>
            <p:cNvSpPr/>
            <p:nvPr/>
          </p:nvSpPr>
          <p:spPr>
            <a:xfrm>
              <a:off x="749933" y="2345059"/>
              <a:ext cx="12429194" cy="139223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custGeom>
                      <a:avLst/>
                      <a:gdLst>
                        <a:gd name="connsiteX0" fmla="*/ 0 w 10627193"/>
                        <a:gd name="connsiteY0" fmla="*/ 327542 h 1341230"/>
                        <a:gd name="connsiteX1" fmla="*/ 327542 w 10627193"/>
                        <a:gd name="connsiteY1" fmla="*/ 0 h 1341230"/>
                        <a:gd name="connsiteX2" fmla="*/ 10299651 w 10627193"/>
                        <a:gd name="connsiteY2" fmla="*/ 0 h 1341230"/>
                        <a:gd name="connsiteX3" fmla="*/ 10627193 w 10627193"/>
                        <a:gd name="connsiteY3" fmla="*/ 327542 h 1341230"/>
                        <a:gd name="connsiteX4" fmla="*/ 10627193 w 10627193"/>
                        <a:gd name="connsiteY4" fmla="*/ 1013688 h 1341230"/>
                        <a:gd name="connsiteX5" fmla="*/ 10299651 w 10627193"/>
                        <a:gd name="connsiteY5" fmla="*/ 1341230 h 1341230"/>
                        <a:gd name="connsiteX6" fmla="*/ 327542 w 10627193"/>
                        <a:gd name="connsiteY6" fmla="*/ 1341230 h 1341230"/>
                        <a:gd name="connsiteX7" fmla="*/ 0 w 10627193"/>
                        <a:gd name="connsiteY7" fmla="*/ 1013688 h 1341230"/>
                        <a:gd name="connsiteX8" fmla="*/ 0 w 10627193"/>
                        <a:gd name="connsiteY8" fmla="*/ 327542 h 1341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627193" h="1341230" fill="none" extrusionOk="0">
                          <a:moveTo>
                            <a:pt x="0" y="327542"/>
                          </a:moveTo>
                          <a:cubicBezTo>
                            <a:pt x="-3364" y="158435"/>
                            <a:pt x="119985" y="-17916"/>
                            <a:pt x="327542" y="0"/>
                          </a:cubicBezTo>
                          <a:cubicBezTo>
                            <a:pt x="3314720" y="-35273"/>
                            <a:pt x="7674740" y="-144294"/>
                            <a:pt x="10299651" y="0"/>
                          </a:cubicBezTo>
                          <a:cubicBezTo>
                            <a:pt x="10512678" y="9780"/>
                            <a:pt x="10601058" y="124611"/>
                            <a:pt x="10627193" y="327542"/>
                          </a:cubicBezTo>
                          <a:cubicBezTo>
                            <a:pt x="10684859" y="463974"/>
                            <a:pt x="10636432" y="733866"/>
                            <a:pt x="10627193" y="1013688"/>
                          </a:cubicBezTo>
                          <a:cubicBezTo>
                            <a:pt x="10647358" y="1179335"/>
                            <a:pt x="10486115" y="1335194"/>
                            <a:pt x="10299651" y="1341230"/>
                          </a:cubicBezTo>
                          <a:cubicBezTo>
                            <a:pt x="7369271" y="1418755"/>
                            <a:pt x="4318185" y="1297527"/>
                            <a:pt x="327542" y="1341230"/>
                          </a:cubicBezTo>
                          <a:cubicBezTo>
                            <a:pt x="130991" y="1336893"/>
                            <a:pt x="-23535" y="1194262"/>
                            <a:pt x="0" y="1013688"/>
                          </a:cubicBezTo>
                          <a:cubicBezTo>
                            <a:pt x="27705" y="780274"/>
                            <a:pt x="-52381" y="428111"/>
                            <a:pt x="0" y="327542"/>
                          </a:cubicBezTo>
                          <a:close/>
                        </a:path>
                        <a:path w="10627193" h="1341230" stroke="0" extrusionOk="0">
                          <a:moveTo>
                            <a:pt x="0" y="327542"/>
                          </a:moveTo>
                          <a:cubicBezTo>
                            <a:pt x="-6964" y="122584"/>
                            <a:pt x="126888" y="16002"/>
                            <a:pt x="327542" y="0"/>
                          </a:cubicBezTo>
                          <a:cubicBezTo>
                            <a:pt x="2346435" y="-95379"/>
                            <a:pt x="6233085" y="58096"/>
                            <a:pt x="10299651" y="0"/>
                          </a:cubicBezTo>
                          <a:cubicBezTo>
                            <a:pt x="10473370" y="-5052"/>
                            <a:pt x="10605397" y="130981"/>
                            <a:pt x="10627193" y="327542"/>
                          </a:cubicBezTo>
                          <a:cubicBezTo>
                            <a:pt x="10577437" y="464138"/>
                            <a:pt x="10567121" y="811485"/>
                            <a:pt x="10627193" y="1013688"/>
                          </a:cubicBezTo>
                          <a:cubicBezTo>
                            <a:pt x="10630299" y="1190892"/>
                            <a:pt x="10461908" y="1322663"/>
                            <a:pt x="10299651" y="1341230"/>
                          </a:cubicBezTo>
                          <a:cubicBezTo>
                            <a:pt x="6337412" y="1281324"/>
                            <a:pt x="1668850" y="1423744"/>
                            <a:pt x="327542" y="1341230"/>
                          </a:cubicBezTo>
                          <a:cubicBezTo>
                            <a:pt x="112715" y="1349618"/>
                            <a:pt x="-12379" y="1207148"/>
                            <a:pt x="0" y="1013688"/>
                          </a:cubicBezTo>
                          <a:cubicBezTo>
                            <a:pt x="-33340" y="791846"/>
                            <a:pt x="-17765" y="630345"/>
                            <a:pt x="0" y="32754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Sự phát triển của con người được chia làm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mấy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giai đoạn chính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xmlns="" id="{1CAC6003-0992-DE5B-FE49-DFBC9151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6" name="Rectangle: Rounded Corners 24">
            <a:extLst>
              <a:ext uri="{FF2B5EF4-FFF2-40B4-BE49-F238E27FC236}">
                <a16:creationId xmlns:a16="http://schemas.microsoft.com/office/drawing/2014/main" xmlns="" id="{00B6319B-6FF4-02C5-8826-CFE6CDFD4B16}"/>
              </a:ext>
            </a:extLst>
          </p:cNvPr>
          <p:cNvSpPr/>
          <p:nvPr/>
        </p:nvSpPr>
        <p:spPr>
          <a:xfrm>
            <a:off x="4084321" y="3291165"/>
            <a:ext cx="4216400" cy="1321475"/>
          </a:xfrm>
          <a:prstGeom prst="roundRect">
            <a:avLst/>
          </a:pr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3427675"/>
                      <a:gd name="connsiteY0" fmla="*/ 194850 h 1169075"/>
                      <a:gd name="connsiteX1" fmla="*/ 194850 w 3427675"/>
                      <a:gd name="connsiteY1" fmla="*/ 0 h 1169075"/>
                      <a:gd name="connsiteX2" fmla="*/ 3232825 w 3427675"/>
                      <a:gd name="connsiteY2" fmla="*/ 0 h 1169075"/>
                      <a:gd name="connsiteX3" fmla="*/ 3427675 w 3427675"/>
                      <a:gd name="connsiteY3" fmla="*/ 194850 h 1169075"/>
                      <a:gd name="connsiteX4" fmla="*/ 3427675 w 3427675"/>
                      <a:gd name="connsiteY4" fmla="*/ 974225 h 1169075"/>
                      <a:gd name="connsiteX5" fmla="*/ 3232825 w 3427675"/>
                      <a:gd name="connsiteY5" fmla="*/ 1169075 h 1169075"/>
                      <a:gd name="connsiteX6" fmla="*/ 194850 w 3427675"/>
                      <a:gd name="connsiteY6" fmla="*/ 1169075 h 1169075"/>
                      <a:gd name="connsiteX7" fmla="*/ 0 w 3427675"/>
                      <a:gd name="connsiteY7" fmla="*/ 974225 h 1169075"/>
                      <a:gd name="connsiteX8" fmla="*/ 0 w 3427675"/>
                      <a:gd name="connsiteY8" fmla="*/ 194850 h 1169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27675" h="1169075" fill="none" extrusionOk="0">
                        <a:moveTo>
                          <a:pt x="0" y="194850"/>
                        </a:moveTo>
                        <a:cubicBezTo>
                          <a:pt x="-20239" y="83963"/>
                          <a:pt x="101085" y="11325"/>
                          <a:pt x="194850" y="0"/>
                        </a:cubicBezTo>
                        <a:cubicBezTo>
                          <a:pt x="612618" y="130954"/>
                          <a:pt x="1794251" y="43574"/>
                          <a:pt x="3232825" y="0"/>
                        </a:cubicBezTo>
                        <a:cubicBezTo>
                          <a:pt x="3348326" y="12150"/>
                          <a:pt x="3438904" y="100992"/>
                          <a:pt x="3427675" y="194850"/>
                        </a:cubicBezTo>
                        <a:cubicBezTo>
                          <a:pt x="3364980" y="397644"/>
                          <a:pt x="3381648" y="843516"/>
                          <a:pt x="3427675" y="974225"/>
                        </a:cubicBezTo>
                        <a:cubicBezTo>
                          <a:pt x="3407815" y="1085099"/>
                          <a:pt x="3326714" y="1159605"/>
                          <a:pt x="3232825" y="1169075"/>
                        </a:cubicBezTo>
                        <a:cubicBezTo>
                          <a:pt x="1831036" y="1324272"/>
                          <a:pt x="1462943" y="1332095"/>
                          <a:pt x="194850" y="1169075"/>
                        </a:cubicBezTo>
                        <a:cubicBezTo>
                          <a:pt x="88524" y="1151667"/>
                          <a:pt x="-7086" y="1085976"/>
                          <a:pt x="0" y="974225"/>
                        </a:cubicBezTo>
                        <a:cubicBezTo>
                          <a:pt x="-17750" y="887822"/>
                          <a:pt x="-64813" y="290021"/>
                          <a:pt x="0" y="194850"/>
                        </a:cubicBezTo>
                        <a:close/>
                      </a:path>
                      <a:path w="3427675" h="1169075" stroke="0" extrusionOk="0">
                        <a:moveTo>
                          <a:pt x="0" y="194850"/>
                        </a:moveTo>
                        <a:cubicBezTo>
                          <a:pt x="-6974" y="82935"/>
                          <a:pt x="69242" y="6754"/>
                          <a:pt x="194850" y="0"/>
                        </a:cubicBezTo>
                        <a:cubicBezTo>
                          <a:pt x="1243101" y="132882"/>
                          <a:pt x="1764287" y="-84951"/>
                          <a:pt x="3232825" y="0"/>
                        </a:cubicBezTo>
                        <a:cubicBezTo>
                          <a:pt x="3337829" y="2548"/>
                          <a:pt x="3423853" y="108363"/>
                          <a:pt x="3427675" y="194850"/>
                        </a:cubicBezTo>
                        <a:cubicBezTo>
                          <a:pt x="3469856" y="342434"/>
                          <a:pt x="3413299" y="876704"/>
                          <a:pt x="3427675" y="974225"/>
                        </a:cubicBezTo>
                        <a:cubicBezTo>
                          <a:pt x="3432146" y="1082368"/>
                          <a:pt x="3343202" y="1163386"/>
                          <a:pt x="3232825" y="1169075"/>
                        </a:cubicBezTo>
                        <a:cubicBezTo>
                          <a:pt x="1988919" y="1256714"/>
                          <a:pt x="647809" y="1096396"/>
                          <a:pt x="194850" y="1169075"/>
                        </a:cubicBezTo>
                        <a:cubicBezTo>
                          <a:pt x="86221" y="1159389"/>
                          <a:pt x="-3315" y="1086445"/>
                          <a:pt x="0" y="974225"/>
                        </a:cubicBezTo>
                        <a:cubicBezTo>
                          <a:pt x="-8912" y="600715"/>
                          <a:pt x="-56028" y="394278"/>
                          <a:pt x="0" y="19485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490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2" action="ppaction://hlinksldjump"/>
            <a:extLst>
              <a:ext uri="{FF2B5EF4-FFF2-40B4-BE49-F238E27FC236}">
                <a16:creationId xmlns:a16="http://schemas.microsoft.com/office/drawing/2014/main" xmlns="" id="{39C900C8-A67A-BE8E-E972-2A0D7903D4F0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4CBE9577-9071-83C2-7F3A-61A44864819F}"/>
              </a:ext>
            </a:extLst>
          </p:cNvPr>
          <p:cNvGrpSpPr/>
          <p:nvPr/>
        </p:nvGrpSpPr>
        <p:grpSpPr>
          <a:xfrm>
            <a:off x="593560" y="612849"/>
            <a:ext cx="11004880" cy="1348142"/>
            <a:chOff x="308203" y="2337884"/>
            <a:chExt cx="12870924" cy="1399407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xmlns="" id="{D9991C48-3DC0-110E-83F4-2FA05069FCEF}"/>
                </a:ext>
              </a:extLst>
            </p:cNvPr>
            <p:cNvSpPr/>
            <p:nvPr/>
          </p:nvSpPr>
          <p:spPr>
            <a:xfrm>
              <a:off x="749933" y="2345059"/>
              <a:ext cx="12429194" cy="139223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custGeom>
                      <a:avLst/>
                      <a:gdLst>
                        <a:gd name="connsiteX0" fmla="*/ 0 w 10627193"/>
                        <a:gd name="connsiteY0" fmla="*/ 327542 h 1341230"/>
                        <a:gd name="connsiteX1" fmla="*/ 327542 w 10627193"/>
                        <a:gd name="connsiteY1" fmla="*/ 0 h 1341230"/>
                        <a:gd name="connsiteX2" fmla="*/ 10299651 w 10627193"/>
                        <a:gd name="connsiteY2" fmla="*/ 0 h 1341230"/>
                        <a:gd name="connsiteX3" fmla="*/ 10627193 w 10627193"/>
                        <a:gd name="connsiteY3" fmla="*/ 327542 h 1341230"/>
                        <a:gd name="connsiteX4" fmla="*/ 10627193 w 10627193"/>
                        <a:gd name="connsiteY4" fmla="*/ 1013688 h 1341230"/>
                        <a:gd name="connsiteX5" fmla="*/ 10299651 w 10627193"/>
                        <a:gd name="connsiteY5" fmla="*/ 1341230 h 1341230"/>
                        <a:gd name="connsiteX6" fmla="*/ 327542 w 10627193"/>
                        <a:gd name="connsiteY6" fmla="*/ 1341230 h 1341230"/>
                        <a:gd name="connsiteX7" fmla="*/ 0 w 10627193"/>
                        <a:gd name="connsiteY7" fmla="*/ 1013688 h 1341230"/>
                        <a:gd name="connsiteX8" fmla="*/ 0 w 10627193"/>
                        <a:gd name="connsiteY8" fmla="*/ 327542 h 1341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627193" h="1341230" fill="none" extrusionOk="0">
                          <a:moveTo>
                            <a:pt x="0" y="327542"/>
                          </a:moveTo>
                          <a:cubicBezTo>
                            <a:pt x="-3364" y="158435"/>
                            <a:pt x="119985" y="-17916"/>
                            <a:pt x="327542" y="0"/>
                          </a:cubicBezTo>
                          <a:cubicBezTo>
                            <a:pt x="3314720" y="-35273"/>
                            <a:pt x="7674740" y="-144294"/>
                            <a:pt x="10299651" y="0"/>
                          </a:cubicBezTo>
                          <a:cubicBezTo>
                            <a:pt x="10512678" y="9780"/>
                            <a:pt x="10601058" y="124611"/>
                            <a:pt x="10627193" y="327542"/>
                          </a:cubicBezTo>
                          <a:cubicBezTo>
                            <a:pt x="10684859" y="463974"/>
                            <a:pt x="10636432" y="733866"/>
                            <a:pt x="10627193" y="1013688"/>
                          </a:cubicBezTo>
                          <a:cubicBezTo>
                            <a:pt x="10647358" y="1179335"/>
                            <a:pt x="10486115" y="1335194"/>
                            <a:pt x="10299651" y="1341230"/>
                          </a:cubicBezTo>
                          <a:cubicBezTo>
                            <a:pt x="7369271" y="1418755"/>
                            <a:pt x="4318185" y="1297527"/>
                            <a:pt x="327542" y="1341230"/>
                          </a:cubicBezTo>
                          <a:cubicBezTo>
                            <a:pt x="130991" y="1336893"/>
                            <a:pt x="-23535" y="1194262"/>
                            <a:pt x="0" y="1013688"/>
                          </a:cubicBezTo>
                          <a:cubicBezTo>
                            <a:pt x="27705" y="780274"/>
                            <a:pt x="-52381" y="428111"/>
                            <a:pt x="0" y="327542"/>
                          </a:cubicBezTo>
                          <a:close/>
                        </a:path>
                        <a:path w="10627193" h="1341230" stroke="0" extrusionOk="0">
                          <a:moveTo>
                            <a:pt x="0" y="327542"/>
                          </a:moveTo>
                          <a:cubicBezTo>
                            <a:pt x="-6964" y="122584"/>
                            <a:pt x="126888" y="16002"/>
                            <a:pt x="327542" y="0"/>
                          </a:cubicBezTo>
                          <a:cubicBezTo>
                            <a:pt x="2346435" y="-95379"/>
                            <a:pt x="6233085" y="58096"/>
                            <a:pt x="10299651" y="0"/>
                          </a:cubicBezTo>
                          <a:cubicBezTo>
                            <a:pt x="10473370" y="-5052"/>
                            <a:pt x="10605397" y="130981"/>
                            <a:pt x="10627193" y="327542"/>
                          </a:cubicBezTo>
                          <a:cubicBezTo>
                            <a:pt x="10577437" y="464138"/>
                            <a:pt x="10567121" y="811485"/>
                            <a:pt x="10627193" y="1013688"/>
                          </a:cubicBezTo>
                          <a:cubicBezTo>
                            <a:pt x="10630299" y="1190892"/>
                            <a:pt x="10461908" y="1322663"/>
                            <a:pt x="10299651" y="1341230"/>
                          </a:cubicBezTo>
                          <a:cubicBezTo>
                            <a:pt x="6337412" y="1281324"/>
                            <a:pt x="1668850" y="1423744"/>
                            <a:pt x="327542" y="1341230"/>
                          </a:cubicBezTo>
                          <a:cubicBezTo>
                            <a:pt x="112715" y="1349618"/>
                            <a:pt x="-12379" y="1207148"/>
                            <a:pt x="0" y="1013688"/>
                          </a:cubicBezTo>
                          <a:cubicBezTo>
                            <a:pt x="-33340" y="791846"/>
                            <a:pt x="-17765" y="630345"/>
                            <a:pt x="0" y="32754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T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ổ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i vị thành niên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bao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nhiêu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tuổi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xmlns="" id="{D950D0AE-654C-9D3C-707B-E36F121C1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8" name="Rectangle: Rounded Corners 24">
            <a:extLst>
              <a:ext uri="{FF2B5EF4-FFF2-40B4-BE49-F238E27FC236}">
                <a16:creationId xmlns:a16="http://schemas.microsoft.com/office/drawing/2014/main" xmlns="" id="{EFC82920-D7DE-61D1-4329-88CE1EDB78A7}"/>
              </a:ext>
            </a:extLst>
          </p:cNvPr>
          <p:cNvSpPr/>
          <p:nvPr/>
        </p:nvSpPr>
        <p:spPr>
          <a:xfrm>
            <a:off x="3281680" y="3291165"/>
            <a:ext cx="5689599" cy="1321475"/>
          </a:xfrm>
          <a:prstGeom prst="roundRect">
            <a:avLst/>
          </a:pr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3427675"/>
                      <a:gd name="connsiteY0" fmla="*/ 194850 h 1169075"/>
                      <a:gd name="connsiteX1" fmla="*/ 194850 w 3427675"/>
                      <a:gd name="connsiteY1" fmla="*/ 0 h 1169075"/>
                      <a:gd name="connsiteX2" fmla="*/ 3232825 w 3427675"/>
                      <a:gd name="connsiteY2" fmla="*/ 0 h 1169075"/>
                      <a:gd name="connsiteX3" fmla="*/ 3427675 w 3427675"/>
                      <a:gd name="connsiteY3" fmla="*/ 194850 h 1169075"/>
                      <a:gd name="connsiteX4" fmla="*/ 3427675 w 3427675"/>
                      <a:gd name="connsiteY4" fmla="*/ 974225 h 1169075"/>
                      <a:gd name="connsiteX5" fmla="*/ 3232825 w 3427675"/>
                      <a:gd name="connsiteY5" fmla="*/ 1169075 h 1169075"/>
                      <a:gd name="connsiteX6" fmla="*/ 194850 w 3427675"/>
                      <a:gd name="connsiteY6" fmla="*/ 1169075 h 1169075"/>
                      <a:gd name="connsiteX7" fmla="*/ 0 w 3427675"/>
                      <a:gd name="connsiteY7" fmla="*/ 974225 h 1169075"/>
                      <a:gd name="connsiteX8" fmla="*/ 0 w 3427675"/>
                      <a:gd name="connsiteY8" fmla="*/ 194850 h 1169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27675" h="1169075" fill="none" extrusionOk="0">
                        <a:moveTo>
                          <a:pt x="0" y="194850"/>
                        </a:moveTo>
                        <a:cubicBezTo>
                          <a:pt x="-20239" y="83963"/>
                          <a:pt x="101085" y="11325"/>
                          <a:pt x="194850" y="0"/>
                        </a:cubicBezTo>
                        <a:cubicBezTo>
                          <a:pt x="612618" y="130954"/>
                          <a:pt x="1794251" y="43574"/>
                          <a:pt x="3232825" y="0"/>
                        </a:cubicBezTo>
                        <a:cubicBezTo>
                          <a:pt x="3348326" y="12150"/>
                          <a:pt x="3438904" y="100992"/>
                          <a:pt x="3427675" y="194850"/>
                        </a:cubicBezTo>
                        <a:cubicBezTo>
                          <a:pt x="3364980" y="397644"/>
                          <a:pt x="3381648" y="843516"/>
                          <a:pt x="3427675" y="974225"/>
                        </a:cubicBezTo>
                        <a:cubicBezTo>
                          <a:pt x="3407815" y="1085099"/>
                          <a:pt x="3326714" y="1159605"/>
                          <a:pt x="3232825" y="1169075"/>
                        </a:cubicBezTo>
                        <a:cubicBezTo>
                          <a:pt x="1831036" y="1324272"/>
                          <a:pt x="1462943" y="1332095"/>
                          <a:pt x="194850" y="1169075"/>
                        </a:cubicBezTo>
                        <a:cubicBezTo>
                          <a:pt x="88524" y="1151667"/>
                          <a:pt x="-7086" y="1085976"/>
                          <a:pt x="0" y="974225"/>
                        </a:cubicBezTo>
                        <a:cubicBezTo>
                          <a:pt x="-17750" y="887822"/>
                          <a:pt x="-64813" y="290021"/>
                          <a:pt x="0" y="194850"/>
                        </a:cubicBezTo>
                        <a:close/>
                      </a:path>
                      <a:path w="3427675" h="1169075" stroke="0" extrusionOk="0">
                        <a:moveTo>
                          <a:pt x="0" y="194850"/>
                        </a:moveTo>
                        <a:cubicBezTo>
                          <a:pt x="-6974" y="82935"/>
                          <a:pt x="69242" y="6754"/>
                          <a:pt x="194850" y="0"/>
                        </a:cubicBezTo>
                        <a:cubicBezTo>
                          <a:pt x="1243101" y="132882"/>
                          <a:pt x="1764287" y="-84951"/>
                          <a:pt x="3232825" y="0"/>
                        </a:cubicBezTo>
                        <a:cubicBezTo>
                          <a:pt x="3337829" y="2548"/>
                          <a:pt x="3423853" y="108363"/>
                          <a:pt x="3427675" y="194850"/>
                        </a:cubicBezTo>
                        <a:cubicBezTo>
                          <a:pt x="3469856" y="342434"/>
                          <a:pt x="3413299" y="876704"/>
                          <a:pt x="3427675" y="974225"/>
                        </a:cubicBezTo>
                        <a:cubicBezTo>
                          <a:pt x="3432146" y="1082368"/>
                          <a:pt x="3343202" y="1163386"/>
                          <a:pt x="3232825" y="1169075"/>
                        </a:cubicBezTo>
                        <a:cubicBezTo>
                          <a:pt x="1988919" y="1256714"/>
                          <a:pt x="647809" y="1096396"/>
                          <a:pt x="194850" y="1169075"/>
                        </a:cubicBezTo>
                        <a:cubicBezTo>
                          <a:pt x="86221" y="1159389"/>
                          <a:pt x="-3315" y="1086445"/>
                          <a:pt x="0" y="974225"/>
                        </a:cubicBezTo>
                        <a:cubicBezTo>
                          <a:pt x="-8912" y="600715"/>
                          <a:pt x="-56028" y="394278"/>
                          <a:pt x="0" y="19485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 10 đến 19 tuổi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655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2" action="ppaction://hlinksldjump"/>
            <a:extLst>
              <a:ext uri="{FF2B5EF4-FFF2-40B4-BE49-F238E27FC236}">
                <a16:creationId xmlns:a16="http://schemas.microsoft.com/office/drawing/2014/main" xmlns="" id="{0D74CFCA-7BD2-301D-4239-53E1C42D03E6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18134F6A-96CE-C077-AF45-17988A7BB4A1}"/>
              </a:ext>
            </a:extLst>
          </p:cNvPr>
          <p:cNvGrpSpPr/>
          <p:nvPr/>
        </p:nvGrpSpPr>
        <p:grpSpPr>
          <a:xfrm>
            <a:off x="593560" y="612849"/>
            <a:ext cx="11004880" cy="1348142"/>
            <a:chOff x="308203" y="2337884"/>
            <a:chExt cx="12870924" cy="1399407"/>
          </a:xfrm>
        </p:grpSpPr>
        <p:sp>
          <p:nvSpPr>
            <p:cNvPr id="12" name="Rectangle: Rounded Corners 3">
              <a:extLst>
                <a:ext uri="{FF2B5EF4-FFF2-40B4-BE49-F238E27FC236}">
                  <a16:creationId xmlns:a16="http://schemas.microsoft.com/office/drawing/2014/main" xmlns="" id="{27B5CD2A-9BE2-A9D1-D932-BAFBD3796D1B}"/>
                </a:ext>
              </a:extLst>
            </p:cNvPr>
            <p:cNvSpPr/>
            <p:nvPr/>
          </p:nvSpPr>
          <p:spPr>
            <a:xfrm>
              <a:off x="749933" y="2345059"/>
              <a:ext cx="12429194" cy="139223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custGeom>
                      <a:avLst/>
                      <a:gdLst>
                        <a:gd name="connsiteX0" fmla="*/ 0 w 10627193"/>
                        <a:gd name="connsiteY0" fmla="*/ 327542 h 1341230"/>
                        <a:gd name="connsiteX1" fmla="*/ 327542 w 10627193"/>
                        <a:gd name="connsiteY1" fmla="*/ 0 h 1341230"/>
                        <a:gd name="connsiteX2" fmla="*/ 10299651 w 10627193"/>
                        <a:gd name="connsiteY2" fmla="*/ 0 h 1341230"/>
                        <a:gd name="connsiteX3" fmla="*/ 10627193 w 10627193"/>
                        <a:gd name="connsiteY3" fmla="*/ 327542 h 1341230"/>
                        <a:gd name="connsiteX4" fmla="*/ 10627193 w 10627193"/>
                        <a:gd name="connsiteY4" fmla="*/ 1013688 h 1341230"/>
                        <a:gd name="connsiteX5" fmla="*/ 10299651 w 10627193"/>
                        <a:gd name="connsiteY5" fmla="*/ 1341230 h 1341230"/>
                        <a:gd name="connsiteX6" fmla="*/ 327542 w 10627193"/>
                        <a:gd name="connsiteY6" fmla="*/ 1341230 h 1341230"/>
                        <a:gd name="connsiteX7" fmla="*/ 0 w 10627193"/>
                        <a:gd name="connsiteY7" fmla="*/ 1013688 h 1341230"/>
                        <a:gd name="connsiteX8" fmla="*/ 0 w 10627193"/>
                        <a:gd name="connsiteY8" fmla="*/ 327542 h 1341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627193" h="1341230" fill="none" extrusionOk="0">
                          <a:moveTo>
                            <a:pt x="0" y="327542"/>
                          </a:moveTo>
                          <a:cubicBezTo>
                            <a:pt x="-3364" y="158435"/>
                            <a:pt x="119985" y="-17916"/>
                            <a:pt x="327542" y="0"/>
                          </a:cubicBezTo>
                          <a:cubicBezTo>
                            <a:pt x="3314720" y="-35273"/>
                            <a:pt x="7674740" y="-144294"/>
                            <a:pt x="10299651" y="0"/>
                          </a:cubicBezTo>
                          <a:cubicBezTo>
                            <a:pt x="10512678" y="9780"/>
                            <a:pt x="10601058" y="124611"/>
                            <a:pt x="10627193" y="327542"/>
                          </a:cubicBezTo>
                          <a:cubicBezTo>
                            <a:pt x="10684859" y="463974"/>
                            <a:pt x="10636432" y="733866"/>
                            <a:pt x="10627193" y="1013688"/>
                          </a:cubicBezTo>
                          <a:cubicBezTo>
                            <a:pt x="10647358" y="1179335"/>
                            <a:pt x="10486115" y="1335194"/>
                            <a:pt x="10299651" y="1341230"/>
                          </a:cubicBezTo>
                          <a:cubicBezTo>
                            <a:pt x="7369271" y="1418755"/>
                            <a:pt x="4318185" y="1297527"/>
                            <a:pt x="327542" y="1341230"/>
                          </a:cubicBezTo>
                          <a:cubicBezTo>
                            <a:pt x="130991" y="1336893"/>
                            <a:pt x="-23535" y="1194262"/>
                            <a:pt x="0" y="1013688"/>
                          </a:cubicBezTo>
                          <a:cubicBezTo>
                            <a:pt x="27705" y="780274"/>
                            <a:pt x="-52381" y="428111"/>
                            <a:pt x="0" y="327542"/>
                          </a:cubicBezTo>
                          <a:close/>
                        </a:path>
                        <a:path w="10627193" h="1341230" stroke="0" extrusionOk="0">
                          <a:moveTo>
                            <a:pt x="0" y="327542"/>
                          </a:moveTo>
                          <a:cubicBezTo>
                            <a:pt x="-6964" y="122584"/>
                            <a:pt x="126888" y="16002"/>
                            <a:pt x="327542" y="0"/>
                          </a:cubicBezTo>
                          <a:cubicBezTo>
                            <a:pt x="2346435" y="-95379"/>
                            <a:pt x="6233085" y="58096"/>
                            <a:pt x="10299651" y="0"/>
                          </a:cubicBezTo>
                          <a:cubicBezTo>
                            <a:pt x="10473370" y="-5052"/>
                            <a:pt x="10605397" y="130981"/>
                            <a:pt x="10627193" y="327542"/>
                          </a:cubicBezTo>
                          <a:cubicBezTo>
                            <a:pt x="10577437" y="464138"/>
                            <a:pt x="10567121" y="811485"/>
                            <a:pt x="10627193" y="1013688"/>
                          </a:cubicBezTo>
                          <a:cubicBezTo>
                            <a:pt x="10630299" y="1190892"/>
                            <a:pt x="10461908" y="1322663"/>
                            <a:pt x="10299651" y="1341230"/>
                          </a:cubicBezTo>
                          <a:cubicBezTo>
                            <a:pt x="6337412" y="1281324"/>
                            <a:pt x="1668850" y="1423744"/>
                            <a:pt x="327542" y="1341230"/>
                          </a:cubicBezTo>
                          <a:cubicBezTo>
                            <a:pt x="112715" y="1349618"/>
                            <a:pt x="-12379" y="1207148"/>
                            <a:pt x="0" y="1013688"/>
                          </a:cubicBezTo>
                          <a:cubicBezTo>
                            <a:pt x="-33340" y="791846"/>
                            <a:pt x="-17765" y="630345"/>
                            <a:pt x="0" y="32754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T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ổ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i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giá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bao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nhiêu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tuổi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xmlns="" id="{090C5281-6762-02FA-3A58-95EDEF1DF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14" name="Rectangle: Rounded Corners 24">
            <a:extLst>
              <a:ext uri="{FF2B5EF4-FFF2-40B4-BE49-F238E27FC236}">
                <a16:creationId xmlns:a16="http://schemas.microsoft.com/office/drawing/2014/main" xmlns="" id="{381194AB-A796-6F26-5999-40689F3E48B6}"/>
              </a:ext>
            </a:extLst>
          </p:cNvPr>
          <p:cNvSpPr/>
          <p:nvPr/>
        </p:nvSpPr>
        <p:spPr>
          <a:xfrm>
            <a:off x="3281680" y="3291165"/>
            <a:ext cx="5689599" cy="1321475"/>
          </a:xfrm>
          <a:prstGeom prst="roundRect">
            <a:avLst/>
          </a:pr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3427675"/>
                      <a:gd name="connsiteY0" fmla="*/ 194850 h 1169075"/>
                      <a:gd name="connsiteX1" fmla="*/ 194850 w 3427675"/>
                      <a:gd name="connsiteY1" fmla="*/ 0 h 1169075"/>
                      <a:gd name="connsiteX2" fmla="*/ 3232825 w 3427675"/>
                      <a:gd name="connsiteY2" fmla="*/ 0 h 1169075"/>
                      <a:gd name="connsiteX3" fmla="*/ 3427675 w 3427675"/>
                      <a:gd name="connsiteY3" fmla="*/ 194850 h 1169075"/>
                      <a:gd name="connsiteX4" fmla="*/ 3427675 w 3427675"/>
                      <a:gd name="connsiteY4" fmla="*/ 974225 h 1169075"/>
                      <a:gd name="connsiteX5" fmla="*/ 3232825 w 3427675"/>
                      <a:gd name="connsiteY5" fmla="*/ 1169075 h 1169075"/>
                      <a:gd name="connsiteX6" fmla="*/ 194850 w 3427675"/>
                      <a:gd name="connsiteY6" fmla="*/ 1169075 h 1169075"/>
                      <a:gd name="connsiteX7" fmla="*/ 0 w 3427675"/>
                      <a:gd name="connsiteY7" fmla="*/ 974225 h 1169075"/>
                      <a:gd name="connsiteX8" fmla="*/ 0 w 3427675"/>
                      <a:gd name="connsiteY8" fmla="*/ 194850 h 1169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27675" h="1169075" fill="none" extrusionOk="0">
                        <a:moveTo>
                          <a:pt x="0" y="194850"/>
                        </a:moveTo>
                        <a:cubicBezTo>
                          <a:pt x="-20239" y="83963"/>
                          <a:pt x="101085" y="11325"/>
                          <a:pt x="194850" y="0"/>
                        </a:cubicBezTo>
                        <a:cubicBezTo>
                          <a:pt x="612618" y="130954"/>
                          <a:pt x="1794251" y="43574"/>
                          <a:pt x="3232825" y="0"/>
                        </a:cubicBezTo>
                        <a:cubicBezTo>
                          <a:pt x="3348326" y="12150"/>
                          <a:pt x="3438904" y="100992"/>
                          <a:pt x="3427675" y="194850"/>
                        </a:cubicBezTo>
                        <a:cubicBezTo>
                          <a:pt x="3364980" y="397644"/>
                          <a:pt x="3381648" y="843516"/>
                          <a:pt x="3427675" y="974225"/>
                        </a:cubicBezTo>
                        <a:cubicBezTo>
                          <a:pt x="3407815" y="1085099"/>
                          <a:pt x="3326714" y="1159605"/>
                          <a:pt x="3232825" y="1169075"/>
                        </a:cubicBezTo>
                        <a:cubicBezTo>
                          <a:pt x="1831036" y="1324272"/>
                          <a:pt x="1462943" y="1332095"/>
                          <a:pt x="194850" y="1169075"/>
                        </a:cubicBezTo>
                        <a:cubicBezTo>
                          <a:pt x="88524" y="1151667"/>
                          <a:pt x="-7086" y="1085976"/>
                          <a:pt x="0" y="974225"/>
                        </a:cubicBezTo>
                        <a:cubicBezTo>
                          <a:pt x="-17750" y="887822"/>
                          <a:pt x="-64813" y="290021"/>
                          <a:pt x="0" y="194850"/>
                        </a:cubicBezTo>
                        <a:close/>
                      </a:path>
                      <a:path w="3427675" h="1169075" stroke="0" extrusionOk="0">
                        <a:moveTo>
                          <a:pt x="0" y="194850"/>
                        </a:moveTo>
                        <a:cubicBezTo>
                          <a:pt x="-6974" y="82935"/>
                          <a:pt x="69242" y="6754"/>
                          <a:pt x="194850" y="0"/>
                        </a:cubicBezTo>
                        <a:cubicBezTo>
                          <a:pt x="1243101" y="132882"/>
                          <a:pt x="1764287" y="-84951"/>
                          <a:pt x="3232825" y="0"/>
                        </a:cubicBezTo>
                        <a:cubicBezTo>
                          <a:pt x="3337829" y="2548"/>
                          <a:pt x="3423853" y="108363"/>
                          <a:pt x="3427675" y="194850"/>
                        </a:cubicBezTo>
                        <a:cubicBezTo>
                          <a:pt x="3469856" y="342434"/>
                          <a:pt x="3413299" y="876704"/>
                          <a:pt x="3427675" y="974225"/>
                        </a:cubicBezTo>
                        <a:cubicBezTo>
                          <a:pt x="3432146" y="1082368"/>
                          <a:pt x="3343202" y="1163386"/>
                          <a:pt x="3232825" y="1169075"/>
                        </a:cubicBezTo>
                        <a:cubicBezTo>
                          <a:pt x="1988919" y="1256714"/>
                          <a:pt x="647809" y="1096396"/>
                          <a:pt x="194850" y="1169075"/>
                        </a:cubicBezTo>
                        <a:cubicBezTo>
                          <a:pt x="86221" y="1159389"/>
                          <a:pt x="-3315" y="1086445"/>
                          <a:pt x="0" y="974225"/>
                        </a:cubicBezTo>
                        <a:cubicBezTo>
                          <a:pt x="-8912" y="600715"/>
                          <a:pt x="-56028" y="394278"/>
                          <a:pt x="0" y="19485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54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60 </a:t>
            </a:r>
            <a:r>
              <a:rPr lang="en-US" sz="5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tuổi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51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2" action="ppaction://hlinksldjump"/>
            <a:extLst>
              <a:ext uri="{FF2B5EF4-FFF2-40B4-BE49-F238E27FC236}">
                <a16:creationId xmlns:a16="http://schemas.microsoft.com/office/drawing/2014/main" xmlns="" id="{23D03734-AD4A-5AAF-F792-08532DA7577B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AF7B807C-C377-BFC1-5017-487B34D0F5C1}"/>
              </a:ext>
            </a:extLst>
          </p:cNvPr>
          <p:cNvGrpSpPr/>
          <p:nvPr/>
        </p:nvGrpSpPr>
        <p:grpSpPr>
          <a:xfrm>
            <a:off x="593560" y="612849"/>
            <a:ext cx="11273321" cy="1348142"/>
            <a:chOff x="308203" y="2337884"/>
            <a:chExt cx="13184883" cy="1399407"/>
          </a:xfrm>
        </p:grpSpPr>
        <p:sp>
          <p:nvSpPr>
            <p:cNvPr id="5" name="Rectangle: Rounded Corners 3">
              <a:extLst>
                <a:ext uri="{FF2B5EF4-FFF2-40B4-BE49-F238E27FC236}">
                  <a16:creationId xmlns:a16="http://schemas.microsoft.com/office/drawing/2014/main" xmlns="" id="{66ACF81A-AC21-B666-91D5-8A35848B0003}"/>
                </a:ext>
              </a:extLst>
            </p:cNvPr>
            <p:cNvSpPr/>
            <p:nvPr/>
          </p:nvSpPr>
          <p:spPr>
            <a:xfrm>
              <a:off x="749933" y="2345059"/>
              <a:ext cx="12743153" cy="139223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custGeom>
                      <a:avLst/>
                      <a:gdLst>
                        <a:gd name="connsiteX0" fmla="*/ 0 w 10895634"/>
                        <a:gd name="connsiteY0" fmla="*/ 327542 h 1341230"/>
                        <a:gd name="connsiteX1" fmla="*/ 257646 w 10895634"/>
                        <a:gd name="connsiteY1" fmla="*/ 0 h 1341230"/>
                        <a:gd name="connsiteX2" fmla="*/ 10637987 w 10895634"/>
                        <a:gd name="connsiteY2" fmla="*/ 0 h 1341230"/>
                        <a:gd name="connsiteX3" fmla="*/ 10895634 w 10895634"/>
                        <a:gd name="connsiteY3" fmla="*/ 327542 h 1341230"/>
                        <a:gd name="connsiteX4" fmla="*/ 10895634 w 10895634"/>
                        <a:gd name="connsiteY4" fmla="*/ 1013687 h 1341230"/>
                        <a:gd name="connsiteX5" fmla="*/ 10637987 w 10895634"/>
                        <a:gd name="connsiteY5" fmla="*/ 1341230 h 1341230"/>
                        <a:gd name="connsiteX6" fmla="*/ 257646 w 10895634"/>
                        <a:gd name="connsiteY6" fmla="*/ 1341230 h 1341230"/>
                        <a:gd name="connsiteX7" fmla="*/ 0 w 10895634"/>
                        <a:gd name="connsiteY7" fmla="*/ 1013687 h 1341230"/>
                        <a:gd name="connsiteX8" fmla="*/ 0 w 10895634"/>
                        <a:gd name="connsiteY8" fmla="*/ 327542 h 1341230"/>
                        <a:gd name="connsiteX0" fmla="*/ 0 w 10895634"/>
                        <a:gd name="connsiteY0" fmla="*/ 327542 h 1341230"/>
                        <a:gd name="connsiteX1" fmla="*/ 257646 w 10895634"/>
                        <a:gd name="connsiteY1" fmla="*/ 0 h 1341230"/>
                        <a:gd name="connsiteX2" fmla="*/ 10637987 w 10895634"/>
                        <a:gd name="connsiteY2" fmla="*/ 0 h 1341230"/>
                        <a:gd name="connsiteX3" fmla="*/ 10895634 w 10895634"/>
                        <a:gd name="connsiteY3" fmla="*/ 327542 h 1341230"/>
                        <a:gd name="connsiteX4" fmla="*/ 10895634 w 10895634"/>
                        <a:gd name="connsiteY4" fmla="*/ 1013687 h 1341230"/>
                        <a:gd name="connsiteX5" fmla="*/ 10637987 w 10895634"/>
                        <a:gd name="connsiteY5" fmla="*/ 1341230 h 1341230"/>
                        <a:gd name="connsiteX6" fmla="*/ 257646 w 10895634"/>
                        <a:gd name="connsiteY6" fmla="*/ 1341230 h 1341230"/>
                        <a:gd name="connsiteX7" fmla="*/ 0 w 10895634"/>
                        <a:gd name="connsiteY7" fmla="*/ 1013687 h 1341230"/>
                        <a:gd name="connsiteX8" fmla="*/ 0 w 10895634"/>
                        <a:gd name="connsiteY8" fmla="*/ 327542 h 1341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895634" h="1341230" fill="none" extrusionOk="0">
                          <a:moveTo>
                            <a:pt x="0" y="327542"/>
                          </a:moveTo>
                          <a:cubicBezTo>
                            <a:pt x="-5375" y="168740"/>
                            <a:pt x="93830" y="-16694"/>
                            <a:pt x="257646" y="0"/>
                          </a:cubicBezTo>
                          <a:cubicBezTo>
                            <a:pt x="3113685" y="70941"/>
                            <a:pt x="8004773" y="-426441"/>
                            <a:pt x="10637987" y="0"/>
                          </a:cubicBezTo>
                          <a:cubicBezTo>
                            <a:pt x="10800701" y="6499"/>
                            <a:pt x="10867610" y="122068"/>
                            <a:pt x="10895634" y="327542"/>
                          </a:cubicBezTo>
                          <a:cubicBezTo>
                            <a:pt x="10971182" y="520244"/>
                            <a:pt x="10863895" y="771430"/>
                            <a:pt x="10895634" y="1013687"/>
                          </a:cubicBezTo>
                          <a:cubicBezTo>
                            <a:pt x="10925892" y="1170023"/>
                            <a:pt x="10796798" y="1322381"/>
                            <a:pt x="10637987" y="1341230"/>
                          </a:cubicBezTo>
                          <a:cubicBezTo>
                            <a:pt x="8865318" y="1421621"/>
                            <a:pt x="3069647" y="1176640"/>
                            <a:pt x="257646" y="1341230"/>
                          </a:cubicBezTo>
                          <a:cubicBezTo>
                            <a:pt x="100065" y="1336113"/>
                            <a:pt x="-40049" y="1193959"/>
                            <a:pt x="0" y="1013687"/>
                          </a:cubicBezTo>
                          <a:cubicBezTo>
                            <a:pt x="-7991" y="768054"/>
                            <a:pt x="6965" y="482760"/>
                            <a:pt x="0" y="327542"/>
                          </a:cubicBezTo>
                          <a:close/>
                        </a:path>
                        <a:path w="10895634" h="1341230" stroke="0" extrusionOk="0">
                          <a:moveTo>
                            <a:pt x="0" y="327542"/>
                          </a:moveTo>
                          <a:cubicBezTo>
                            <a:pt x="-28129" y="112314"/>
                            <a:pt x="110681" y="1394"/>
                            <a:pt x="257646" y="0"/>
                          </a:cubicBezTo>
                          <a:cubicBezTo>
                            <a:pt x="1431210" y="-157041"/>
                            <a:pt x="9572925" y="80225"/>
                            <a:pt x="10637987" y="0"/>
                          </a:cubicBezTo>
                          <a:cubicBezTo>
                            <a:pt x="10779103" y="-32967"/>
                            <a:pt x="10868703" y="147928"/>
                            <a:pt x="10895634" y="327542"/>
                          </a:cubicBezTo>
                          <a:cubicBezTo>
                            <a:pt x="10827937" y="573189"/>
                            <a:pt x="10886603" y="800873"/>
                            <a:pt x="10895634" y="1013687"/>
                          </a:cubicBezTo>
                          <a:cubicBezTo>
                            <a:pt x="10903745" y="1176368"/>
                            <a:pt x="10788946" y="1328354"/>
                            <a:pt x="10637987" y="1341230"/>
                          </a:cubicBezTo>
                          <a:cubicBezTo>
                            <a:pt x="6538813" y="1284570"/>
                            <a:pt x="4453100" y="1363508"/>
                            <a:pt x="257646" y="1341230"/>
                          </a:cubicBezTo>
                          <a:cubicBezTo>
                            <a:pt x="133090" y="1353553"/>
                            <a:pt x="-19504" y="1222685"/>
                            <a:pt x="0" y="1013687"/>
                          </a:cubicBezTo>
                          <a:cubicBezTo>
                            <a:pt x="-34609" y="796976"/>
                            <a:pt x="-35939" y="468436"/>
                            <a:pt x="0" y="327542"/>
                          </a:cubicBezTo>
                          <a:close/>
                        </a:path>
                        <a:path w="10895634" h="1341230" fill="none" stroke="0" extrusionOk="0">
                          <a:moveTo>
                            <a:pt x="0" y="327542"/>
                          </a:moveTo>
                          <a:cubicBezTo>
                            <a:pt x="-8556" y="144234"/>
                            <a:pt x="95237" y="-4074"/>
                            <a:pt x="257646" y="0"/>
                          </a:cubicBezTo>
                          <a:cubicBezTo>
                            <a:pt x="3770558" y="133130"/>
                            <a:pt x="8294930" y="-103426"/>
                            <a:pt x="10637987" y="0"/>
                          </a:cubicBezTo>
                          <a:cubicBezTo>
                            <a:pt x="10762222" y="-13806"/>
                            <a:pt x="10872795" y="128765"/>
                            <a:pt x="10895634" y="327542"/>
                          </a:cubicBezTo>
                          <a:cubicBezTo>
                            <a:pt x="10982410" y="554948"/>
                            <a:pt x="10876912" y="743434"/>
                            <a:pt x="10895634" y="1013687"/>
                          </a:cubicBezTo>
                          <a:cubicBezTo>
                            <a:pt x="10911104" y="1178055"/>
                            <a:pt x="10774927" y="1328287"/>
                            <a:pt x="10637987" y="1341230"/>
                          </a:cubicBezTo>
                          <a:cubicBezTo>
                            <a:pt x="9001369" y="1501705"/>
                            <a:pt x="3082150" y="1254883"/>
                            <a:pt x="257646" y="1341230"/>
                          </a:cubicBezTo>
                          <a:cubicBezTo>
                            <a:pt x="86976" y="1341222"/>
                            <a:pt x="-44204" y="1218020"/>
                            <a:pt x="0" y="1013687"/>
                          </a:cubicBezTo>
                          <a:cubicBezTo>
                            <a:pt x="-11866" y="790552"/>
                            <a:pt x="-7673" y="486047"/>
                            <a:pt x="0" y="32754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Tuổi ấu thơ có thể chia thành </a:t>
              </a:r>
              <a:r>
                <a:rPr lang="en-US" sz="4400" b="1" dirty="0" err="1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mấy</a:t>
              </a:r>
              <a:r>
                <a:rPr lang="vi-VN" sz="4400" b="1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 giai đoạn</a:t>
              </a:r>
              <a:r>
                <a:rPr lang="en-US" sz="4400" b="1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?</a:t>
              </a:r>
              <a:endPara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xmlns="" id="{0018E264-B451-9F6F-56E8-70666E3C5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7" name="Rectangle: Rounded Corners 24">
            <a:extLst>
              <a:ext uri="{FF2B5EF4-FFF2-40B4-BE49-F238E27FC236}">
                <a16:creationId xmlns:a16="http://schemas.microsoft.com/office/drawing/2014/main" xmlns="" id="{03BC0F6D-8007-0673-4615-5DB34A963FE0}"/>
              </a:ext>
            </a:extLst>
          </p:cNvPr>
          <p:cNvSpPr/>
          <p:nvPr/>
        </p:nvSpPr>
        <p:spPr>
          <a:xfrm>
            <a:off x="3281680" y="3291165"/>
            <a:ext cx="5689599" cy="1321475"/>
          </a:xfrm>
          <a:prstGeom prst="roundRect">
            <a:avLst/>
          </a:pr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3427675"/>
                      <a:gd name="connsiteY0" fmla="*/ 194850 h 1169075"/>
                      <a:gd name="connsiteX1" fmla="*/ 194850 w 3427675"/>
                      <a:gd name="connsiteY1" fmla="*/ 0 h 1169075"/>
                      <a:gd name="connsiteX2" fmla="*/ 3232825 w 3427675"/>
                      <a:gd name="connsiteY2" fmla="*/ 0 h 1169075"/>
                      <a:gd name="connsiteX3" fmla="*/ 3427675 w 3427675"/>
                      <a:gd name="connsiteY3" fmla="*/ 194850 h 1169075"/>
                      <a:gd name="connsiteX4" fmla="*/ 3427675 w 3427675"/>
                      <a:gd name="connsiteY4" fmla="*/ 974225 h 1169075"/>
                      <a:gd name="connsiteX5" fmla="*/ 3232825 w 3427675"/>
                      <a:gd name="connsiteY5" fmla="*/ 1169075 h 1169075"/>
                      <a:gd name="connsiteX6" fmla="*/ 194850 w 3427675"/>
                      <a:gd name="connsiteY6" fmla="*/ 1169075 h 1169075"/>
                      <a:gd name="connsiteX7" fmla="*/ 0 w 3427675"/>
                      <a:gd name="connsiteY7" fmla="*/ 974225 h 1169075"/>
                      <a:gd name="connsiteX8" fmla="*/ 0 w 3427675"/>
                      <a:gd name="connsiteY8" fmla="*/ 194850 h 1169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27675" h="1169075" fill="none" extrusionOk="0">
                        <a:moveTo>
                          <a:pt x="0" y="194850"/>
                        </a:moveTo>
                        <a:cubicBezTo>
                          <a:pt x="-20239" y="83963"/>
                          <a:pt x="101085" y="11325"/>
                          <a:pt x="194850" y="0"/>
                        </a:cubicBezTo>
                        <a:cubicBezTo>
                          <a:pt x="612618" y="130954"/>
                          <a:pt x="1794251" y="43574"/>
                          <a:pt x="3232825" y="0"/>
                        </a:cubicBezTo>
                        <a:cubicBezTo>
                          <a:pt x="3348326" y="12150"/>
                          <a:pt x="3438904" y="100992"/>
                          <a:pt x="3427675" y="194850"/>
                        </a:cubicBezTo>
                        <a:cubicBezTo>
                          <a:pt x="3364980" y="397644"/>
                          <a:pt x="3381648" y="843516"/>
                          <a:pt x="3427675" y="974225"/>
                        </a:cubicBezTo>
                        <a:cubicBezTo>
                          <a:pt x="3407815" y="1085099"/>
                          <a:pt x="3326714" y="1159605"/>
                          <a:pt x="3232825" y="1169075"/>
                        </a:cubicBezTo>
                        <a:cubicBezTo>
                          <a:pt x="1831036" y="1324272"/>
                          <a:pt x="1462943" y="1332095"/>
                          <a:pt x="194850" y="1169075"/>
                        </a:cubicBezTo>
                        <a:cubicBezTo>
                          <a:pt x="88524" y="1151667"/>
                          <a:pt x="-7086" y="1085976"/>
                          <a:pt x="0" y="974225"/>
                        </a:cubicBezTo>
                        <a:cubicBezTo>
                          <a:pt x="-17750" y="887822"/>
                          <a:pt x="-64813" y="290021"/>
                          <a:pt x="0" y="194850"/>
                        </a:cubicBezTo>
                        <a:close/>
                      </a:path>
                      <a:path w="3427675" h="1169075" stroke="0" extrusionOk="0">
                        <a:moveTo>
                          <a:pt x="0" y="194850"/>
                        </a:moveTo>
                        <a:cubicBezTo>
                          <a:pt x="-6974" y="82935"/>
                          <a:pt x="69242" y="6754"/>
                          <a:pt x="194850" y="0"/>
                        </a:cubicBezTo>
                        <a:cubicBezTo>
                          <a:pt x="1243101" y="132882"/>
                          <a:pt x="1764287" y="-84951"/>
                          <a:pt x="3232825" y="0"/>
                        </a:cubicBezTo>
                        <a:cubicBezTo>
                          <a:pt x="3337829" y="2548"/>
                          <a:pt x="3423853" y="108363"/>
                          <a:pt x="3427675" y="194850"/>
                        </a:cubicBezTo>
                        <a:cubicBezTo>
                          <a:pt x="3469856" y="342434"/>
                          <a:pt x="3413299" y="876704"/>
                          <a:pt x="3427675" y="974225"/>
                        </a:cubicBezTo>
                        <a:cubicBezTo>
                          <a:pt x="3432146" y="1082368"/>
                          <a:pt x="3343202" y="1163386"/>
                          <a:pt x="3232825" y="1169075"/>
                        </a:cubicBezTo>
                        <a:cubicBezTo>
                          <a:pt x="1988919" y="1256714"/>
                          <a:pt x="647809" y="1096396"/>
                          <a:pt x="194850" y="1169075"/>
                        </a:cubicBezTo>
                        <a:cubicBezTo>
                          <a:pt x="86221" y="1159389"/>
                          <a:pt x="-3315" y="1086445"/>
                          <a:pt x="0" y="974225"/>
                        </a:cubicBezTo>
                        <a:cubicBezTo>
                          <a:pt x="-8912" y="600715"/>
                          <a:pt x="-56028" y="394278"/>
                          <a:pt x="0" y="19485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noProof="0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sz="5400" b="1" noProof="0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giai</a:t>
            </a:r>
            <a:r>
              <a:rPr lang="en-US" sz="5400" b="1" noProof="0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noProof="0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240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>
            <a:extLst>
              <a:ext uri="{FF2B5EF4-FFF2-40B4-BE49-F238E27FC236}">
                <a16:creationId xmlns:a16="http://schemas.microsoft.com/office/drawing/2014/main" xmlns="" id="{6A5D3BAA-5BE6-4734-A1A6-E66EC0D75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25" y="2884682"/>
            <a:ext cx="4066906" cy="4066906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2BEB6FCB-4FA5-4929-A53D-0C08165F8A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439" y="3491468"/>
            <a:ext cx="1094805" cy="1464301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FE79BA55-B74D-4817-A72B-4911FB303F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98" y="4144373"/>
            <a:ext cx="1094805" cy="1464301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8211925C-4BF4-446C-9A15-E4812C7C60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137" y="3659986"/>
            <a:ext cx="1094805" cy="1464301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xmlns="" id="{4112F5FD-6DE1-45A6-9B98-9A460454E0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871" y="4181476"/>
            <a:ext cx="1094805" cy="1464301"/>
          </a:xfrm>
          <a:prstGeom prst="rect">
            <a:avLst/>
          </a:prstGeom>
        </p:spPr>
      </p:pic>
      <p:sp>
        <p:nvSpPr>
          <p:cNvPr id="3" name="Speech Bubble: Oval 16">
            <a:extLst>
              <a:ext uri="{FF2B5EF4-FFF2-40B4-BE49-F238E27FC236}">
                <a16:creationId xmlns:a16="http://schemas.microsoft.com/office/drawing/2014/main" xmlns="" id="{24194A29-0C56-20D6-464C-0EE472E9BE99}"/>
              </a:ext>
            </a:extLst>
          </p:cNvPr>
          <p:cNvSpPr/>
          <p:nvPr/>
        </p:nvSpPr>
        <p:spPr>
          <a:xfrm>
            <a:off x="4494733" y="407289"/>
            <a:ext cx="3678040" cy="2235200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8638ED5E-2AC6-4DFB-C144-0D7921E8ABC7}"/>
              </a:ext>
            </a:extLst>
          </p:cNvPr>
          <p:cNvSpPr txBox="1"/>
          <p:nvPr/>
        </p:nvSpPr>
        <p:spPr>
          <a:xfrm>
            <a:off x="4624030" y="807938"/>
            <a:ext cx="34194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 ơn các bạn đã giúp mình thu hoạch bông hoa!</a:t>
            </a:r>
          </a:p>
        </p:txBody>
      </p:sp>
      <p:pic>
        <p:nvPicPr>
          <p:cNvPr id="5" name="Hình ảnh 4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xmlns="" id="{7001CDE2-4003-1390-749A-48C9E5ABA3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8271" y="1029311"/>
            <a:ext cx="5829795" cy="667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361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7A1924F2-4EA4-4F9A-9332-A248F619E7CD}"/>
              </a:ext>
            </a:extLst>
          </p:cNvPr>
          <p:cNvGrpSpPr/>
          <p:nvPr/>
        </p:nvGrpSpPr>
        <p:grpSpPr>
          <a:xfrm>
            <a:off x="247940" y="821492"/>
            <a:ext cx="11770378" cy="6112594"/>
            <a:chOff x="21879" y="897806"/>
            <a:chExt cx="11770378" cy="611259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9E985275-5EF1-4A0C-8069-751113A6ABCA}"/>
                </a:ext>
              </a:extLst>
            </p:cNvPr>
            <p:cNvSpPr/>
            <p:nvPr/>
          </p:nvSpPr>
          <p:spPr>
            <a:xfrm>
              <a:off x="21879" y="897806"/>
              <a:ext cx="11392515" cy="5830582"/>
            </a:xfrm>
            <a:custGeom>
              <a:avLst/>
              <a:gdLst>
                <a:gd name="connsiteX0" fmla="*/ 4607379 w 9886950"/>
                <a:gd name="connsiteY0" fmla="*/ 0 h 4490358"/>
                <a:gd name="connsiteX1" fmla="*/ 5440083 w 9886950"/>
                <a:gd name="connsiteY1" fmla="*/ 442746 h 4490358"/>
                <a:gd name="connsiteX2" fmla="*/ 5508336 w 9886950"/>
                <a:gd name="connsiteY2" fmla="*/ 568491 h 4490358"/>
                <a:gd name="connsiteX3" fmla="*/ 5526402 w 9886950"/>
                <a:gd name="connsiteY3" fmla="*/ 553142 h 4490358"/>
                <a:gd name="connsiteX4" fmla="*/ 6509656 w 9886950"/>
                <a:gd name="connsiteY4" fmla="*/ 223156 h 4490358"/>
                <a:gd name="connsiteX5" fmla="*/ 7702449 w 9886950"/>
                <a:gd name="connsiteY5" fmla="*/ 749030 h 4490358"/>
                <a:gd name="connsiteX6" fmla="*/ 7780750 w 9886950"/>
                <a:gd name="connsiteY6" fmla="*/ 846920 h 4490358"/>
                <a:gd name="connsiteX7" fmla="*/ 7788073 w 9886950"/>
                <a:gd name="connsiteY7" fmla="*/ 840265 h 4490358"/>
                <a:gd name="connsiteX8" fmla="*/ 8567059 w 9886950"/>
                <a:gd name="connsiteY8" fmla="*/ 560616 h 4490358"/>
                <a:gd name="connsiteX9" fmla="*/ 9791701 w 9886950"/>
                <a:gd name="connsiteY9" fmla="*/ 1785258 h 4490358"/>
                <a:gd name="connsiteX10" fmla="*/ 9521344 w 9886950"/>
                <a:gd name="connsiteY10" fmla="*/ 2552847 h 4490358"/>
                <a:gd name="connsiteX11" fmla="*/ 9466220 w 9886950"/>
                <a:gd name="connsiteY11" fmla="*/ 2612778 h 4490358"/>
                <a:gd name="connsiteX12" fmla="*/ 9507648 w 9886950"/>
                <a:gd name="connsiteY12" fmla="*/ 2643757 h 4490358"/>
                <a:gd name="connsiteX13" fmla="*/ 9886950 w 9886950"/>
                <a:gd name="connsiteY13" fmla="*/ 3448051 h 4490358"/>
                <a:gd name="connsiteX14" fmla="*/ 9154594 w 9886950"/>
                <a:gd name="connsiteY14" fmla="*/ 4443497 h 4490358"/>
                <a:gd name="connsiteX15" fmla="*/ 9100457 w 9886950"/>
                <a:gd name="connsiteY15" fmla="*/ 4457417 h 4490358"/>
                <a:gd name="connsiteX16" fmla="*/ 9100457 w 9886950"/>
                <a:gd name="connsiteY16" fmla="*/ 4457697 h 4490358"/>
                <a:gd name="connsiteX17" fmla="*/ 9099368 w 9886950"/>
                <a:gd name="connsiteY17" fmla="*/ 4457697 h 4490358"/>
                <a:gd name="connsiteX18" fmla="*/ 9054705 w 9886950"/>
                <a:gd name="connsiteY18" fmla="*/ 4469181 h 4490358"/>
                <a:gd name="connsiteX19" fmla="*/ 8844644 w 9886950"/>
                <a:gd name="connsiteY19" fmla="*/ 4490357 h 4490358"/>
                <a:gd name="connsiteX20" fmla="*/ 8634583 w 9886950"/>
                <a:gd name="connsiteY20" fmla="*/ 4469181 h 4490358"/>
                <a:gd name="connsiteX21" fmla="*/ 8589920 w 9886950"/>
                <a:gd name="connsiteY21" fmla="*/ 4457697 h 4490358"/>
                <a:gd name="connsiteX22" fmla="*/ 1862186 w 9886950"/>
                <a:gd name="connsiteY22" fmla="*/ 4457697 h 4490358"/>
                <a:gd name="connsiteX23" fmla="*/ 1857299 w 9886950"/>
                <a:gd name="connsiteY23" fmla="*/ 4458954 h 4490358"/>
                <a:gd name="connsiteX24" fmla="*/ 1545772 w 9886950"/>
                <a:gd name="connsiteY24" fmla="*/ 4490358 h 4490358"/>
                <a:gd name="connsiteX25" fmla="*/ 0 w 9886950"/>
                <a:gd name="connsiteY25" fmla="*/ 2944586 h 4490358"/>
                <a:gd name="connsiteX26" fmla="*/ 562518 w 9886950"/>
                <a:gd name="connsiteY26" fmla="*/ 1751793 h 4490358"/>
                <a:gd name="connsiteX27" fmla="*/ 566772 w 9886950"/>
                <a:gd name="connsiteY27" fmla="*/ 1748612 h 4490358"/>
                <a:gd name="connsiteX28" fmla="*/ 561674 w 9886950"/>
                <a:gd name="connsiteY28" fmla="*/ 1739219 h 4490358"/>
                <a:gd name="connsiteX29" fmla="*/ 511630 w 9886950"/>
                <a:gd name="connsiteY29" fmla="*/ 1491342 h 4490358"/>
                <a:gd name="connsiteX30" fmla="*/ 1148444 w 9886950"/>
                <a:gd name="connsiteY30" fmla="*/ 854529 h 4490358"/>
                <a:gd name="connsiteX31" fmla="*/ 1367402 w 9886950"/>
                <a:gd name="connsiteY31" fmla="*/ 893170 h 4490358"/>
                <a:gd name="connsiteX32" fmla="*/ 1455772 w 9886950"/>
                <a:gd name="connsiteY32" fmla="*/ 934397 h 4490358"/>
                <a:gd name="connsiteX33" fmla="*/ 1526737 w 9886950"/>
                <a:gd name="connsiteY33" fmla="*/ 817585 h 4490358"/>
                <a:gd name="connsiteX34" fmla="*/ 2808515 w 9886950"/>
                <a:gd name="connsiteY34" fmla="*/ 136068 h 4490358"/>
                <a:gd name="connsiteX35" fmla="*/ 3672770 w 9886950"/>
                <a:gd name="connsiteY35" fmla="*/ 400062 h 4490358"/>
                <a:gd name="connsiteX36" fmla="*/ 3761734 w 9886950"/>
                <a:gd name="connsiteY36" fmla="*/ 466588 h 4490358"/>
                <a:gd name="connsiteX37" fmla="*/ 3774675 w 9886950"/>
                <a:gd name="connsiteY37" fmla="*/ 442746 h 4490358"/>
                <a:gd name="connsiteX38" fmla="*/ 4607379 w 9886950"/>
                <a:gd name="connsiteY38" fmla="*/ 0 h 449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86950" h="4490358">
                  <a:moveTo>
                    <a:pt x="4607379" y="0"/>
                  </a:moveTo>
                  <a:cubicBezTo>
                    <a:pt x="4954009" y="0"/>
                    <a:pt x="5259620" y="175625"/>
                    <a:pt x="5440083" y="442746"/>
                  </a:cubicBezTo>
                  <a:lnTo>
                    <a:pt x="5508336" y="568491"/>
                  </a:lnTo>
                  <a:lnTo>
                    <a:pt x="5526402" y="553142"/>
                  </a:lnTo>
                  <a:cubicBezTo>
                    <a:pt x="5793602" y="346993"/>
                    <a:pt x="6136160" y="223156"/>
                    <a:pt x="6509656" y="223156"/>
                  </a:cubicBezTo>
                  <a:cubicBezTo>
                    <a:pt x="6989866" y="223156"/>
                    <a:pt x="7418931" y="427866"/>
                    <a:pt x="7702449" y="749030"/>
                  </a:cubicBezTo>
                  <a:lnTo>
                    <a:pt x="7780750" y="846920"/>
                  </a:lnTo>
                  <a:lnTo>
                    <a:pt x="7788073" y="840265"/>
                  </a:lnTo>
                  <a:cubicBezTo>
                    <a:pt x="7999763" y="665562"/>
                    <a:pt x="8271155" y="560616"/>
                    <a:pt x="8567059" y="560616"/>
                  </a:cubicBezTo>
                  <a:cubicBezTo>
                    <a:pt x="9243410" y="560616"/>
                    <a:pt x="9791701" y="1108907"/>
                    <a:pt x="9791701" y="1785258"/>
                  </a:cubicBezTo>
                  <a:cubicBezTo>
                    <a:pt x="9791701" y="2075878"/>
                    <a:pt x="9690469" y="2342853"/>
                    <a:pt x="9521344" y="2552847"/>
                  </a:cubicBezTo>
                  <a:lnTo>
                    <a:pt x="9466220" y="2612778"/>
                  </a:lnTo>
                  <a:lnTo>
                    <a:pt x="9507648" y="2643757"/>
                  </a:lnTo>
                  <a:cubicBezTo>
                    <a:pt x="9739297" y="2834931"/>
                    <a:pt x="9886950" y="3124248"/>
                    <a:pt x="9886950" y="3448051"/>
                  </a:cubicBezTo>
                  <a:cubicBezTo>
                    <a:pt x="9886950" y="3915767"/>
                    <a:pt x="9578884" y="4311529"/>
                    <a:pt x="9154594" y="4443497"/>
                  </a:cubicBezTo>
                  <a:lnTo>
                    <a:pt x="9100457" y="4457417"/>
                  </a:lnTo>
                  <a:lnTo>
                    <a:pt x="9100457" y="4457697"/>
                  </a:lnTo>
                  <a:lnTo>
                    <a:pt x="9099368" y="4457697"/>
                  </a:lnTo>
                  <a:lnTo>
                    <a:pt x="9054705" y="4469181"/>
                  </a:lnTo>
                  <a:cubicBezTo>
                    <a:pt x="8986853" y="4483066"/>
                    <a:pt x="8916600" y="4490357"/>
                    <a:pt x="8844644" y="4490357"/>
                  </a:cubicBezTo>
                  <a:cubicBezTo>
                    <a:pt x="8772688" y="4490357"/>
                    <a:pt x="8702435" y="4483066"/>
                    <a:pt x="8634583" y="4469181"/>
                  </a:cubicBezTo>
                  <a:lnTo>
                    <a:pt x="8589920" y="4457697"/>
                  </a:lnTo>
                  <a:lnTo>
                    <a:pt x="1862186" y="4457697"/>
                  </a:lnTo>
                  <a:lnTo>
                    <a:pt x="1857299" y="4458954"/>
                  </a:lnTo>
                  <a:cubicBezTo>
                    <a:pt x="1756673" y="4479545"/>
                    <a:pt x="1652485" y="4490358"/>
                    <a:pt x="1545772" y="4490358"/>
                  </a:cubicBezTo>
                  <a:cubicBezTo>
                    <a:pt x="692066" y="4490358"/>
                    <a:pt x="0" y="3798292"/>
                    <a:pt x="0" y="2944586"/>
                  </a:cubicBezTo>
                  <a:cubicBezTo>
                    <a:pt x="0" y="2464377"/>
                    <a:pt x="218974" y="2035311"/>
                    <a:pt x="562518" y="1751793"/>
                  </a:cubicBezTo>
                  <a:lnTo>
                    <a:pt x="566772" y="1748612"/>
                  </a:lnTo>
                  <a:lnTo>
                    <a:pt x="561674" y="1739219"/>
                  </a:lnTo>
                  <a:cubicBezTo>
                    <a:pt x="529450" y="1663032"/>
                    <a:pt x="511630" y="1579268"/>
                    <a:pt x="511630" y="1491342"/>
                  </a:cubicBezTo>
                  <a:cubicBezTo>
                    <a:pt x="511630" y="1139639"/>
                    <a:pt x="796741" y="854529"/>
                    <a:pt x="1148444" y="854529"/>
                  </a:cubicBezTo>
                  <a:cubicBezTo>
                    <a:pt x="1225379" y="854529"/>
                    <a:pt x="1299127" y="868172"/>
                    <a:pt x="1367402" y="893170"/>
                  </a:cubicBezTo>
                  <a:lnTo>
                    <a:pt x="1455772" y="934397"/>
                  </a:lnTo>
                  <a:lnTo>
                    <a:pt x="1526737" y="817585"/>
                  </a:lnTo>
                  <a:cubicBezTo>
                    <a:pt x="1804523" y="406407"/>
                    <a:pt x="2274949" y="136068"/>
                    <a:pt x="2808515" y="136068"/>
                  </a:cubicBezTo>
                  <a:cubicBezTo>
                    <a:pt x="3128654" y="136068"/>
                    <a:pt x="3426063" y="233390"/>
                    <a:pt x="3672770" y="400062"/>
                  </a:cubicBezTo>
                  <a:lnTo>
                    <a:pt x="3761734" y="466588"/>
                  </a:lnTo>
                  <a:lnTo>
                    <a:pt x="3774675" y="442746"/>
                  </a:lnTo>
                  <a:cubicBezTo>
                    <a:pt x="3955139" y="175625"/>
                    <a:pt x="4260749" y="0"/>
                    <a:pt x="4607379" y="0"/>
                  </a:cubicBezTo>
                  <a:close/>
                </a:path>
              </a:pathLst>
            </a:custGeom>
            <a:solidFill>
              <a:srgbClr val="CDED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E2A2D2EB-FD14-4C15-9A35-6493AB932D15}"/>
                </a:ext>
              </a:extLst>
            </p:cNvPr>
            <p:cNvSpPr/>
            <p:nvPr/>
          </p:nvSpPr>
          <p:spPr>
            <a:xfrm>
              <a:off x="399742" y="1179818"/>
              <a:ext cx="11392515" cy="5830582"/>
            </a:xfrm>
            <a:custGeom>
              <a:avLst/>
              <a:gdLst>
                <a:gd name="connsiteX0" fmla="*/ 4607379 w 9886950"/>
                <a:gd name="connsiteY0" fmla="*/ 0 h 4490358"/>
                <a:gd name="connsiteX1" fmla="*/ 5440083 w 9886950"/>
                <a:gd name="connsiteY1" fmla="*/ 442746 h 4490358"/>
                <a:gd name="connsiteX2" fmla="*/ 5508336 w 9886950"/>
                <a:gd name="connsiteY2" fmla="*/ 568491 h 4490358"/>
                <a:gd name="connsiteX3" fmla="*/ 5526402 w 9886950"/>
                <a:gd name="connsiteY3" fmla="*/ 553142 h 4490358"/>
                <a:gd name="connsiteX4" fmla="*/ 6509656 w 9886950"/>
                <a:gd name="connsiteY4" fmla="*/ 223156 h 4490358"/>
                <a:gd name="connsiteX5" fmla="*/ 7702449 w 9886950"/>
                <a:gd name="connsiteY5" fmla="*/ 749030 h 4490358"/>
                <a:gd name="connsiteX6" fmla="*/ 7780750 w 9886950"/>
                <a:gd name="connsiteY6" fmla="*/ 846920 h 4490358"/>
                <a:gd name="connsiteX7" fmla="*/ 7788073 w 9886950"/>
                <a:gd name="connsiteY7" fmla="*/ 840265 h 4490358"/>
                <a:gd name="connsiteX8" fmla="*/ 8567059 w 9886950"/>
                <a:gd name="connsiteY8" fmla="*/ 560616 h 4490358"/>
                <a:gd name="connsiteX9" fmla="*/ 9791701 w 9886950"/>
                <a:gd name="connsiteY9" fmla="*/ 1785258 h 4490358"/>
                <a:gd name="connsiteX10" fmla="*/ 9521344 w 9886950"/>
                <a:gd name="connsiteY10" fmla="*/ 2552847 h 4490358"/>
                <a:gd name="connsiteX11" fmla="*/ 9466220 w 9886950"/>
                <a:gd name="connsiteY11" fmla="*/ 2612778 h 4490358"/>
                <a:gd name="connsiteX12" fmla="*/ 9507648 w 9886950"/>
                <a:gd name="connsiteY12" fmla="*/ 2643757 h 4490358"/>
                <a:gd name="connsiteX13" fmla="*/ 9886950 w 9886950"/>
                <a:gd name="connsiteY13" fmla="*/ 3448051 h 4490358"/>
                <a:gd name="connsiteX14" fmla="*/ 9154594 w 9886950"/>
                <a:gd name="connsiteY14" fmla="*/ 4443497 h 4490358"/>
                <a:gd name="connsiteX15" fmla="*/ 9100457 w 9886950"/>
                <a:gd name="connsiteY15" fmla="*/ 4457417 h 4490358"/>
                <a:gd name="connsiteX16" fmla="*/ 9100457 w 9886950"/>
                <a:gd name="connsiteY16" fmla="*/ 4457697 h 4490358"/>
                <a:gd name="connsiteX17" fmla="*/ 9099368 w 9886950"/>
                <a:gd name="connsiteY17" fmla="*/ 4457697 h 4490358"/>
                <a:gd name="connsiteX18" fmla="*/ 9054705 w 9886950"/>
                <a:gd name="connsiteY18" fmla="*/ 4469181 h 4490358"/>
                <a:gd name="connsiteX19" fmla="*/ 8844644 w 9886950"/>
                <a:gd name="connsiteY19" fmla="*/ 4490357 h 4490358"/>
                <a:gd name="connsiteX20" fmla="*/ 8634583 w 9886950"/>
                <a:gd name="connsiteY20" fmla="*/ 4469181 h 4490358"/>
                <a:gd name="connsiteX21" fmla="*/ 8589920 w 9886950"/>
                <a:gd name="connsiteY21" fmla="*/ 4457697 h 4490358"/>
                <a:gd name="connsiteX22" fmla="*/ 1862186 w 9886950"/>
                <a:gd name="connsiteY22" fmla="*/ 4457697 h 4490358"/>
                <a:gd name="connsiteX23" fmla="*/ 1857299 w 9886950"/>
                <a:gd name="connsiteY23" fmla="*/ 4458954 h 4490358"/>
                <a:gd name="connsiteX24" fmla="*/ 1545772 w 9886950"/>
                <a:gd name="connsiteY24" fmla="*/ 4490358 h 4490358"/>
                <a:gd name="connsiteX25" fmla="*/ 0 w 9886950"/>
                <a:gd name="connsiteY25" fmla="*/ 2944586 h 4490358"/>
                <a:gd name="connsiteX26" fmla="*/ 562518 w 9886950"/>
                <a:gd name="connsiteY26" fmla="*/ 1751793 h 4490358"/>
                <a:gd name="connsiteX27" fmla="*/ 566772 w 9886950"/>
                <a:gd name="connsiteY27" fmla="*/ 1748612 h 4490358"/>
                <a:gd name="connsiteX28" fmla="*/ 561674 w 9886950"/>
                <a:gd name="connsiteY28" fmla="*/ 1739219 h 4490358"/>
                <a:gd name="connsiteX29" fmla="*/ 511630 w 9886950"/>
                <a:gd name="connsiteY29" fmla="*/ 1491342 h 4490358"/>
                <a:gd name="connsiteX30" fmla="*/ 1148444 w 9886950"/>
                <a:gd name="connsiteY30" fmla="*/ 854529 h 4490358"/>
                <a:gd name="connsiteX31" fmla="*/ 1367402 w 9886950"/>
                <a:gd name="connsiteY31" fmla="*/ 893170 h 4490358"/>
                <a:gd name="connsiteX32" fmla="*/ 1455772 w 9886950"/>
                <a:gd name="connsiteY32" fmla="*/ 934397 h 4490358"/>
                <a:gd name="connsiteX33" fmla="*/ 1526737 w 9886950"/>
                <a:gd name="connsiteY33" fmla="*/ 817585 h 4490358"/>
                <a:gd name="connsiteX34" fmla="*/ 2808515 w 9886950"/>
                <a:gd name="connsiteY34" fmla="*/ 136068 h 4490358"/>
                <a:gd name="connsiteX35" fmla="*/ 3672770 w 9886950"/>
                <a:gd name="connsiteY35" fmla="*/ 400062 h 4490358"/>
                <a:gd name="connsiteX36" fmla="*/ 3761734 w 9886950"/>
                <a:gd name="connsiteY36" fmla="*/ 466588 h 4490358"/>
                <a:gd name="connsiteX37" fmla="*/ 3774675 w 9886950"/>
                <a:gd name="connsiteY37" fmla="*/ 442746 h 4490358"/>
                <a:gd name="connsiteX38" fmla="*/ 4607379 w 9886950"/>
                <a:gd name="connsiteY38" fmla="*/ 0 h 449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86950" h="4490358">
                  <a:moveTo>
                    <a:pt x="4607379" y="0"/>
                  </a:moveTo>
                  <a:cubicBezTo>
                    <a:pt x="4954009" y="0"/>
                    <a:pt x="5259620" y="175625"/>
                    <a:pt x="5440083" y="442746"/>
                  </a:cubicBezTo>
                  <a:lnTo>
                    <a:pt x="5508336" y="568491"/>
                  </a:lnTo>
                  <a:lnTo>
                    <a:pt x="5526402" y="553142"/>
                  </a:lnTo>
                  <a:cubicBezTo>
                    <a:pt x="5793602" y="346993"/>
                    <a:pt x="6136160" y="223156"/>
                    <a:pt x="6509656" y="223156"/>
                  </a:cubicBezTo>
                  <a:cubicBezTo>
                    <a:pt x="6989866" y="223156"/>
                    <a:pt x="7418931" y="427866"/>
                    <a:pt x="7702449" y="749030"/>
                  </a:cubicBezTo>
                  <a:lnTo>
                    <a:pt x="7780750" y="846920"/>
                  </a:lnTo>
                  <a:lnTo>
                    <a:pt x="7788073" y="840265"/>
                  </a:lnTo>
                  <a:cubicBezTo>
                    <a:pt x="7999763" y="665562"/>
                    <a:pt x="8271155" y="560616"/>
                    <a:pt x="8567059" y="560616"/>
                  </a:cubicBezTo>
                  <a:cubicBezTo>
                    <a:pt x="9243410" y="560616"/>
                    <a:pt x="9791701" y="1108907"/>
                    <a:pt x="9791701" y="1785258"/>
                  </a:cubicBezTo>
                  <a:cubicBezTo>
                    <a:pt x="9791701" y="2075878"/>
                    <a:pt x="9690469" y="2342853"/>
                    <a:pt x="9521344" y="2552847"/>
                  </a:cubicBezTo>
                  <a:lnTo>
                    <a:pt x="9466220" y="2612778"/>
                  </a:lnTo>
                  <a:lnTo>
                    <a:pt x="9507648" y="2643757"/>
                  </a:lnTo>
                  <a:cubicBezTo>
                    <a:pt x="9739297" y="2834931"/>
                    <a:pt x="9886950" y="3124248"/>
                    <a:pt x="9886950" y="3448051"/>
                  </a:cubicBezTo>
                  <a:cubicBezTo>
                    <a:pt x="9886950" y="3915767"/>
                    <a:pt x="9578884" y="4311529"/>
                    <a:pt x="9154594" y="4443497"/>
                  </a:cubicBezTo>
                  <a:lnTo>
                    <a:pt x="9100457" y="4457417"/>
                  </a:lnTo>
                  <a:lnTo>
                    <a:pt x="9100457" y="4457697"/>
                  </a:lnTo>
                  <a:lnTo>
                    <a:pt x="9099368" y="4457697"/>
                  </a:lnTo>
                  <a:lnTo>
                    <a:pt x="9054705" y="4469181"/>
                  </a:lnTo>
                  <a:cubicBezTo>
                    <a:pt x="8986853" y="4483066"/>
                    <a:pt x="8916600" y="4490357"/>
                    <a:pt x="8844644" y="4490357"/>
                  </a:cubicBezTo>
                  <a:cubicBezTo>
                    <a:pt x="8772688" y="4490357"/>
                    <a:pt x="8702435" y="4483066"/>
                    <a:pt x="8634583" y="4469181"/>
                  </a:cubicBezTo>
                  <a:lnTo>
                    <a:pt x="8589920" y="4457697"/>
                  </a:lnTo>
                  <a:lnTo>
                    <a:pt x="1862186" y="4457697"/>
                  </a:lnTo>
                  <a:lnTo>
                    <a:pt x="1857299" y="4458954"/>
                  </a:lnTo>
                  <a:cubicBezTo>
                    <a:pt x="1756673" y="4479545"/>
                    <a:pt x="1652485" y="4490358"/>
                    <a:pt x="1545772" y="4490358"/>
                  </a:cubicBezTo>
                  <a:cubicBezTo>
                    <a:pt x="692066" y="4490358"/>
                    <a:pt x="0" y="3798292"/>
                    <a:pt x="0" y="2944586"/>
                  </a:cubicBezTo>
                  <a:cubicBezTo>
                    <a:pt x="0" y="2464377"/>
                    <a:pt x="218974" y="2035311"/>
                    <a:pt x="562518" y="1751793"/>
                  </a:cubicBezTo>
                  <a:lnTo>
                    <a:pt x="566772" y="1748612"/>
                  </a:lnTo>
                  <a:lnTo>
                    <a:pt x="561674" y="1739219"/>
                  </a:lnTo>
                  <a:cubicBezTo>
                    <a:pt x="529450" y="1663032"/>
                    <a:pt x="511630" y="1579268"/>
                    <a:pt x="511630" y="1491342"/>
                  </a:cubicBezTo>
                  <a:cubicBezTo>
                    <a:pt x="511630" y="1139639"/>
                    <a:pt x="796741" y="854529"/>
                    <a:pt x="1148444" y="854529"/>
                  </a:cubicBezTo>
                  <a:cubicBezTo>
                    <a:pt x="1225379" y="854529"/>
                    <a:pt x="1299127" y="868172"/>
                    <a:pt x="1367402" y="893170"/>
                  </a:cubicBezTo>
                  <a:lnTo>
                    <a:pt x="1455772" y="934397"/>
                  </a:lnTo>
                  <a:lnTo>
                    <a:pt x="1526737" y="817585"/>
                  </a:lnTo>
                  <a:cubicBezTo>
                    <a:pt x="1804523" y="406407"/>
                    <a:pt x="2274949" y="136068"/>
                    <a:pt x="2808515" y="136068"/>
                  </a:cubicBezTo>
                  <a:cubicBezTo>
                    <a:pt x="3128654" y="136068"/>
                    <a:pt x="3426063" y="233390"/>
                    <a:pt x="3672770" y="400062"/>
                  </a:cubicBezTo>
                  <a:lnTo>
                    <a:pt x="3761734" y="466588"/>
                  </a:lnTo>
                  <a:lnTo>
                    <a:pt x="3774675" y="442746"/>
                  </a:lnTo>
                  <a:cubicBezTo>
                    <a:pt x="3955139" y="175625"/>
                    <a:pt x="4260749" y="0"/>
                    <a:pt x="4607379" y="0"/>
                  </a:cubicBezTo>
                  <a:close/>
                </a:path>
              </a:pathLst>
            </a:custGeom>
            <a:solidFill>
              <a:srgbClr val="9AD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Isosceles Triangle 4">
            <a:extLst>
              <a:ext uri="{FF2B5EF4-FFF2-40B4-BE49-F238E27FC236}">
                <a16:creationId xmlns:a16="http://schemas.microsoft.com/office/drawing/2014/main" xmlns="" id="{4C1186BA-102F-4BC4-BA1F-472A0D2D2A87}"/>
              </a:ext>
            </a:extLst>
          </p:cNvPr>
          <p:cNvSpPr/>
          <p:nvPr/>
        </p:nvSpPr>
        <p:spPr>
          <a:xfrm>
            <a:off x="2376926" y="850559"/>
            <a:ext cx="7402286" cy="6054461"/>
          </a:xfrm>
          <a:prstGeom prst="triangle">
            <a:avLst>
              <a:gd name="adj" fmla="val 50153"/>
            </a:avLst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04AB7CF-6839-46B8-9771-9EC408871FC9}"/>
              </a:ext>
            </a:extLst>
          </p:cNvPr>
          <p:cNvGrpSpPr/>
          <p:nvPr/>
        </p:nvGrpSpPr>
        <p:grpSpPr>
          <a:xfrm>
            <a:off x="5635751" y="0"/>
            <a:ext cx="920496" cy="1687669"/>
            <a:chOff x="5663184" y="852692"/>
            <a:chExt cx="920496" cy="168766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B1F7A6CE-BEA7-4B70-A2A4-9460BB104BD5}"/>
                </a:ext>
              </a:extLst>
            </p:cNvPr>
            <p:cNvGrpSpPr/>
            <p:nvPr/>
          </p:nvGrpSpPr>
          <p:grpSpPr>
            <a:xfrm>
              <a:off x="5663184" y="1699774"/>
              <a:ext cx="920496" cy="840587"/>
              <a:chOff x="5663184" y="1699774"/>
              <a:chExt cx="920496" cy="84058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xmlns="" id="{C82ADB1B-44E6-4BF7-832C-F02280B798F0}"/>
                  </a:ext>
                </a:extLst>
              </p:cNvPr>
              <p:cNvGrpSpPr/>
              <p:nvPr/>
            </p:nvGrpSpPr>
            <p:grpSpPr>
              <a:xfrm>
                <a:off x="5663184" y="1699774"/>
                <a:ext cx="920496" cy="741670"/>
                <a:chOff x="5663184" y="1699774"/>
                <a:chExt cx="920496" cy="741670"/>
              </a:xfrm>
            </p:grpSpPr>
            <p:sp>
              <p:nvSpPr>
                <p:cNvPr id="11" name="Trapezoid 10">
                  <a:extLst>
                    <a:ext uri="{FF2B5EF4-FFF2-40B4-BE49-F238E27FC236}">
                      <a16:creationId xmlns:a16="http://schemas.microsoft.com/office/drawing/2014/main" xmlns="" id="{E264971B-309F-4304-AFAE-0190A1CF2A2B}"/>
                    </a:ext>
                  </a:extLst>
                </p:cNvPr>
                <p:cNvSpPr/>
                <p:nvPr/>
              </p:nvSpPr>
              <p:spPr>
                <a:xfrm>
                  <a:off x="5663184" y="1699774"/>
                  <a:ext cx="920496" cy="665474"/>
                </a:xfrm>
                <a:prstGeom prst="trapezoid">
                  <a:avLst>
                    <a:gd name="adj" fmla="val 31871"/>
                  </a:avLst>
                </a:prstGeom>
                <a:solidFill>
                  <a:srgbClr val="354E6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xmlns="" id="{D064E5B9-1503-44B3-85E7-50A58C786A26}"/>
                    </a:ext>
                  </a:extLst>
                </p:cNvPr>
                <p:cNvSpPr/>
                <p:nvPr/>
              </p:nvSpPr>
              <p:spPr>
                <a:xfrm>
                  <a:off x="5663184" y="2283568"/>
                  <a:ext cx="920496" cy="157876"/>
                </a:xfrm>
                <a:prstGeom prst="ellipse">
                  <a:avLst/>
                </a:prstGeom>
                <a:solidFill>
                  <a:srgbClr val="5077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AC911AA4-7D9F-4FBC-AEA3-E8074444858C}"/>
                  </a:ext>
                </a:extLst>
              </p:cNvPr>
              <p:cNvSpPr/>
              <p:nvPr/>
            </p:nvSpPr>
            <p:spPr>
              <a:xfrm>
                <a:off x="5955467" y="2283568"/>
                <a:ext cx="336481" cy="256793"/>
              </a:xfrm>
              <a:custGeom>
                <a:avLst/>
                <a:gdLst>
                  <a:gd name="connsiteX0" fmla="*/ 41702 w 487680"/>
                  <a:gd name="connsiteY0" fmla="*/ 0 h 372184"/>
                  <a:gd name="connsiteX1" fmla="*/ 85846 w 487680"/>
                  <a:gd name="connsiteY1" fmla="*/ 5105 h 372184"/>
                  <a:gd name="connsiteX2" fmla="*/ 264995 w 487680"/>
                  <a:gd name="connsiteY2" fmla="*/ 11308 h 372184"/>
                  <a:gd name="connsiteX3" fmla="*/ 444145 w 487680"/>
                  <a:gd name="connsiteY3" fmla="*/ 5105 h 372184"/>
                  <a:gd name="connsiteX4" fmla="*/ 449039 w 487680"/>
                  <a:gd name="connsiteY4" fmla="*/ 4539 h 372184"/>
                  <a:gd name="connsiteX5" fmla="*/ 468518 w 487680"/>
                  <a:gd name="connsiteY5" fmla="*/ 33431 h 372184"/>
                  <a:gd name="connsiteX6" fmla="*/ 487680 w 487680"/>
                  <a:gd name="connsiteY6" fmla="*/ 128344 h 372184"/>
                  <a:gd name="connsiteX7" fmla="*/ 243840 w 487680"/>
                  <a:gd name="connsiteY7" fmla="*/ 372184 h 372184"/>
                  <a:gd name="connsiteX8" fmla="*/ 0 w 487680"/>
                  <a:gd name="connsiteY8" fmla="*/ 128344 h 372184"/>
                  <a:gd name="connsiteX9" fmla="*/ 19162 w 487680"/>
                  <a:gd name="connsiteY9" fmla="*/ 33431 h 372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7680" h="372184">
                    <a:moveTo>
                      <a:pt x="41702" y="0"/>
                    </a:moveTo>
                    <a:lnTo>
                      <a:pt x="85846" y="5105"/>
                    </a:lnTo>
                    <a:cubicBezTo>
                      <a:pt x="140909" y="9099"/>
                      <a:pt x="201448" y="11308"/>
                      <a:pt x="264995" y="11308"/>
                    </a:cubicBezTo>
                    <a:cubicBezTo>
                      <a:pt x="328542" y="11308"/>
                      <a:pt x="389081" y="9099"/>
                      <a:pt x="444145" y="5105"/>
                    </a:cubicBezTo>
                    <a:lnTo>
                      <a:pt x="449039" y="4539"/>
                    </a:lnTo>
                    <a:lnTo>
                      <a:pt x="468518" y="33431"/>
                    </a:lnTo>
                    <a:cubicBezTo>
                      <a:pt x="480857" y="62603"/>
                      <a:pt x="487680" y="94677"/>
                      <a:pt x="487680" y="128344"/>
                    </a:cubicBezTo>
                    <a:cubicBezTo>
                      <a:pt x="487680" y="263013"/>
                      <a:pt x="378509" y="372184"/>
                      <a:pt x="243840" y="372184"/>
                    </a:cubicBezTo>
                    <a:cubicBezTo>
                      <a:pt x="109171" y="372184"/>
                      <a:pt x="0" y="263013"/>
                      <a:pt x="0" y="128344"/>
                    </a:cubicBezTo>
                    <a:cubicBezTo>
                      <a:pt x="0" y="94677"/>
                      <a:pt x="6823" y="62603"/>
                      <a:pt x="19162" y="33431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5A594236-375E-4F24-A70E-821570FCFAA6}"/>
                </a:ext>
              </a:extLst>
            </p:cNvPr>
            <p:cNvCxnSpPr>
              <a:cxnSpLocks/>
            </p:cNvCxnSpPr>
            <p:nvPr/>
          </p:nvCxnSpPr>
          <p:spPr>
            <a:xfrm>
              <a:off x="6123432" y="852692"/>
              <a:ext cx="0" cy="839438"/>
            </a:xfrm>
            <a:prstGeom prst="line">
              <a:avLst/>
            </a:prstGeom>
            <a:ln w="28575">
              <a:solidFill>
                <a:srgbClr val="354E6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17961C0E-27DC-48DB-A736-8496ADF629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31" b="4649"/>
          <a:stretch/>
        </p:blipFill>
        <p:spPr>
          <a:xfrm>
            <a:off x="8093254" y="-359748"/>
            <a:ext cx="4865117" cy="3265475"/>
          </a:xfrm>
          <a:prstGeom prst="rect">
            <a:avLst/>
          </a:prstGeom>
        </p:spPr>
      </p:pic>
      <p:pic>
        <p:nvPicPr>
          <p:cNvPr id="24" name="Picture 4" descr="Thay đổi thói quen, sống khoẻ mỗi ngày - Xét nghiệm Dr.Labo">
            <a:extLst>
              <a:ext uri="{FF2B5EF4-FFF2-40B4-BE49-F238E27FC236}">
                <a16:creationId xmlns:a16="http://schemas.microsoft.com/office/drawing/2014/main" xmlns="" id="{B4D5863D-490E-41B1-9E5D-9F39FF48F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1" b="90476" l="9874" r="89874">
                        <a14:foregroundMark x1="18494" y1="48810" x2="20000" y2="67857"/>
                        <a14:foregroundMark x1="25021" y1="28274" x2="25021" y2="28274"/>
                        <a14:foregroundMark x1="22845" y1="23958" x2="28368" y2="29762"/>
                        <a14:foregroundMark x1="23515" y1="44792" x2="20251" y2="62798"/>
                        <a14:foregroundMark x1="35230" y1="45982" x2="36151" y2="72917"/>
                        <a14:foregroundMark x1="32469" y1="47768" x2="31967" y2="55655"/>
                        <a14:foregroundMark x1="31967" y1="55655" x2="36569" y2="56101"/>
                        <a14:foregroundMark x1="36569" y1="56101" x2="36569" y2="48363"/>
                        <a14:foregroundMark x1="36569" y1="48363" x2="35900" y2="48810"/>
                        <a14:foregroundMark x1="35230" y1="34226" x2="34728" y2="42113"/>
                        <a14:foregroundMark x1="49289" y1="19196" x2="60000" y2="19048"/>
                        <a14:foregroundMark x1="39247" y1="19196" x2="45607" y2="19792"/>
                        <a14:foregroundMark x1="39414" y1="16815" x2="46192" y2="25000"/>
                        <a14:foregroundMark x1="46192" y1="25000" x2="45105" y2="15923"/>
                        <a14:foregroundMark x1="45105" y1="15923" x2="40418" y2="14286"/>
                        <a14:foregroundMark x1="36569" y1="15923" x2="41255" y2="27381"/>
                        <a14:foregroundMark x1="41255" y1="27381" x2="45105" y2="29315"/>
                        <a14:foregroundMark x1="46611" y1="13542" x2="38075" y2="12946"/>
                        <a14:foregroundMark x1="38075" y1="12946" x2="37071" y2="13393"/>
                        <a14:foregroundMark x1="70544" y1="26935" x2="85021" y2="22321"/>
                        <a14:foregroundMark x1="79833" y1="38542" x2="81674" y2="46429"/>
                        <a14:foregroundMark x1="81674" y1="46429" x2="79749" y2="64137"/>
                        <a14:foregroundMark x1="80335" y1="64286" x2="78661" y2="76042"/>
                        <a14:foregroundMark x1="79079" y1="49256" x2="79247" y2="59821"/>
                        <a14:foregroundMark x1="66527" y1="35714" x2="65774" y2="40327"/>
                        <a14:foregroundMark x1="69707" y1="37054" x2="69205" y2="40923"/>
                        <a14:foregroundMark x1="31799" y1="68155" x2="38326" y2="68750"/>
                        <a14:foregroundMark x1="34226" y1="72321" x2="34477" y2="76935"/>
                        <a14:foregroundMark x1="37573" y1="71875" x2="37657" y2="79911"/>
                        <a14:foregroundMark x1="33054" y1="78423" x2="33138" y2="79464"/>
                        <a14:foregroundMark x1="33640" y1="77679" x2="32301" y2="83482"/>
                        <a14:foregroundMark x1="33389" y1="83333" x2="32469" y2="90179"/>
                        <a14:foregroundMark x1="20084" y1="89732" x2="20084" y2="89732"/>
                        <a14:foregroundMark x1="46527" y1="11161" x2="35565" y2="15327"/>
                        <a14:foregroundMark x1="35565" y1="15327" x2="36318" y2="24702"/>
                        <a14:foregroundMark x1="36318" y1="24702" x2="40418" y2="28869"/>
                        <a14:foregroundMark x1="40418" y1="28869" x2="45105" y2="29315"/>
                        <a14:foregroundMark x1="42092" y1="13542" x2="36151" y2="13988"/>
                        <a14:foregroundMark x1="36151" y1="13988" x2="35816" y2="14435"/>
                        <a14:foregroundMark x1="67364" y1="86012" x2="66695" y2="90476"/>
                        <a14:foregroundMark x1="62929" y1="84970" x2="63180" y2="87054"/>
                        <a14:foregroundMark x1="69372" y1="50744" x2="69372" y2="50744"/>
                        <a14:foregroundMark x1="69038" y1="51637" x2="69038" y2="51637"/>
                        <a14:foregroundMark x1="22343" y1="27827" x2="26192" y2="35565"/>
                        <a14:foregroundMark x1="45774" y1="11458" x2="39582" y2="12351"/>
                        <a14:foregroundMark x1="39582" y1="12351" x2="35649" y2="17113"/>
                        <a14:foregroundMark x1="35649" y1="17113" x2="36987" y2="26042"/>
                        <a14:foregroundMark x1="36987" y1="26042" x2="41674" y2="28274"/>
                        <a14:foregroundMark x1="35900" y1="17560" x2="35900" y2="23958"/>
                        <a14:foregroundMark x1="35649" y1="18006" x2="34561" y2="23810"/>
                        <a14:backgroundMark x1="33628" y1="23276" x2="35146" y2="29464"/>
                        <a14:backgroundMark x1="37657" y1="33185" x2="40586" y2="3526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031" y="0"/>
            <a:ext cx="3426958" cy="192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1C8605B-35DE-7E71-7E9E-CD17462AC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6867" y="1959796"/>
            <a:ext cx="4499238" cy="156680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FD6E0BB7-51C9-3F8B-5883-067A689299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637" y="3971432"/>
            <a:ext cx="11071296" cy="25727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F8DD6FE-B4EB-346B-7192-D3D83C06C2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0799" y="3330555"/>
            <a:ext cx="3158002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48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518</Words>
  <Application>Microsoft Office PowerPoint</Application>
  <PresentationFormat>Widescreen</PresentationFormat>
  <Paragraphs>63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#9Slide05 SVNClementine</vt:lpstr>
      <vt:lpstr>Arial</vt:lpstr>
      <vt:lpstr>Arial-Rounded</vt:lpstr>
      <vt:lpstr>Calibri</vt:lpstr>
      <vt:lpstr>Calibri Light</vt:lpstr>
      <vt:lpstr>Cambria</vt:lpstr>
      <vt:lpstr>Segoe UI Black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</cp:revision>
  <dcterms:created xsi:type="dcterms:W3CDTF">2026-02-25T13:41:16Z</dcterms:created>
  <dcterms:modified xsi:type="dcterms:W3CDTF">2026-02-25T13:43:41Z</dcterms:modified>
</cp:coreProperties>
</file>