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6" r:id="rId4"/>
    <p:sldId id="291" r:id="rId5"/>
    <p:sldId id="297" r:id="rId6"/>
    <p:sldId id="279" r:id="rId7"/>
    <p:sldId id="287" r:id="rId8"/>
    <p:sldId id="266" r:id="rId9"/>
    <p:sldId id="280" r:id="rId10"/>
    <p:sldId id="281" r:id="rId11"/>
    <p:sldId id="298" r:id="rId12"/>
    <p:sldId id="271" r:id="rId13"/>
    <p:sldId id="302" r:id="rId14"/>
    <p:sldId id="299" r:id="rId15"/>
    <p:sldId id="300" r:id="rId16"/>
    <p:sldId id="301" r:id="rId17"/>
    <p:sldId id="20075774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4942B-1A41-7864-A525-FE4D919B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0" y="946288"/>
            <a:ext cx="11402559" cy="49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B8864-5FAB-A681-8500-E8043AB8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94" y="1078499"/>
            <a:ext cx="11484411" cy="47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9ECA1-3CF7-F1BD-48BF-BEF82B3F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6" y="1315899"/>
            <a:ext cx="11508747" cy="45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ja-JP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06695-21AD-5741-BCF2-98D82017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808516"/>
            <a:ext cx="11034431" cy="52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1E722-4DF7-6ACA-D072-7A56EC11D209}"/>
              </a:ext>
            </a:extLst>
          </p:cNvPr>
          <p:cNvSpPr txBox="1"/>
          <p:nvPr/>
        </p:nvSpPr>
        <p:spPr>
          <a:xfrm>
            <a:off x="2217668" y="102790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F3127-110D-4341-030E-8B2224A4B2F6}"/>
              </a:ext>
            </a:extLst>
          </p:cNvPr>
          <p:cNvSpPr txBox="1"/>
          <p:nvPr/>
        </p:nvSpPr>
        <p:spPr>
          <a:xfrm>
            <a:off x="4954657" y="766295"/>
            <a:ext cx="61887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tạo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một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đồ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dùng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nhân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từ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liệu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sẵn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có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27F13-84D9-6B08-E909-66963029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4507"/>
            <a:ext cx="10808673" cy="4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4D5C6-83C6-5DA6-C10A-0FAEBD41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2" y="2005384"/>
            <a:ext cx="11595496" cy="30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DDDF7-7D12-EA30-795B-B3439895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30" y="404745"/>
            <a:ext cx="8752124" cy="60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6D574-5FE5-7A26-6D0F-F02A087C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541"/>
            <a:ext cx="3879782" cy="6324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E25F5-2C2E-2729-2D1E-FC1C17DF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732"/>
            <a:ext cx="4629150" cy="381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81151B-30BC-8D9F-DE12-AF3F6042831D}"/>
              </a:ext>
            </a:extLst>
          </p:cNvPr>
          <p:cNvSpPr txBox="1"/>
          <p:nvPr/>
        </p:nvSpPr>
        <p:spPr>
          <a:xfrm>
            <a:off x="5353878" y="4352886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Cảm hứng trong thực hành, sáng tạo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 mĩ thuật về đề tài quê hương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được thể hiện bằng tình yêu đối với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cảnh sắc thiên nhiên, con người nơi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mình sinh sống. Đó là những hình ảnh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thể hiện sự yên bình của cánh đồng,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những hàng cây xanh rợp bóng, khung cảnh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về biển đảo hay cuộc sống hằng ngày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của người dân,…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8D82-ED3C-5CB6-B616-98B52ED16CFB}"/>
              </a:ext>
            </a:extLst>
          </p:cNvPr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5312F-0120-F51E-8040-2B478112A934}"/>
              </a:ext>
            </a:extLst>
          </p:cNvPr>
          <p:cNvSpPr txBox="1"/>
          <p:nvPr/>
        </p:nvSpPr>
        <p:spPr>
          <a:xfrm>
            <a:off x="1133060" y="1116366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-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Sản phẩm mĩ thuật dạng 2D của học sinh thể hiện về chủ 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Cảnh sắc quê hương.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7E691-DBC8-6BB2-CF46-E9C5CD97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21" y="1958975"/>
            <a:ext cx="2924175" cy="435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B70C5C-272A-3165-CEAA-2530AAE63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18" y="1825625"/>
            <a:ext cx="5315364" cy="43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167EA-9E9C-0C24-2C54-F1F1FA16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2" y="1052823"/>
            <a:ext cx="5248717" cy="4458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C535AE-D4D4-EAEC-6374-8EDAC436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83" y="1052823"/>
            <a:ext cx="5248717" cy="45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B1B02-1D72-B340-4A9A-2FEFD340B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6" y="681037"/>
            <a:ext cx="11011083" cy="49908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AADA4D-9A03-1DC9-BB54-B5EF91F821A6}"/>
              </a:ext>
            </a:extLst>
          </p:cNvPr>
          <p:cNvSpPr/>
          <p:nvPr/>
        </p:nvSpPr>
        <p:spPr>
          <a:xfrm>
            <a:off x="654326" y="4996070"/>
            <a:ext cx="366091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73E3D-31C4-8FA3-BC08-A70F1E212FB8}"/>
              </a:ext>
            </a:extLst>
          </p:cNvPr>
          <p:cNvSpPr/>
          <p:nvPr/>
        </p:nvSpPr>
        <p:spPr>
          <a:xfrm>
            <a:off x="6265885" y="5035827"/>
            <a:ext cx="366091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97A3C-3571-67F6-457D-3C79564BE364}"/>
              </a:ext>
            </a:extLst>
          </p:cNvPr>
          <p:cNvSpPr txBox="1"/>
          <p:nvPr/>
        </p:nvSpPr>
        <p:spPr>
          <a:xfrm>
            <a:off x="838199" y="844988"/>
            <a:ext cx="9988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-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Sản phẩm mĩ thuật 3D của học sinh thể hiện về chủ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Cảnh sắc quê hương.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79DE1-1064-C143-A315-AA2530C1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4" y="1690688"/>
            <a:ext cx="9138097" cy="49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53D52-5050-9F16-A732-657AF9B3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5" y="1396655"/>
            <a:ext cx="11023910" cy="38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312F2-DF09-29A9-4321-4B1E867F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910"/>
            <a:ext cx="8972112" cy="1974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73BB4-AECE-B25D-DD0A-BA34CF0765DB}"/>
              </a:ext>
            </a:extLst>
          </p:cNvPr>
          <p:cNvSpPr txBox="1"/>
          <p:nvPr/>
        </p:nvSpPr>
        <p:spPr>
          <a:xfrm>
            <a:off x="309355" y="234003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C8747-75D0-0528-B4B5-CF2189E8A8F1}"/>
              </a:ext>
            </a:extLst>
          </p:cNvPr>
          <p:cNvSpPr txBox="1"/>
          <p:nvPr/>
        </p:nvSpPr>
        <p:spPr>
          <a:xfrm>
            <a:off x="309355" y="2855971"/>
            <a:ext cx="22350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Tạo một túi đựng đồ dùng cá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nhân từ vật liệu sẵn có và trang trí bằng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hình ảnh cảnh sắc quê hương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B1FF1-2A7F-ACC0-A954-280DD53C3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2424113"/>
            <a:ext cx="87915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C8647-3544-9772-D2FD-42E49042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4" y="365125"/>
            <a:ext cx="11120860" cy="59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194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Arial-BoldItalicMT</vt:lpstr>
      <vt:lpstr>Arial-BoldMT</vt:lpstr>
      <vt:lpstr>ArialMT</vt:lpstr>
      <vt:lpstr>PalatinoLinotype-Bold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51</cp:revision>
  <dcterms:created xsi:type="dcterms:W3CDTF">2024-07-21T15:58:24Z</dcterms:created>
  <dcterms:modified xsi:type="dcterms:W3CDTF">2026-02-25T13:59:41Z</dcterms:modified>
</cp:coreProperties>
</file>