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90" r:id="rId8"/>
    <p:sldId id="292" r:id="rId9"/>
    <p:sldId id="285" r:id="rId10"/>
    <p:sldId id="293" r:id="rId11"/>
    <p:sldId id="294" r:id="rId12"/>
    <p:sldId id="275" r:id="rId13"/>
    <p:sldId id="276" r:id="rId14"/>
    <p:sldId id="295" r:id="rId15"/>
    <p:sldId id="296" r:id="rId16"/>
    <p:sldId id="20075774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ja-JP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71F8BD-501E-F20C-2B99-6279081F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" y="681036"/>
            <a:ext cx="5662663" cy="5401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088AD8-6BE7-407C-D6FB-024BEA3F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151" y="550161"/>
            <a:ext cx="6106854" cy="55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05EAC-736E-C1B5-A3ED-1E45D2C18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6" y="255945"/>
            <a:ext cx="10068547" cy="63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F92007-6583-F761-05B9-E030A27B2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1" y="297405"/>
            <a:ext cx="8297725" cy="61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BF8E0-E216-FCA3-B2D0-640C07DD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7" y="1328186"/>
            <a:ext cx="10917983" cy="36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CD0BB-C747-34B1-1B5D-732427911940}"/>
              </a:ext>
            </a:extLst>
          </p:cNvPr>
          <p:cNvSpPr txBox="1"/>
          <p:nvPr/>
        </p:nvSpPr>
        <p:spPr>
          <a:xfrm>
            <a:off x="375616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FF169-58FB-58AA-147B-9E2E2D161138}"/>
              </a:ext>
            </a:extLst>
          </p:cNvPr>
          <p:cNvSpPr txBox="1"/>
          <p:nvPr/>
        </p:nvSpPr>
        <p:spPr>
          <a:xfrm>
            <a:off x="838199" y="1116366"/>
            <a:ext cx="1114176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2D thể hiện về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-BoldItalicMT"/>
              </a:rPr>
              <a:t>Cảnh sắc quê hương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0D5A0D-708B-706F-0730-0392BEA7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16" y="1704975"/>
            <a:ext cx="11426010" cy="46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93811-36EA-3A43-F9BF-C94A5244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3" y="1124053"/>
            <a:ext cx="11310614" cy="46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492B0-5EF1-B2B5-8D89-2EE9DD78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" y="449228"/>
            <a:ext cx="11296096" cy="59595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F7051B-B6BE-1373-8CA1-4483646E7792}"/>
              </a:ext>
            </a:extLst>
          </p:cNvPr>
          <p:cNvSpPr txBox="1"/>
          <p:nvPr/>
        </p:nvSpPr>
        <p:spPr>
          <a:xfrm>
            <a:off x="838200" y="1509506"/>
            <a:ext cx="341574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cảnh sắc quê hương trong các bức ảnh.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Những bức ảnh này thể hiện cảnh sắc quê hương ở vùng, miền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Hình ảnh cảnh sắc quê hương trong từng bức ảnh được thể hiện ở các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chi tiết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miêu tả hình ảnh yêu thích về con người, phong cảnh ở những nơi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em đến thăm quan.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79FE-CE68-991C-0A77-B9C05D12A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553" y="832867"/>
            <a:ext cx="7689582" cy="55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9C07C-5FA5-BDCB-1FB3-F071472D9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74" y="175029"/>
            <a:ext cx="7439521" cy="65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9E1F1-7318-C31D-DC98-6E99BC70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458" y="1275815"/>
            <a:ext cx="6376342" cy="4633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ABAC4-CFA2-4B4C-1F7B-15E698CD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97" y="257914"/>
            <a:ext cx="3996064" cy="59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2CFE5D-1691-11AF-8A53-D95F0B26696D}"/>
              </a:ext>
            </a:extLst>
          </p:cNvPr>
          <p:cNvSpPr txBox="1"/>
          <p:nvPr/>
        </p:nvSpPr>
        <p:spPr>
          <a:xfrm>
            <a:off x="516835" y="1825625"/>
            <a:ext cx="382987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cảnh sắc quê hương qua tác phẩm mĩ thuật.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Trong tranh có những hình ảnh gì? Màu sắc của từng bức tranh được thể hiện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như thế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Hãy nói về cảnh sắc quê hương ở một bức tranh mà em biết.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B0983-8A4D-3B56-A6A6-F75D0F3B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11" y="724341"/>
            <a:ext cx="7492281" cy="58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A84CE-D0A9-A3E6-0C88-91C3FDFD0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0" y="681037"/>
            <a:ext cx="11183682" cy="57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316A1-D55D-69CB-1EFD-8D24B2522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0" y="1253331"/>
            <a:ext cx="1169888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1279B-ED38-D865-9E0D-4F24439E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3" y="1027904"/>
            <a:ext cx="5631142" cy="4351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69C5F-8607-F8CE-927C-6C25AFE03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7904"/>
            <a:ext cx="5505911" cy="46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195</Words>
  <Application>Microsoft Office PowerPoint</Application>
  <PresentationFormat>Widescreen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Arial-BoldItalicMT</vt:lpstr>
      <vt:lpstr>Arial-BoldMT</vt:lpstr>
      <vt:lpstr>ArialMT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51</cp:revision>
  <dcterms:created xsi:type="dcterms:W3CDTF">2024-07-21T15:58:24Z</dcterms:created>
  <dcterms:modified xsi:type="dcterms:W3CDTF">2026-02-25T13:58:33Z</dcterms:modified>
</cp:coreProperties>
</file>