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86F588-A6A4-4CA5-8D81-5CF0CFA6EF6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72659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6F588-A6A4-4CA5-8D81-5CF0CFA6EF6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29219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6F588-A6A4-4CA5-8D81-5CF0CFA6EF6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4041437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3547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6F588-A6A4-4CA5-8D81-5CF0CFA6EF6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8267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86F588-A6A4-4CA5-8D81-5CF0CFA6EF6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31990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86F588-A6A4-4CA5-8D81-5CF0CFA6EF6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4048227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86F588-A6A4-4CA5-8D81-5CF0CFA6EF64}"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402842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86F588-A6A4-4CA5-8D81-5CF0CFA6EF64}"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246891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6F588-A6A4-4CA5-8D81-5CF0CFA6EF64}"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303933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86F588-A6A4-4CA5-8D81-5CF0CFA6EF6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67758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86F588-A6A4-4CA5-8D81-5CF0CFA6EF6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3F1B0-2C35-4B7E-B548-3C2939379AE4}" type="slidenum">
              <a:rPr lang="en-US" smtClean="0"/>
              <a:t>‹#›</a:t>
            </a:fld>
            <a:endParaRPr lang="en-US"/>
          </a:p>
        </p:txBody>
      </p:sp>
    </p:spTree>
    <p:extLst>
      <p:ext uri="{BB962C8B-B14F-4D97-AF65-F5344CB8AC3E}">
        <p14:creationId xmlns:p14="http://schemas.microsoft.com/office/powerpoint/2010/main" val="260166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6F588-A6A4-4CA5-8D81-5CF0CFA6EF64}" type="datetimeFigureOut">
              <a:rPr lang="en-US" smtClean="0"/>
              <a:t>2/25/2026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3F1B0-2C35-4B7E-B548-3C2939379AE4}" type="slidenum">
              <a:rPr lang="en-US" smtClean="0"/>
              <a:t>‹#›</a:t>
            </a:fld>
            <a:endParaRPr lang="en-US"/>
          </a:p>
        </p:txBody>
      </p:sp>
    </p:spTree>
    <p:extLst>
      <p:ext uri="{BB962C8B-B14F-4D97-AF65-F5344CB8AC3E}">
        <p14:creationId xmlns:p14="http://schemas.microsoft.com/office/powerpoint/2010/main" val="28704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xmlns=""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xmlns=""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xmlns=""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8" name="Picture 7">
            <a:extLst>
              <a:ext uri="{FF2B5EF4-FFF2-40B4-BE49-F238E27FC236}">
                <a16:creationId xmlns:a16="http://schemas.microsoft.com/office/drawing/2014/main" xmlns="" id="{55250169-B011-2E58-A7E3-547A38F0F5BD}"/>
              </a:ext>
            </a:extLst>
          </p:cNvPr>
          <p:cNvPicPr>
            <a:picLocks noChangeAspect="1"/>
          </p:cNvPicPr>
          <p:nvPr/>
        </p:nvPicPr>
        <p:blipFill>
          <a:blip r:embed="rId8"/>
          <a:stretch>
            <a:fillRect/>
          </a:stretch>
        </p:blipFill>
        <p:spPr>
          <a:xfrm>
            <a:off x="6856887" y="3694125"/>
            <a:ext cx="2237426" cy="1176630"/>
          </a:xfrm>
          <a:prstGeom prst="rect">
            <a:avLst/>
          </a:prstGeom>
        </p:spPr>
      </p:pic>
      <p:sp>
        <p:nvSpPr>
          <p:cNvPr id="10" name="tex02">
            <a:extLst>
              <a:ext uri="{FF2B5EF4-FFF2-40B4-BE49-F238E27FC236}">
                <a16:creationId xmlns="" xmlns:a16="http://schemas.microsoft.com/office/drawing/2014/main" id="{42976E72-D805-4783-B14C-CCD6189DC1FB}"/>
              </a:ext>
            </a:extLst>
          </p:cNvPr>
          <p:cNvSpPr txBox="1"/>
          <p:nvPr/>
        </p:nvSpPr>
        <p:spPr>
          <a:xfrm>
            <a:off x="1780539" y="4603018"/>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443416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07995390-390A-3AFB-93A4-D2595A29A8E8}"/>
              </a:ext>
            </a:extLst>
          </p:cNvPr>
          <p:cNvPicPr>
            <a:picLocks noChangeAspect="1"/>
          </p:cNvPicPr>
          <p:nvPr/>
        </p:nvPicPr>
        <p:blipFill>
          <a:blip r:embed="rId3"/>
          <a:stretch>
            <a:fillRect/>
          </a:stretch>
        </p:blipFill>
        <p:spPr>
          <a:xfrm>
            <a:off x="270384" y="1605279"/>
            <a:ext cx="11582893" cy="3423921"/>
          </a:xfrm>
          <a:prstGeom prst="rect">
            <a:avLst/>
          </a:prstGeom>
        </p:spPr>
      </p:pic>
    </p:spTree>
    <p:extLst>
      <p:ext uri="{BB962C8B-B14F-4D97-AF65-F5344CB8AC3E}">
        <p14:creationId xmlns:p14="http://schemas.microsoft.com/office/powerpoint/2010/main" val="33062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xmlns=""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xmlns=""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xmlns=""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xmlns=""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spTree>
    <p:extLst>
      <p:ext uri="{BB962C8B-B14F-4D97-AF65-F5344CB8AC3E}">
        <p14:creationId xmlns:p14="http://schemas.microsoft.com/office/powerpoint/2010/main" val="27539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8FDBAE89-291E-5779-29E6-6E05FADDBF95}"/>
              </a:ext>
            </a:extLst>
          </p:cNvPr>
          <p:cNvPicPr>
            <a:picLocks noChangeAspect="1"/>
          </p:cNvPicPr>
          <p:nvPr/>
        </p:nvPicPr>
        <p:blipFill>
          <a:blip r:embed="rId5"/>
          <a:stretch>
            <a:fillRect/>
          </a:stretch>
        </p:blipFill>
        <p:spPr>
          <a:xfrm>
            <a:off x="1229360" y="1187996"/>
            <a:ext cx="7784944" cy="3011268"/>
          </a:xfrm>
          <a:prstGeom prst="rect">
            <a:avLst/>
          </a:prstGeom>
        </p:spPr>
      </p:pic>
    </p:spTree>
    <p:extLst>
      <p:ext uri="{BB962C8B-B14F-4D97-AF65-F5344CB8AC3E}">
        <p14:creationId xmlns:p14="http://schemas.microsoft.com/office/powerpoint/2010/main" val="3432830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xmlns="" id="{6DE0B3FA-4C04-E002-E5A3-D5F7FF2BF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4180743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451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xmlns=""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xmlns=""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xmlns=""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8" name="Picture 7">
            <a:extLst>
              <a:ext uri="{FF2B5EF4-FFF2-40B4-BE49-F238E27FC236}">
                <a16:creationId xmlns:a16="http://schemas.microsoft.com/office/drawing/2014/main" xmlns="" id="{55250169-B011-2E58-A7E3-547A38F0F5BD}"/>
              </a:ext>
            </a:extLst>
          </p:cNvPr>
          <p:cNvPicPr>
            <a:picLocks noChangeAspect="1"/>
          </p:cNvPicPr>
          <p:nvPr/>
        </p:nvPicPr>
        <p:blipFill>
          <a:blip r:embed="rId8"/>
          <a:stretch>
            <a:fillRect/>
          </a:stretch>
        </p:blipFill>
        <p:spPr>
          <a:xfrm>
            <a:off x="6856887" y="3694125"/>
            <a:ext cx="2237426" cy="1176630"/>
          </a:xfrm>
          <a:prstGeom prst="rect">
            <a:avLst/>
          </a:prstGeom>
        </p:spPr>
      </p:pic>
    </p:spTree>
    <p:extLst>
      <p:ext uri="{BB962C8B-B14F-4D97-AF65-F5344CB8AC3E}">
        <p14:creationId xmlns:p14="http://schemas.microsoft.com/office/powerpoint/2010/main" val="2008399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xmlns="" id="{0B41F9C9-4D90-51A2-FA5E-B17894DC7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extLst>
      <p:ext uri="{BB962C8B-B14F-4D97-AF65-F5344CB8AC3E}">
        <p14:creationId xmlns:p14="http://schemas.microsoft.com/office/powerpoint/2010/main" val="735657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6395F1F0-9F21-5190-FC37-1C8E9FE9F31B}"/>
              </a:ext>
            </a:extLst>
          </p:cNvPr>
          <p:cNvPicPr>
            <a:picLocks noChangeAspect="1"/>
          </p:cNvPicPr>
          <p:nvPr/>
        </p:nvPicPr>
        <p:blipFill>
          <a:blip r:embed="rId3"/>
          <a:stretch>
            <a:fillRect/>
          </a:stretch>
        </p:blipFill>
        <p:spPr>
          <a:xfrm>
            <a:off x="556577" y="2257742"/>
            <a:ext cx="10416223" cy="2329281"/>
          </a:xfrm>
          <a:prstGeom prst="rect">
            <a:avLst/>
          </a:prstGeom>
        </p:spPr>
      </p:pic>
    </p:spTree>
    <p:extLst>
      <p:ext uri="{BB962C8B-B14F-4D97-AF65-F5344CB8AC3E}">
        <p14:creationId xmlns:p14="http://schemas.microsoft.com/office/powerpoint/2010/main" val="20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AE53D54F-4668-065E-C28F-4087D41E384F}"/>
              </a:ext>
            </a:extLst>
          </p:cNvPr>
          <p:cNvPicPr>
            <a:picLocks noChangeAspect="1"/>
          </p:cNvPicPr>
          <p:nvPr/>
        </p:nvPicPr>
        <p:blipFill>
          <a:blip r:embed="rId3"/>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xmlns=""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90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894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Words>
  <Application>Microsoft Office PowerPoint</Application>
  <PresentationFormat>Widescreen</PresentationFormat>
  <Paragraphs>14</Paragraphs>
  <Slides>11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Arial-Rounded</vt:lpstr>
      <vt:lpstr>Calibri</vt:lpstr>
      <vt:lpstr>Calibri Light</vt:lpstr>
      <vt:lpstr>Cambria</vt:lpstr>
      <vt:lpstr>Oi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2026-02-25T13:27:22Z</dcterms:created>
  <dcterms:modified xsi:type="dcterms:W3CDTF">2026-02-25T13:27:38Z</dcterms:modified>
</cp:coreProperties>
</file>