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 id="2147483713" r:id="rId7"/>
  </p:sldMasterIdLst>
  <p:notesMasterIdLst>
    <p:notesMasterId r:id="rId39"/>
  </p:notesMasterIdLst>
  <p:sldIdLst>
    <p:sldId id="11698" r:id="rId8"/>
    <p:sldId id="260" r:id="rId9"/>
    <p:sldId id="295" r:id="rId10"/>
    <p:sldId id="262" r:id="rId11"/>
    <p:sldId id="287" r:id="rId12"/>
    <p:sldId id="296" r:id="rId13"/>
    <p:sldId id="297" r:id="rId14"/>
    <p:sldId id="291" r:id="rId15"/>
    <p:sldId id="2634" r:id="rId16"/>
    <p:sldId id="258" r:id="rId17"/>
    <p:sldId id="261" r:id="rId18"/>
    <p:sldId id="300" r:id="rId19"/>
    <p:sldId id="2635" r:id="rId20"/>
    <p:sldId id="306" r:id="rId21"/>
    <p:sldId id="2636" r:id="rId22"/>
    <p:sldId id="307" r:id="rId23"/>
    <p:sldId id="285" r:id="rId24"/>
    <p:sldId id="279" r:id="rId25"/>
    <p:sldId id="2638" r:id="rId26"/>
    <p:sldId id="2641" r:id="rId27"/>
    <p:sldId id="2639" r:id="rId28"/>
    <p:sldId id="2640" r:id="rId29"/>
    <p:sldId id="2644" r:id="rId30"/>
    <p:sldId id="2642" r:id="rId31"/>
    <p:sldId id="2643" r:id="rId32"/>
    <p:sldId id="2645" r:id="rId33"/>
    <p:sldId id="281" r:id="rId34"/>
    <p:sldId id="2646" r:id="rId35"/>
    <p:sldId id="2647" r:id="rId36"/>
    <p:sldId id="292"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74" autoAdjust="0"/>
  </p:normalViewPr>
  <p:slideViewPr>
    <p:cSldViewPr snapToGrid="0">
      <p:cViewPr varScale="1">
        <p:scale>
          <a:sx n="89" d="100"/>
          <a:sy n="89"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354-62D5-4699-5C31-09775C3BF7E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617DE69-E963-BB5B-350D-D3585A51D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E3A7D9-6D7E-A2B7-FA86-C0B6B3C2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a:extLst>
              <a:ext uri="{FF2B5EF4-FFF2-40B4-BE49-F238E27FC236}">
                <a16:creationId xmlns:a16="http://schemas.microsoft.com/office/drawing/2014/main" id="{9F7E5FDE-7A43-08A0-4DD9-A84C54B7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109263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24</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25</a:t>
            </a:fld>
            <a:endParaRPr lang="en-US"/>
          </a:p>
        </p:txBody>
      </p:sp>
    </p:spTree>
    <p:extLst>
      <p:ext uri="{BB962C8B-B14F-4D97-AF65-F5344CB8AC3E}">
        <p14:creationId xmlns:p14="http://schemas.microsoft.com/office/powerpoint/2010/main" val="18592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87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209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61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611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1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35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774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8040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074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867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2/25/2026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95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2/25/2026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2/25/2026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948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1895-8BD0-A9A6-0D87-07A5D26A60EB}"/>
            </a:ext>
          </a:extLst>
        </p:cNvPr>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F760A970-FB55-3F40-0C91-E9EF19E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D664DA-5269-4CB0-12C2-8DFEB402A1ED}"/>
              </a:ext>
            </a:extLst>
          </p:cNvPr>
          <p:cNvSpPr/>
          <p:nvPr/>
        </p:nvSpPr>
        <p:spPr>
          <a:xfrm>
            <a:off x="628989" y="377617"/>
            <a:ext cx="10286999" cy="44319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4500" b="1" dirty="0">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dirty="0">
                <a:solidFill>
                  <a:srgbClr val="FF0000"/>
                </a:solidFill>
                <a:latin typeface="Times New Roman" panose="02020603050405020304" pitchFamily="18" charset="0"/>
                <a:cs typeface="Times New Roman" panose="02020603050405020304" pitchFamily="18" charset="0"/>
              </a:rPr>
              <a:t>VỀ DỰ</a:t>
            </a:r>
            <a:r>
              <a:rPr lang="vi-VN" sz="4500" b="1" dirty="0">
                <a:solidFill>
                  <a:srgbClr val="FF0000"/>
                </a:solidFill>
                <a:latin typeface="Times New Roman" panose="02020603050405020304" pitchFamily="18" charset="0"/>
                <a:cs typeface="Times New Roman" panose="02020603050405020304" pitchFamily="18" charset="0"/>
              </a:rPr>
              <a:t> GIỜ LỚP </a:t>
            </a:r>
            <a:r>
              <a:rPr lang="en-US" sz="4500" b="1" dirty="0">
                <a:solidFill>
                  <a:srgbClr val="FF0000"/>
                </a:solidFill>
                <a:latin typeface="Times New Roman" panose="02020603050405020304" pitchFamily="18" charset="0"/>
                <a:cs typeface="Times New Roman" panose="02020603050405020304" pitchFamily="18" charset="0"/>
              </a:rPr>
              <a:t>5A4</a:t>
            </a:r>
          </a:p>
          <a:p>
            <a:pPr algn="ctr"/>
            <a:r>
              <a:rPr lang="en-US" sz="4000" b="1" i="1" dirty="0">
                <a:solidFill>
                  <a:srgbClr val="0070C0"/>
                </a:solidFill>
                <a:latin typeface="Times New Roman" panose="02020603050405020304" pitchFamily="18" charset="0"/>
                <a:cs typeface="Times New Roman" panose="02020603050405020304" pitchFamily="18" charset="0"/>
              </a:rPr>
              <a:t>Môn: </a:t>
            </a:r>
            <a:r>
              <a:rPr lang="vi-VN" sz="4000" b="1" i="1" dirty="0">
                <a:solidFill>
                  <a:srgbClr val="0070C0"/>
                </a:solidFill>
                <a:latin typeface="Times New Roman" panose="02020603050405020304" pitchFamily="18" charset="0"/>
                <a:cs typeface="Times New Roman" panose="02020603050405020304" pitchFamily="18" charset="0"/>
              </a:rPr>
              <a:t>Tiếng Việt</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vi-VN" sz="4000" b="1" i="1" dirty="0">
                <a:solidFill>
                  <a:srgbClr val="0070C0"/>
                </a:solidFill>
                <a:latin typeface="Times New Roman" panose="02020603050405020304" pitchFamily="18" charset="0"/>
                <a:cs typeface="Times New Roman" panose="02020603050405020304" pitchFamily="18" charset="0"/>
              </a:rPr>
              <a:t>Luyện từ và câu:</a:t>
            </a:r>
            <a:r>
              <a:rPr lang="en-US" sz="4000" b="1" i="1" dirty="0">
                <a:solidFill>
                  <a:srgbClr val="0070C0"/>
                </a:solidFill>
                <a:latin typeface="Times New Roman" panose="02020603050405020304" pitchFamily="18" charset="0"/>
                <a:cs typeface="Times New Roman" panose="02020603050405020304" pitchFamily="18" charset="0"/>
              </a:rPr>
              <a:t> Liên </a:t>
            </a:r>
            <a:r>
              <a:rPr lang="en-US" sz="4000" b="1" i="1" dirty="0" err="1">
                <a:solidFill>
                  <a:srgbClr val="0070C0"/>
                </a:solidFill>
                <a:latin typeface="Times New Roman" panose="02020603050405020304" pitchFamily="18" charset="0"/>
                <a:cs typeface="Times New Roman" panose="02020603050405020304" pitchFamily="18" charset="0"/>
              </a:rPr>
              <a:t>kết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câu</a:t>
            </a:r>
            <a:r>
              <a:rPr lang="en-US" sz="4000" b="1" i="1" dirty="0">
                <a:solidFill>
                  <a:srgbClr val="0070C0"/>
                </a:solidFill>
                <a:latin typeface="Times New Roman" panose="02020603050405020304" pitchFamily="18" charset="0"/>
                <a:cs typeface="Times New Roman" panose="02020603050405020304" pitchFamily="18" charset="0"/>
              </a:rPr>
              <a:t> </a:t>
            </a:r>
          </a:p>
          <a:p>
            <a:pPr algn="ctr"/>
            <a:r>
              <a:rPr lang="en-US" sz="4000" b="1" i="1" dirty="0" err="1">
                <a:solidFill>
                  <a:srgbClr val="0070C0"/>
                </a:solidFill>
                <a:latin typeface="Times New Roman" panose="02020603050405020304" pitchFamily="18" charset="0"/>
                <a:cs typeface="Times New Roman" panose="02020603050405020304" pitchFamily="18" charset="0"/>
              </a:rPr>
              <a:t>bằng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cách</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lặp</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từ</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ngữ</a:t>
            </a:r>
            <a:endParaRPr lang="en-US" sz="4000" b="1" i="1" dirty="0">
              <a:solidFill>
                <a:srgbClr val="0070C0"/>
              </a:solidFill>
              <a:latin typeface="Times New Roman" panose="02020603050405020304" pitchFamily="18" charset="0"/>
              <a:cs typeface="Times New Roman" panose="02020603050405020304" pitchFamily="18" charset="0"/>
            </a:endParaRPr>
          </a:p>
        </p:txBody>
      </p:sp>
      <p:pic>
        <p:nvPicPr>
          <p:cNvPr id="2056" name="Picture 8" descr="animal-14[1]">
            <a:extLst>
              <a:ext uri="{FF2B5EF4-FFF2-40B4-BE49-F238E27FC236}">
                <a16:creationId xmlns:a16="http://schemas.microsoft.com/office/drawing/2014/main" id="{D2C62E67-3763-D62D-2131-4C07BFEB8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7517" y="1068344"/>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98200-F934-EEF6-D767-2A2A1735A9A6}"/>
              </a:ext>
            </a:extLst>
          </p:cNvPr>
          <p:cNvSpPr txBox="1"/>
          <p:nvPr/>
        </p:nvSpPr>
        <p:spPr>
          <a:xfrm>
            <a:off x="3734671" y="655979"/>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E8F03853-FA26-3AF6-88AC-E2BA3701F72B}"/>
              </a:ext>
            </a:extLst>
          </p:cNvPr>
          <p:cNvCxnSpPr>
            <a:cxnSpLocks/>
          </p:cNvCxnSpPr>
          <p:nvPr/>
        </p:nvCxnSpPr>
        <p:spPr>
          <a:xfrm>
            <a:off x="4782037" y="1056089"/>
            <a:ext cx="1980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7AE39-49E5-685D-CA46-D126FD823392}"/>
              </a:ext>
            </a:extLst>
          </p:cNvPr>
          <p:cNvSpPr txBox="1"/>
          <p:nvPr/>
        </p:nvSpPr>
        <p:spPr>
          <a:xfrm>
            <a:off x="1205131" y="4813639"/>
            <a:ext cx="3844322" cy="1384995"/>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Đỗ</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Hà</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Năm sinh: 1997</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23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sp>
        <p:nvSpPr>
          <p:cNvPr id="13" name="TextBox 12">
            <a:extLst>
              <a:ext uri="{FF2B5EF4-FFF2-40B4-BE49-F238E27FC236}">
                <a16:creationId xmlns:a16="http://schemas.microsoft.com/office/drawing/2014/main" id="{3992D11F-75D8-51BD-3C8F-CF25E3F9D9A9}"/>
              </a:ext>
            </a:extLst>
          </p:cNvPr>
          <p:cNvSpPr txBox="1"/>
          <p:nvPr/>
        </p:nvSpPr>
        <p:spPr>
          <a:xfrm>
            <a:off x="3195723" y="1251997"/>
            <a:ext cx="7661007" cy="707886"/>
          </a:xfrm>
          <a:prstGeom prst="rect">
            <a:avLst/>
          </a:prstGeom>
          <a:noFill/>
        </p:spPr>
        <p:txBody>
          <a:bodyPr wrap="square" rtlCol="0">
            <a:spAutoFit/>
          </a:bodyPr>
          <a:lstStyle/>
          <a:p>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ngày</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tháng</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B4CF1805-CBEC-F4F8-1638-122BCC5419F3}"/>
              </a:ext>
            </a:extLst>
          </p:cNvPr>
          <p:cNvPicPr>
            <a:picLocks noChangeAspect="1"/>
          </p:cNvPicPr>
          <p:nvPr/>
        </p:nvPicPr>
        <p:blipFill>
          <a:blip r:embed="rId3"/>
          <a:stretch>
            <a:fillRect/>
          </a:stretch>
        </p:blipFill>
        <p:spPr>
          <a:xfrm>
            <a:off x="4778121" y="292566"/>
            <a:ext cx="2920237" cy="969348"/>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4"/>
          <a:stretch>
            <a:fillRect/>
          </a:stretch>
        </p:blipFill>
        <p:spPr>
          <a:xfrm>
            <a:off x="2283626" y="2028821"/>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785652"/>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1026" name="Picture 2" descr="Em Bé Đi Học, Học Sinh 2 - KhoThietKe.Net">
            <a:extLst>
              <a:ext uri="{FF2B5EF4-FFF2-40B4-BE49-F238E27FC236}">
                <a16:creationId xmlns:a16="http://schemas.microsoft.com/office/drawing/2014/main" id="{302576C0-7504-4CCF-4185-A2947416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9"/>
          <a:stretch/>
        </p:blipFill>
        <p:spPr bwMode="auto">
          <a:xfrm>
            <a:off x="2380592" y="2171700"/>
            <a:ext cx="2488653" cy="468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m Bé Đi Học, Học Sinh 2 - KhoThietKe.Net">
            <a:extLst>
              <a:ext uri="{FF2B5EF4-FFF2-40B4-BE49-F238E27FC236}">
                <a16:creationId xmlns:a16="http://schemas.microsoft.com/office/drawing/2014/main" id="{9937A335-4734-2F52-CDA5-7F48323C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 t="-629" r="44767" b="629"/>
          <a:stretch/>
        </p:blipFill>
        <p:spPr bwMode="auto">
          <a:xfrm>
            <a:off x="7691088" y="2028558"/>
            <a:ext cx="3353692"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67849D-B79C-33B2-3399-7702AF4718E6}"/>
              </a:ext>
            </a:extLst>
          </p:cNvPr>
          <p:cNvPicPr>
            <a:picLocks noChangeAspect="1"/>
          </p:cNvPicPr>
          <p:nvPr/>
        </p:nvPicPr>
        <p:blipFill>
          <a:blip r:embed="rId4"/>
          <a:stretch>
            <a:fillRect/>
          </a:stretch>
        </p:blipFill>
        <p:spPr>
          <a:xfrm>
            <a:off x="1568134" y="826603"/>
            <a:ext cx="8986283" cy="1408298"/>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345347"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Đoạn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bằng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lặp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từ</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ngữ</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472E837C-886F-1B7E-DA60-6708379B8670}"/>
              </a:ext>
            </a:extLst>
          </p:cNvPr>
          <p:cNvPicPr>
            <a:picLocks noChangeAspect="1"/>
          </p:cNvPicPr>
          <p:nvPr/>
        </p:nvPicPr>
        <p:blipFill>
          <a:blip r:embed="rId3"/>
          <a:stretch>
            <a:fillRect/>
          </a:stretch>
        </p:blipFill>
        <p:spPr>
          <a:xfrm>
            <a:off x="1693219" y="2549202"/>
            <a:ext cx="9082811" cy="2946785"/>
          </a:xfrm>
          <a:prstGeom prst="rect">
            <a:avLst/>
          </a:prstGeom>
        </p:spPr>
      </p:pic>
      <p:sp>
        <p:nvSpPr>
          <p:cNvPr id="15" name="TextBox 14">
            <a:extLst>
              <a:ext uri="{FF2B5EF4-FFF2-40B4-BE49-F238E27FC236}">
                <a16:creationId xmlns:a16="http://schemas.microsoft.com/office/drawing/2014/main" id="{5CE8FE47-92D3-601D-DDF2-AD06B0A121E1}"/>
              </a:ext>
            </a:extLst>
          </p:cNvPr>
          <p:cNvSpPr txBox="1"/>
          <p:nvPr/>
        </p:nvSpPr>
        <p:spPr>
          <a:xfrm>
            <a:off x="2639028" y="5504291"/>
            <a:ext cx="7474351" cy="646331"/>
          </a:xfrm>
          <a:prstGeom prst="rect">
            <a:avLst/>
          </a:prstGeom>
          <a:noFill/>
        </p:spPr>
        <p:txBody>
          <a:bodyPr wrap="square">
            <a:spAutoFit/>
          </a:bodyPr>
          <a:lstStyle/>
          <a:p>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B. </a:t>
            </a:r>
            <a:r>
              <a:rPr lang="en-US" sz="3600" dirty="0" err="1">
                <a:solidFill>
                  <a:srgbClr val="FF0000"/>
                </a:solidFill>
                <a:latin typeface="Cambria" panose="02040503050406030204" pitchFamily="18" charset="0"/>
                <a:ea typeface="Cambria" panose="02040503050406030204" pitchFamily="18" charset="0"/>
              </a:rPr>
              <a:t>Không</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4E8538A-3652-BD9C-8874-74D3FAB59673}"/>
              </a:ext>
            </a:extLst>
          </p:cNvPr>
          <p:cNvSpPr/>
          <p:nvPr/>
        </p:nvSpPr>
        <p:spPr>
          <a:xfrm>
            <a:off x="2511706" y="5509549"/>
            <a:ext cx="625033" cy="65975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8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889357" cy="1323439"/>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Câu 2: Từ ngữ nào được lặp lại để liên kết câu trong đoạn văn sau?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166E980-414B-2CE3-D31D-C13F88D41552}"/>
              </a:ext>
            </a:extLst>
          </p:cNvPr>
          <p:cNvPicPr>
            <a:picLocks noChangeAspect="1"/>
          </p:cNvPicPr>
          <p:nvPr/>
        </p:nvPicPr>
        <p:blipFill>
          <a:blip r:embed="rId3"/>
          <a:stretch>
            <a:fillRect/>
          </a:stretch>
        </p:blipFill>
        <p:spPr>
          <a:xfrm>
            <a:off x="2030935" y="2290340"/>
            <a:ext cx="8652498" cy="2123312"/>
          </a:xfrm>
          <a:prstGeom prst="rect">
            <a:avLst/>
          </a:prstGeom>
        </p:spPr>
      </p:pic>
      <p:sp>
        <p:nvSpPr>
          <p:cNvPr id="7" name="TextBox 6">
            <a:extLst>
              <a:ext uri="{FF2B5EF4-FFF2-40B4-BE49-F238E27FC236}">
                <a16:creationId xmlns:a16="http://schemas.microsoft.com/office/drawing/2014/main" id="{06F43583-4C5A-6077-0648-70F9C46399A1}"/>
              </a:ext>
            </a:extLst>
          </p:cNvPr>
          <p:cNvSpPr txBox="1"/>
          <p:nvPr/>
        </p:nvSpPr>
        <p:spPr>
          <a:xfrm>
            <a:off x="1782502" y="4502551"/>
            <a:ext cx="8831483" cy="1754326"/>
          </a:xfrm>
          <a:prstGeom prst="rect">
            <a:avLst/>
          </a:prstGeom>
          <a:noFill/>
        </p:spPr>
        <p:txBody>
          <a:bodyPr wrap="square" rtlCol="0">
            <a:spAutoFit/>
          </a:bodyPr>
          <a:lstStyle/>
          <a:p>
            <a:pPr marL="342900" indent="-342900">
              <a:buAutoNum type="alphaUcPeriod"/>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Không có từ ngữ nào</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Lá phượng</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C. Lá</a:t>
            </a:r>
            <a:endParaRPr lang="en-US" sz="3600"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B35362E-6BA3-9B35-E932-175470DAFF34}"/>
              </a:ext>
            </a:extLst>
          </p:cNvPr>
          <p:cNvSpPr/>
          <p:nvPr/>
        </p:nvSpPr>
        <p:spPr>
          <a:xfrm>
            <a:off x="1678329" y="5648446"/>
            <a:ext cx="625033" cy="567159"/>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1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kids playing with a ball&#10;&#10;Description automatically generated">
            <a:extLst>
              <a:ext uri="{FF2B5EF4-FFF2-40B4-BE49-F238E27FC236}">
                <a16:creationId xmlns:a16="http://schemas.microsoft.com/office/drawing/2014/main" id="{23D94B23-1FDC-CCB7-527A-7DACA954ECC3}"/>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pic>
        <p:nvPicPr>
          <p:cNvPr id="13" name="Content Placeholder 12" descr="A video game of a person holding a pointer&#10;&#10;Description automatically generated">
            <a:extLst>
              <a:ext uri="{FF2B5EF4-FFF2-40B4-BE49-F238E27FC236}">
                <a16:creationId xmlns:a16="http://schemas.microsoft.com/office/drawing/2014/main" id="{33B86565-1BBB-6628-3AAD-81ADD21683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
        <p:nvSpPr>
          <p:cNvPr id="5" name="Rectangle: Rounded Corners 4">
            <a:extLst>
              <a:ext uri="{FF2B5EF4-FFF2-40B4-BE49-F238E27FC236}">
                <a16:creationId xmlns:a16="http://schemas.microsoft.com/office/drawing/2014/main" id="{38729CA7-6EDD-152D-092F-41C89026B7DA}"/>
              </a:ext>
            </a:extLst>
          </p:cNvPr>
          <p:cNvSpPr/>
          <p:nvPr/>
        </p:nvSpPr>
        <p:spPr>
          <a:xfrm>
            <a:off x="276446" y="320786"/>
            <a:ext cx="11504428" cy="6216428"/>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276AA1-F2D6-2714-5670-B0C26B7E82B1}"/>
              </a:ext>
            </a:extLst>
          </p:cNvPr>
          <p:cNvSpPr txBox="1"/>
          <p:nvPr/>
        </p:nvSpPr>
        <p:spPr>
          <a:xfrm>
            <a:off x="4550735" y="701749"/>
            <a:ext cx="29558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DẶN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DÒ</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240FE6F1-5167-2584-1F91-42C6E7488BBF}"/>
              </a:ext>
            </a:extLst>
          </p:cNvPr>
          <p:cNvSpPr txBox="1"/>
          <p:nvPr/>
        </p:nvSpPr>
        <p:spPr>
          <a:xfrm>
            <a:off x="4014326" y="2726892"/>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1AA080BA-5FCC-BAD7-90DF-690D39A9B0F3}"/>
              </a:ext>
            </a:extLst>
          </p:cNvPr>
          <p:cNvSpPr txBox="1"/>
          <p:nvPr/>
        </p:nvSpPr>
        <p:spPr>
          <a:xfrm>
            <a:off x="4014326" y="1947516"/>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D3EA4D7E-CCB1-97A6-FADA-AA9E375DEEA5}"/>
              </a:ext>
            </a:extLst>
          </p:cNvPr>
          <p:cNvSpPr txBox="1"/>
          <p:nvPr/>
        </p:nvSpPr>
        <p:spPr>
          <a:xfrm>
            <a:off x="4014326" y="350626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B40DCEFF-8483-E01D-2494-D01C5953D606}"/>
              </a:ext>
            </a:extLst>
          </p:cNvPr>
          <p:cNvSpPr txBox="1"/>
          <p:nvPr/>
        </p:nvSpPr>
        <p:spPr>
          <a:xfrm>
            <a:off x="4014326" y="434317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descr="A cartoon of a child writing on a book&#10;&#10;Description automatically generated">
            <a:extLst>
              <a:ext uri="{FF2B5EF4-FFF2-40B4-BE49-F238E27FC236}">
                <a16:creationId xmlns:a16="http://schemas.microsoft.com/office/drawing/2014/main" id="{7F2A7DC5-32D1-BC92-758D-F01785E01C1E}"/>
              </a:ext>
            </a:extLst>
          </p:cNvPr>
          <p:cNvPicPr>
            <a:picLocks noChangeAspect="1"/>
          </p:cNvPicPr>
          <p:nvPr/>
        </p:nvPicPr>
        <p:blipFill rotWithShape="1">
          <a:blip r:embed="rId4">
            <a:extLst>
              <a:ext uri="{28A0092B-C50C-407E-A947-70E740481C1C}">
                <a14:useLocalDpi xmlns:a14="http://schemas.microsoft.com/office/drawing/2010/main" val="0"/>
              </a:ext>
            </a:extLst>
          </a:blip>
          <a:srcRect l="37588" t="26658" r="42791" b="33653"/>
          <a:stretch/>
        </p:blipFill>
        <p:spPr>
          <a:xfrm>
            <a:off x="9025612" y="3688272"/>
            <a:ext cx="2464981" cy="2804603"/>
          </a:xfrm>
          <a:prstGeom prst="rect">
            <a:avLst/>
          </a:prstGeom>
        </p:spPr>
      </p:pic>
      <p:pic>
        <p:nvPicPr>
          <p:cNvPr id="15" name="Picture 14" descr="A video game of a person holding a pointer&#10;&#10;Description automatically generated">
            <a:extLst>
              <a:ext uri="{FF2B5EF4-FFF2-40B4-BE49-F238E27FC236}">
                <a16:creationId xmlns:a16="http://schemas.microsoft.com/office/drawing/2014/main" id="{B974C5D6-8492-E4FF-130C-83F34810650E}"/>
              </a:ext>
            </a:extLst>
          </p:cNvPr>
          <p:cNvPicPr>
            <a:picLocks noChangeAspect="1"/>
          </p:cNvPicPr>
          <p:nvPr/>
        </p:nvPicPr>
        <p:blipFill rotWithShape="1">
          <a:blip r:embed="rId3">
            <a:extLst>
              <a:ext uri="{28A0092B-C50C-407E-A947-70E740481C1C}">
                <a14:useLocalDpi xmlns:a14="http://schemas.microsoft.com/office/drawing/2010/main" val="0"/>
              </a:ext>
            </a:extLst>
          </a:blip>
          <a:srcRect l="45523" t="29561" r="45145" b="29922"/>
          <a:stretch/>
        </p:blipFill>
        <p:spPr>
          <a:xfrm>
            <a:off x="838200" y="2194235"/>
            <a:ext cx="1713535" cy="4185023"/>
          </a:xfrm>
          <a:prstGeom prst="rect">
            <a:avLst/>
          </a:prstGeom>
        </p:spPr>
      </p:pic>
    </p:spTree>
    <p:extLst>
      <p:ext uri="{BB962C8B-B14F-4D97-AF65-F5344CB8AC3E}">
        <p14:creationId xmlns:p14="http://schemas.microsoft.com/office/powerpoint/2010/main" val="27531786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Props1.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56F6A2-A4D2-4D4F-8816-A9241AF7FAA5}">
  <ds:schemaRefs>
    <ds:schemaRef ds:uri="http://schemas.microsoft.com/sharepoint/v3/contenttype/forms"/>
  </ds:schemaRefs>
</ds:datastoreItem>
</file>

<file path=customXml/itemProps3.xml><?xml version="1.0" encoding="utf-8"?>
<ds:datastoreItem xmlns:ds="http://schemas.openxmlformats.org/officeDocument/2006/customXml" ds:itemID="{48663335-F450-4BE2-A5F5-6E5ED3A2DFC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4475</TotalTime>
  <Words>893</Words>
  <Application>Microsoft Office PowerPoint</Application>
  <PresentationFormat>Widescreen</PresentationFormat>
  <Paragraphs>61</Paragraphs>
  <Slides>31</Slides>
  <Notes>3</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Arial-Rounded-Bold</vt:lpstr>
      <vt:lpstr>SVN-Apple</vt:lpstr>
      <vt:lpstr>Aptos</vt:lpstr>
      <vt:lpstr>Aptos Display</vt:lpstr>
      <vt:lpstr>Arial</vt:lpstr>
      <vt:lpstr>Calibri</vt:lpstr>
      <vt:lpstr>Cambria</vt:lpstr>
      <vt:lpstr>Times New Roman</vt:lpstr>
      <vt:lpstr>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Ha Vi Do</cp:lastModifiedBy>
  <cp:revision>123</cp:revision>
  <dcterms:created xsi:type="dcterms:W3CDTF">2023-07-30T08:35:16Z</dcterms:created>
  <dcterms:modified xsi:type="dcterms:W3CDTF">2026-02-25T14:21:51Z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