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98" r:id="rId4"/>
    <p:sldId id="299" r:id="rId5"/>
    <p:sldId id="261" r:id="rId6"/>
    <p:sldId id="263" r:id="rId7"/>
    <p:sldId id="295" r:id="rId8"/>
    <p:sldId id="300" r:id="rId9"/>
    <p:sldId id="302" r:id="rId10"/>
    <p:sldId id="301" r:id="rId11"/>
    <p:sldId id="282" r:id="rId12"/>
    <p:sldId id="28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FF"/>
    <a:srgbClr val="FFB2A6"/>
    <a:srgbClr val="FCC2FC"/>
    <a:srgbClr val="B5F1CC"/>
    <a:srgbClr val="FFF89A"/>
    <a:srgbClr val="FFE7CE"/>
    <a:srgbClr val="FFF6BD"/>
    <a:srgbClr val="F24C3D"/>
    <a:srgbClr val="F94A29"/>
    <a:srgbClr val="00D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56" autoAdjust="0"/>
    <p:restoredTop sz="89733" autoAdjust="0"/>
  </p:normalViewPr>
  <p:slideViewPr>
    <p:cSldViewPr snapToGrid="0">
      <p:cViewPr varScale="1">
        <p:scale>
          <a:sx n="66" d="100"/>
          <a:sy n="66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59D4-492E-D11A-AF71-787A4D4C7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B49CC-6B15-4A0D-8BE4-AA7385B69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8A4A1-FAC7-1726-C897-FDA76A10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049F-4973-B60C-70C1-20427E82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CD6AB-1225-63F6-0188-C99765B1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3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D0BB-8232-2475-1080-296ECC9B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41FCF-83C8-F1E4-794B-5F0E1C996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B9998-3610-7DBA-EA20-B1DF039A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5A67-F943-D3EB-9C2C-1EDB622D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FBCED-CCAC-74C5-E1CA-1A55FF4D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7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D48BE-4708-D220-8512-C0204FBFF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F268C-28ED-2249-C75B-76E650F0E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F4EF5-7EDD-57EE-3DB3-716D1562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EDB88-684D-64A3-3CCF-25980ADA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6E4F-A9E9-D492-F25B-DD607075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ABFC-BD16-55AE-FF72-6FBBFCBB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1CEA-11B3-3A66-0B08-2496C06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77DC4-8ADD-140B-19DD-7DCFCF95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675F4-DC4D-9CA7-4F79-6EE89F16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00FF7-C57E-03B7-C3B8-5A4435D5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7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3908-0CF5-81EC-4F62-ED433A8F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F55FB-1D44-109D-DF87-19B5742F5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B962B-4870-0727-53C4-8DF50B64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7700E-1658-33EB-F636-FF331115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8759-8D0F-FECA-18F6-296C019A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A71E-A0DD-E1D5-3796-21B8EDC5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D96B9-79D8-2664-CD11-41285E931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A93EE-9D18-3C4B-D94A-0E0E457D7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64F62-4C0B-A094-7B6C-923CE243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72A79-1100-DDFC-CB12-BF56FF3F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FAA5A-F80A-338D-F3B3-3132240B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9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D43C-D7AA-AE0C-0B4F-59649949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B7D14-B264-8892-99DA-75FF184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00B03-7D40-2035-080D-4A5672AB8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2AAE-F222-716F-F50A-17F604BB4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D8632-F536-24D4-4372-88415C18B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F757C-952A-643C-E32C-0ACEE4D3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4FD21F-55B3-9FB3-1AA6-477F56EC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18635-42A1-856B-56A6-EE996CBE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77EC-3430-CE73-4985-575409BAF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17D1F-C640-1C36-E3BF-4F3EB4D3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64B71-1E68-8B79-8258-7065D38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1F529-ACBB-D912-9583-167BF833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9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92BFE-8936-6EC9-2FEE-DFD725BF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AE827-FE0C-39A0-D665-CCAF8B83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5E7B7-5A0B-7B7C-9C37-773C6AB7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7161-D14F-7531-3FC8-58C94EAD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55DD-BB98-2186-E28A-E6D8EA4B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40052-042A-BC4F-8561-AC0D0CE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A99A-2726-62F7-CDF8-67CDA8A1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2DF41-7F95-17A7-B631-6EA188C5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03B42-C981-9EAA-80D4-F2C8D6AE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3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8396-09F4-56F7-7BC0-E423248F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81397-2719-F1E9-7CCF-68A0F5448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DFA4E-6574-3EB8-0E66-2F2B7593C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F34F-B7B8-39EF-B223-EABF0DC5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435C9-1875-1965-80A4-71210EFD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FE18-F7FD-B6D1-D003-BBCE36D6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30C582-4CCC-3A66-E10B-149A9CA4EA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5" y="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A95F8B5-06A0-FC0D-D719-3D5818E7D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0C79C8-09B0-D120-8B0F-BF34D0268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775"/>
            <a:ext cx="12227442" cy="4433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8" y="-58691"/>
            <a:ext cx="119432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DD70C2-1322-CF23-00D4-C7BC4AA1DA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9653" y="1335811"/>
            <a:ext cx="3389670" cy="7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EA907-D2F9-495F-6953-0614E8203F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668" y="2461785"/>
            <a:ext cx="10077961" cy="16747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76537" y="5842337"/>
            <a:ext cx="361841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GV: </a:t>
            </a:r>
            <a:r>
              <a:rPr lang="en-US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Trịnh</a:t>
            </a: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Lành</a:t>
            </a: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endParaRPr lang="en-US" sz="20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5A6</a:t>
            </a:r>
          </a:p>
          <a:p>
            <a:r>
              <a:rPr lang="en-US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 </a:t>
            </a:r>
            <a:r>
              <a:rPr lang="en-US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Hưng</a:t>
            </a:r>
            <a:r>
              <a:rPr lang="en-US" sz="20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Đạo</a:t>
            </a:r>
            <a:endParaRPr lang="en-US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16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025591" y="133815"/>
            <a:ext cx="4783872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BE73A64D-1613-735E-F968-CE5D72FC0BF4}"/>
              </a:ext>
            </a:extLst>
          </p:cNvPr>
          <p:cNvSpPr/>
          <p:nvPr/>
        </p:nvSpPr>
        <p:spPr>
          <a:xfrm>
            <a:off x="278780" y="1182030"/>
            <a:ext cx="8002365" cy="20295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ý có được sắp xếp hợp lí và phù hợp với bố cục của đoạn văn thể hiện tình cảm, cảm xúc về một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847C8-35AD-C0FA-2BBE-5FA6B1B34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853" y="1595897"/>
            <a:ext cx="4139099" cy="5292000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73FC9281-CB6D-3354-A438-E620C0658EE7}"/>
              </a:ext>
            </a:extLst>
          </p:cNvPr>
          <p:cNvSpPr/>
          <p:nvPr/>
        </p:nvSpPr>
        <p:spPr>
          <a:xfrm>
            <a:off x="417677" y="3746810"/>
            <a:ext cx="7696200" cy="18957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hiện được tình cảm, cảm xúc về những chi tiết nổi bật của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74698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1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430191" y="309622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4000"/>
            </a:sysClr>
          </a:solidFill>
          <a:ln w="57150" cap="flat" cmpd="sng" algn="ctr">
            <a:solidFill>
              <a:srgbClr val="381F0B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2" b="98827" l="1194" r="99258">
                        <a14:foregroundMark x1="24653" y1="59482" x2="79735" y2="81278"/>
                        <a14:foregroundMark x1="81575" y1="60534" x2="31236" y2="89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5" y="171121"/>
            <a:ext cx="3751531" cy="28012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20505" y="159690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0505" y="2621853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34583" y="3655916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1186180"/>
            <a:ext cx="910537" cy="9105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2251548"/>
            <a:ext cx="910537" cy="9105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47" y="3282297"/>
            <a:ext cx="910537" cy="9105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60642" y="4752811"/>
            <a:ext cx="6342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+mj-lt"/>
              </a:rPr>
              <a:t>GV điền vào đây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406" y="4379192"/>
            <a:ext cx="910537" cy="910537"/>
          </a:xfrm>
          <a:prstGeom prst="rect">
            <a:avLst/>
          </a:prstGeom>
        </p:spPr>
      </p:pic>
      <p:pic>
        <p:nvPicPr>
          <p:cNvPr id="28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637CF97-7B7D-D909-9A0A-3CE68DE36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130">
            <a:off x="8726514" y="4339276"/>
            <a:ext cx="2309940" cy="2297133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D44B0ED-4D29-D4E7-CC04-78BFFCA30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05" y="4487447"/>
            <a:ext cx="1515108" cy="22199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794487-5D26-475A-FE7C-206ECC7125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808" y="1909114"/>
            <a:ext cx="285927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7628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571"/>
            <a:ext cx="12192001" cy="753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C1EAB-7E1C-592E-84F2-90FB309D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646" y="221420"/>
            <a:ext cx="768772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11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000BC-7EE8-C58D-A867-17543675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85" y="1321260"/>
            <a:ext cx="7395089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20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CDD443-522C-EA11-28E6-D6043CF71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299"/>
            <a:ext cx="5572125" cy="4067175"/>
          </a:xfrm>
          <a:prstGeom prst="rect">
            <a:avLst/>
          </a:prstGeom>
        </p:spPr>
      </p:pic>
      <p:sp>
        <p:nvSpPr>
          <p:cNvPr id="2" name="Oval Callout 24">
            <a:extLst>
              <a:ext uri="{FF2B5EF4-FFF2-40B4-BE49-F238E27FC236}">
                <a16:creationId xmlns:a16="http://schemas.microsoft.com/office/drawing/2014/main" id="{966A4355-11AA-E5FE-BF91-F8E15F2912C1}"/>
              </a:ext>
            </a:extLst>
          </p:cNvPr>
          <p:cNvSpPr/>
          <p:nvPr/>
        </p:nvSpPr>
        <p:spPr>
          <a:xfrm>
            <a:off x="2676252" y="981307"/>
            <a:ext cx="5609104" cy="2509402"/>
          </a:xfrm>
          <a:prstGeom prst="wedgeEllipseCallout">
            <a:avLst>
              <a:gd name="adj1" fmla="val -48056"/>
              <a:gd name="adj2" fmla="val 55797"/>
            </a:avLst>
          </a:prstGeom>
          <a:solidFill>
            <a:schemeClr val="bg1">
              <a:alpha val="89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443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E1F7B-67EC-7E6D-3987-FF9400E2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86" y="1405416"/>
            <a:ext cx="741947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90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8732" y="5629237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35423" y="5118638"/>
            <a:ext cx="3647787" cy="2092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717" y="942533"/>
            <a:ext cx="11057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/>
              <a:t>Chọn một trong những đề dưới đây:</a:t>
            </a:r>
          </a:p>
          <a:p>
            <a:pPr algn="just"/>
            <a:r>
              <a:rPr lang="vi-VN" sz="3200" b="1" dirty="0"/>
              <a:t>Đề 1: </a:t>
            </a:r>
            <a:r>
              <a:rPr lang="vi-VN" sz="3200" dirty="0"/>
              <a:t>Viết đoạn văn thể hiện tình cảm, cảm xúc về một lễ hội của quê hương</a:t>
            </a:r>
            <a:r>
              <a:rPr lang="vi-VN" sz="3200" b="1" dirty="0"/>
              <a:t>.</a:t>
            </a:r>
          </a:p>
          <a:p>
            <a:pPr algn="just"/>
            <a:r>
              <a:rPr lang="vi-VN" sz="3200" b="1" dirty="0"/>
              <a:t>Đề 2: </a:t>
            </a:r>
            <a:r>
              <a:rPr lang="vi-VN" sz="3200" dirty="0"/>
              <a:t>Viết đoạn văn thể hiện tình cảm, cảm xúc về một buổi hoạt động ngoại khoá của trường hoặc lớp em.</a:t>
            </a:r>
          </a:p>
          <a:p>
            <a:pPr algn="just"/>
            <a:r>
              <a:rPr lang="vi-VN" sz="3200" b="1" dirty="0"/>
              <a:t>Đề 3</a:t>
            </a:r>
            <a:r>
              <a:rPr lang="en-US" sz="3200" b="1" dirty="0"/>
              <a:t>:</a:t>
            </a:r>
            <a:r>
              <a:rPr lang="vi-VN" sz="3200" b="1" dirty="0"/>
              <a:t> </a:t>
            </a:r>
            <a:r>
              <a:rPr lang="vi-VN" sz="3200" dirty="0"/>
              <a:t>Viết đoạn văn thể hiện tình cảm, cảm xúc về hoạt động gói bánh chưng hoặc bánh tét ngày Tết.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14550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2A8DE-4228-4191-4381-A27576EB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52" y="1452910"/>
            <a:ext cx="11236390" cy="31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454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847493" y="1293542"/>
            <a:ext cx="108389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397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747132" y="780587"/>
            <a:ext cx="1851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50961-79C2-C91B-90CE-CDC928F99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27" y="1582661"/>
            <a:ext cx="10642794" cy="1109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48FD2-EE4F-B689-F432-16FEA3FE4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88" y="3056132"/>
            <a:ext cx="10375175" cy="1036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16DB2-7176-5F35-830B-2BBFED1E3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91" y="4652265"/>
            <a:ext cx="10233335" cy="9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58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FDE25-9EC7-168A-EF69-93A2596905EC}"/>
              </a:ext>
            </a:extLst>
          </p:cNvPr>
          <p:cNvSpPr txBox="1"/>
          <p:nvPr/>
        </p:nvSpPr>
        <p:spPr>
          <a:xfrm>
            <a:off x="669073" y="156117"/>
            <a:ext cx="10727473" cy="647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mổ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30413349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392</TotalTime>
  <Words>249</Words>
  <Application>Microsoft Office PowerPoint</Application>
  <PresentationFormat>Widescreen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40</cp:revision>
  <dcterms:created xsi:type="dcterms:W3CDTF">2023-07-28T01:38:59Z</dcterms:created>
  <dcterms:modified xsi:type="dcterms:W3CDTF">2026-02-25T13:51:24Z</dcterms:modified>
  <cp:category>9Slide.vn</cp:category>
</cp:coreProperties>
</file>