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  <p:sldMasterId id="2147483703" r:id="rId2"/>
  </p:sldMasterIdLst>
  <p:notesMasterIdLst>
    <p:notesMasterId r:id="rId15"/>
  </p:notesMasterIdLst>
  <p:handoutMasterIdLst>
    <p:handoutMasterId r:id="rId16"/>
  </p:handoutMasterIdLst>
  <p:sldIdLst>
    <p:sldId id="256" r:id="rId3"/>
    <p:sldId id="259" r:id="rId4"/>
    <p:sldId id="258" r:id="rId5"/>
    <p:sldId id="530" r:id="rId6"/>
    <p:sldId id="531" r:id="rId7"/>
    <p:sldId id="514" r:id="rId8"/>
    <p:sldId id="261" r:id="rId9"/>
    <p:sldId id="532" r:id="rId10"/>
    <p:sldId id="262" r:id="rId11"/>
    <p:sldId id="533" r:id="rId12"/>
    <p:sldId id="534" r:id="rId13"/>
    <p:sldId id="274" r:id="rId14"/>
  </p:sldIdLst>
  <p:sldSz cx="12192000" cy="6858000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2DE82"/>
    <a:srgbClr val="FCC4E0"/>
    <a:srgbClr val="F4BEF1"/>
    <a:srgbClr val="F51D89"/>
    <a:srgbClr val="7030A0"/>
    <a:srgbClr val="9954CC"/>
    <a:srgbClr val="FF5400"/>
    <a:srgbClr val="F61CC2"/>
    <a:srgbClr val="00B050"/>
    <a:srgbClr val="C55A1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181" autoAdjust="0"/>
    <p:restoredTop sz="94660"/>
  </p:normalViewPr>
  <p:slideViewPr>
    <p:cSldViewPr snapToGrid="0">
      <p:cViewPr varScale="1">
        <p:scale>
          <a:sx n="71" d="100"/>
          <a:sy n="71" d="100"/>
        </p:scale>
        <p:origin x="65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7" d="100"/>
          <a:sy n="87" d="100"/>
        </p:scale>
        <p:origin x="2988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247FDBB1-5EC9-40FD-9A36-D4E35C581FB8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AF663819-6E29-4FB7-BF1C-93C4B4D7692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F45FC5A-1932-4642-9CF8-618CD292DDF6}" type="datetimeFigureOut">
              <a:rPr lang="ko-KR" altLang="en-US" smtClean="0"/>
              <a:t>2026-02-25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B6AF1716-40E8-4512-B252-D7362A0E94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0EE3C99E-C3C0-40AD-AD91-8E96E8F58636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986696-F86F-4066-9FDD-77F2B013FA0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859248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A49F08-9100-4AF5-BC0A-FC6A093BE3CC}" type="datetimeFigureOut">
              <a:rPr lang="ko-KR" altLang="en-US" smtClean="0"/>
              <a:t>2026-02-25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 편집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08FC7D2-309F-4B1D-AF63-DB3D4B54485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7179335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6" name="Google Shape;3426;ga3b7e49681_0_5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27" name="Google Shape;3427;ga3b7e49681_0_5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548802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4" name="Google Shape;3784;ga48cadbab0_0_124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85" name="Google Shape;3785;ga48cadbab0_0_124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03574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8" name="Google Shape;3438;ga3b7e49681_0_24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9" name="Google Shape;3439;ga3b7e49681_0_24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829561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2535721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012923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4" name="Google Shape;3454;ga3b7e49681_0_6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5" name="Google Shape;3455;ga3b7e49681_0_6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828730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" name="Google Shape;3471;ga3b7e49681_0_1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72" name="Google Shape;3472;ga3b7e49681_0_12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51691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8" name="Google Shape;3528;g9f85bed76f_0_3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9" name="Google Shape;3529;g9f85bed76f_0_3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5.png"/></Relationships>
</file>

<file path=ppt/slideLayouts/_rels/slideLayout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5" Type="http://schemas.openxmlformats.org/officeDocument/2006/relationships/hyperlink" Target="https://pptmon.com/" TargetMode="External"/><Relationship Id="rId4" Type="http://schemas.openxmlformats.org/officeDocument/2006/relationships/image" Target="../media/image2.svg"/></Relationships>
</file>

<file path=ppt/slideLayouts/_rels/slideLayout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hyperlink" Target="http://pptmon.com/" TargetMode="External"/><Relationship Id="rId7" Type="http://schemas.openxmlformats.org/officeDocument/2006/relationships/hyperlink" Target="http://www.pptmon.com/" TargetMode="External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pptmon.com/" TargetMode="External"/><Relationship Id="rId5" Type="http://schemas.openxmlformats.org/officeDocument/2006/relationships/image" Target="../media/image2.svg"/><Relationship Id="rId4" Type="http://schemas.openxmlformats.org/officeDocument/2006/relationships/image" Target="../media/image1.png"/><Relationship Id="rId9" Type="http://schemas.openxmlformats.org/officeDocument/2006/relationships/image" Target="../media/image12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.png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svg"/><Relationship Id="rId9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8.png"/><Relationship Id="rId2" Type="http://schemas.openxmlformats.org/officeDocument/2006/relationships/hyperlink" Target="http://pptmon.com/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www.pptmon.com/" TargetMode="External"/><Relationship Id="rId11" Type="http://schemas.openxmlformats.org/officeDocument/2006/relationships/image" Target="../media/image12.png"/><Relationship Id="rId5" Type="http://schemas.openxmlformats.org/officeDocument/2006/relationships/hyperlink" Target="https://pptmon.com/" TargetMode="External"/><Relationship Id="rId10" Type="http://schemas.openxmlformats.org/officeDocument/2006/relationships/image" Target="../media/image11.png"/><Relationship Id="rId4" Type="http://schemas.openxmlformats.org/officeDocument/2006/relationships/image" Target="../media/image2.svg"/><Relationship Id="rId9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520378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그림 10">
            <a:extLst>
              <a:ext uri="{FF2B5EF4-FFF2-40B4-BE49-F238E27FC236}">
                <a16:creationId xmlns:a16="http://schemas.microsoft.com/office/drawing/2014/main" id="{BC20C07A-577C-455B-9860-C87DB822BB1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25" name="그림 24">
            <a:extLst>
              <a:ext uri="{FF2B5EF4-FFF2-40B4-BE49-F238E27FC236}">
                <a16:creationId xmlns:a16="http://schemas.microsoft.com/office/drawing/2014/main" id="{F4880A37-839A-4902-B70F-D27B5DF02F0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751144" y="0"/>
            <a:ext cx="2440855" cy="2529191"/>
          </a:xfrm>
          <a:prstGeom prst="rect">
            <a:avLst/>
          </a:prstGeom>
        </p:spPr>
      </p:pic>
      <p:pic>
        <p:nvPicPr>
          <p:cNvPr id="27" name="그림 26">
            <a:extLst>
              <a:ext uri="{FF2B5EF4-FFF2-40B4-BE49-F238E27FC236}">
                <a16:creationId xmlns:a16="http://schemas.microsoft.com/office/drawing/2014/main" id="{B393B178-E046-4DF9-A1ED-5CD9B42818A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1" y="4621557"/>
            <a:ext cx="2964587" cy="2236443"/>
          </a:xfrm>
          <a:prstGeom prst="rect">
            <a:avLst/>
          </a:prstGeom>
        </p:spPr>
      </p:pic>
      <p:sp>
        <p:nvSpPr>
          <p:cNvPr id="6" name="그림 개체 틀 17">
            <a:extLst>
              <a:ext uri="{FF2B5EF4-FFF2-40B4-BE49-F238E27FC236}">
                <a16:creationId xmlns:a16="http://schemas.microsoft.com/office/drawing/2014/main" id="{7FB91165-3E10-4683-81DE-2DC070D6F745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2964587" y="1139145"/>
            <a:ext cx="1976212" cy="2828698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7" name="그림 개체 틀 17">
            <a:extLst>
              <a:ext uri="{FF2B5EF4-FFF2-40B4-BE49-F238E27FC236}">
                <a16:creationId xmlns:a16="http://schemas.microsoft.com/office/drawing/2014/main" id="{5A14551D-6F37-459A-8F0E-CC0133E8D197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21461" y="4142015"/>
            <a:ext cx="4119337" cy="1712686"/>
          </a:xfrm>
          <a:prstGeom prst="roundRect">
            <a:avLst>
              <a:gd name="adj" fmla="val 8955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465457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1C5DEFBC-45DE-4C56-8429-31C6FFE0443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0"/>
            <a:ext cx="3416809" cy="2900848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4E8337EF-7005-4061-BCFD-546CE41C287C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196559" y="3862559"/>
            <a:ext cx="2832053" cy="3158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8179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4C0DE2AB-F4A6-48A3-9F2E-DE234C67773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DAB1FA77-AF5A-46FB-BC53-8D43EDEC946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4592" y="0"/>
            <a:ext cx="2337407" cy="1984443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72EE397D-50D7-4244-9B97-7CC2EC5997DC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542183" cy="2524620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53C1D5AA-DAC2-471A-A201-F481F3E531E1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67068"/>
            <a:ext cx="1984572" cy="2190932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5EB470DD-46D0-4E94-AD5C-84C91AB29E45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6762" y="4889245"/>
            <a:ext cx="2145237" cy="1968755"/>
          </a:xfrm>
          <a:prstGeom prst="rect">
            <a:avLst/>
          </a:prstGeom>
        </p:spPr>
      </p:pic>
      <p:sp>
        <p:nvSpPr>
          <p:cNvPr id="9" name="그림 개체 틀 7">
            <a:extLst>
              <a:ext uri="{FF2B5EF4-FFF2-40B4-BE49-F238E27FC236}">
                <a16:creationId xmlns:a16="http://schemas.microsoft.com/office/drawing/2014/main" id="{575C5146-8842-45F8-8D3C-D8A9B814A2B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798285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7">
            <a:extLst>
              <a:ext uri="{FF2B5EF4-FFF2-40B4-BE49-F238E27FC236}">
                <a16:creationId xmlns:a16="http://schemas.microsoft.com/office/drawing/2014/main" id="{EDAB79F3-2F6E-4BC0-AEA8-93F614BE265C}"/>
              </a:ext>
            </a:extLst>
          </p:cNvPr>
          <p:cNvSpPr>
            <a:spLocks noGrp="1"/>
          </p:cNvSpPr>
          <p:nvPr>
            <p:ph type="pic" sz="quarter" idx="12" hasCustomPrompt="1"/>
          </p:nvPr>
        </p:nvSpPr>
        <p:spPr>
          <a:xfrm>
            <a:off x="4281714" y="783771"/>
            <a:ext cx="3133272" cy="5290458"/>
          </a:xfrm>
          <a:prstGeom prst="roundRect">
            <a:avLst>
              <a:gd name="adj" fmla="val 748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tIns="828000" anchor="ctr" anchorCtr="1"/>
          <a:lstStyle>
            <a:lvl1pPr>
              <a:defRPr lang="ko-KR" altLang="en-US" sz="1400"/>
            </a:lvl1pPr>
          </a:lstStyle>
          <a:p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4197806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>
            <a:extLst>
              <a:ext uri="{FF2B5EF4-FFF2-40B4-BE49-F238E27FC236}">
                <a16:creationId xmlns:a16="http://schemas.microsoft.com/office/drawing/2014/main" id="{49A0C517-4E53-46C9-B6D9-FB7152DF250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81F3761F-8770-4C7C-BEE0-DD9129987FFE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3971762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9" name="그림 개체 틀 17">
            <a:extLst>
              <a:ext uri="{FF2B5EF4-FFF2-40B4-BE49-F238E27FC236}">
                <a16:creationId xmlns:a16="http://schemas.microsoft.com/office/drawing/2014/main" id="{F6482042-C078-4AC8-A1CC-1A9F11F9A8A7}"/>
              </a:ext>
            </a:extLst>
          </p:cNvPr>
          <p:cNvSpPr>
            <a:spLocks noGrp="1"/>
          </p:cNvSpPr>
          <p:nvPr userDrawn="1">
            <p:ph type="pic" sz="quarter" idx="12" hasCustomPrompt="1"/>
          </p:nvPr>
        </p:nvSpPr>
        <p:spPr>
          <a:xfrm>
            <a:off x="1394410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0" name="그림 개체 틀 17">
            <a:extLst>
              <a:ext uri="{FF2B5EF4-FFF2-40B4-BE49-F238E27FC236}">
                <a16:creationId xmlns:a16="http://schemas.microsoft.com/office/drawing/2014/main" id="{C1AF057D-33B8-4794-91C1-8BF883682B09}"/>
              </a:ext>
            </a:extLst>
          </p:cNvPr>
          <p:cNvSpPr>
            <a:spLocks noGrp="1"/>
          </p:cNvSpPr>
          <p:nvPr userDrawn="1">
            <p:ph type="pic" sz="quarter" idx="13" hasCustomPrompt="1"/>
          </p:nvPr>
        </p:nvSpPr>
        <p:spPr>
          <a:xfrm>
            <a:off x="9126466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sp>
        <p:nvSpPr>
          <p:cNvPr id="11" name="그림 개체 틀 17">
            <a:extLst>
              <a:ext uri="{FF2B5EF4-FFF2-40B4-BE49-F238E27FC236}">
                <a16:creationId xmlns:a16="http://schemas.microsoft.com/office/drawing/2014/main" id="{793B105F-2407-44C0-9EA1-469AFEFD673D}"/>
              </a:ext>
            </a:extLst>
          </p:cNvPr>
          <p:cNvSpPr>
            <a:spLocks noGrp="1"/>
          </p:cNvSpPr>
          <p:nvPr userDrawn="1">
            <p:ph type="pic" sz="quarter" idx="14" hasCustomPrompt="1"/>
          </p:nvPr>
        </p:nvSpPr>
        <p:spPr>
          <a:xfrm>
            <a:off x="6549114" y="2337093"/>
            <a:ext cx="1691690" cy="1691688"/>
          </a:xfrm>
          <a:prstGeom prst="ellipse">
            <a:avLst/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EAF56FE2-084F-456C-8115-2E2B62B3E00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132986" cy="2890020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8A51AD66-43E2-4543-BF3B-C0416360E670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05902" y="0"/>
            <a:ext cx="3086098" cy="2851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94865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>
            <a:extLst>
              <a:ext uri="{FF2B5EF4-FFF2-40B4-BE49-F238E27FC236}">
                <a16:creationId xmlns:a16="http://schemas.microsoft.com/office/drawing/2014/main" id="{A9300409-EB84-4791-B308-B5A26772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33" b="11318"/>
          <a:stretch/>
        </p:blipFill>
        <p:spPr>
          <a:xfrm>
            <a:off x="0" y="4496683"/>
            <a:ext cx="2062264" cy="2361317"/>
          </a:xfrm>
          <a:prstGeom prst="rect">
            <a:avLst/>
          </a:prstGeom>
        </p:spPr>
      </p:pic>
      <p:pic>
        <p:nvPicPr>
          <p:cNvPr id="12" name="그림 11">
            <a:extLst>
              <a:ext uri="{FF2B5EF4-FFF2-40B4-BE49-F238E27FC236}">
                <a16:creationId xmlns:a16="http://schemas.microsoft.com/office/drawing/2014/main" id="{7F9D5672-4219-43D6-BBF8-BBF0BD8E6E8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55216" y="9140"/>
            <a:ext cx="2645923" cy="2627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7383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F32F72E0-39C2-4F96-BB9C-9AEFB98CB33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그림 개체 틀 17">
            <a:extLst>
              <a:ext uri="{FF2B5EF4-FFF2-40B4-BE49-F238E27FC236}">
                <a16:creationId xmlns:a16="http://schemas.microsoft.com/office/drawing/2014/main" id="{755C6F77-CD13-47A5-98CF-986C0EA70CD5}"/>
              </a:ext>
            </a:extLst>
          </p:cNvPr>
          <p:cNvSpPr>
            <a:spLocks noGrp="1"/>
          </p:cNvSpPr>
          <p:nvPr userDrawn="1">
            <p:ph type="pic" sz="quarter" idx="11" hasCustomPrompt="1"/>
          </p:nvPr>
        </p:nvSpPr>
        <p:spPr>
          <a:xfrm>
            <a:off x="516146" y="509813"/>
            <a:ext cx="11155154" cy="3008087"/>
          </a:xfrm>
          <a:prstGeom prst="roundRect">
            <a:avLst>
              <a:gd name="adj" fmla="val 9067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lang="ko-KR" altLang="en-US" sz="11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Graphic 3">
            <a:hlinkClick r:id="rId3"/>
            <a:extLst>
              <a:ext uri="{FF2B5EF4-FFF2-40B4-BE49-F238E27FC236}">
                <a16:creationId xmlns:a16="http://schemas.microsoft.com/office/drawing/2014/main" id="{4F70FCA6-9391-443D-A050-990F0FEAD1E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9806D960-0E7A-46E4-8441-3F727244472B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9BA69FD7-EC93-451A-BE38-28199E423CE9}"/>
              </a:ext>
            </a:extLst>
          </p:cNvPr>
          <p:cNvPicPr>
            <a:picLocks noChangeAspect="1"/>
          </p:cNvPicPr>
          <p:nvPr userDrawn="1"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1820" y="5310419"/>
            <a:ext cx="2970179" cy="1547581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55878D-65D6-4ABC-9D77-1D4A93A2C514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 flipV="1">
            <a:off x="125134" y="4563888"/>
            <a:ext cx="2168978" cy="2419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63882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3">
            <a:hlinkClick r:id="rId2"/>
            <a:extLst>
              <a:ext uri="{FF2B5EF4-FFF2-40B4-BE49-F238E27FC236}">
                <a16:creationId xmlns:a16="http://schemas.microsoft.com/office/drawing/2014/main" id="{A38E3E22-6F24-4B07-A766-DFB7222335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3" name="TextBox 12">
            <a:hlinkClick r:id="rId5"/>
            <a:extLst>
              <a:ext uri="{FF2B5EF4-FFF2-40B4-BE49-F238E27FC236}">
                <a16:creationId xmlns:a16="http://schemas.microsoft.com/office/drawing/2014/main" id="{E3D88CED-4698-45B7-AF54-180BAC9F734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그림 개체 틀 11">
            <a:extLst>
              <a:ext uri="{FF2B5EF4-FFF2-40B4-BE49-F238E27FC236}">
                <a16:creationId xmlns:a16="http://schemas.microsoft.com/office/drawing/2014/main" id="{1DF93CED-3673-4862-8C96-A63F66031924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8047522" y="1036751"/>
            <a:ext cx="2252483" cy="4928738"/>
          </a:xfrm>
          <a:prstGeom prst="roundRect">
            <a:avLst>
              <a:gd name="adj" fmla="val 1345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>
              <a:defRPr lang="ko-KR" altLang="en-US" sz="2000" dirty="0"/>
            </a:lvl1pPr>
          </a:lstStyle>
          <a:p>
            <a:pPr marR="0" lvl="0" fontAlgn="auto">
              <a:spcAft>
                <a:spcPts val="0"/>
              </a:spcAft>
              <a:buClrTx/>
              <a:buSzTx/>
              <a:tabLst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E3050625-D1AC-43D7-BC34-5BC5C8DEDF0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78317" y="0"/>
            <a:ext cx="4213683" cy="3886908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D327D21D-EEEE-4486-8058-4184E2C6334D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444448"/>
            <a:ext cx="4632184" cy="2413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2650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0DFC6D2A-578B-42E1-92D4-3D8864ECBA6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Graphic 3">
            <a:hlinkClick r:id="rId3"/>
            <a:extLst>
              <a:ext uri="{FF2B5EF4-FFF2-40B4-BE49-F238E27FC236}">
                <a16:creationId xmlns:a16="http://schemas.microsoft.com/office/drawing/2014/main" id="{12BC8D3B-E2DB-47BA-9402-8A35E77337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4">
            <a:extLs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10" name="TextBox 9">
            <a:hlinkClick r:id="rId6"/>
            <a:extLst>
              <a:ext uri="{FF2B5EF4-FFF2-40B4-BE49-F238E27FC236}">
                <a16:creationId xmlns:a16="http://schemas.microsoft.com/office/drawing/2014/main" id="{2220BFBA-75D5-41C9-B1CC-508EAA05BB0D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F4C0CA12-90DF-4AAA-A66D-3EC145211CAB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009773" cy="3118699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BF2DA5CB-6DF8-43A0-8914-AC0A453B012D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145" y="3406793"/>
            <a:ext cx="4574855" cy="3451207"/>
          </a:xfrm>
          <a:prstGeom prst="rect">
            <a:avLst/>
          </a:prstGeom>
        </p:spPr>
      </p:pic>
      <p:sp>
        <p:nvSpPr>
          <p:cNvPr id="11" name="그림 개체 틀 5">
            <a:extLst>
              <a:ext uri="{FF2B5EF4-FFF2-40B4-BE49-F238E27FC236}">
                <a16:creationId xmlns:a16="http://schemas.microsoft.com/office/drawing/2014/main" id="{FE1F1B9A-299C-4D16-9523-E3BD3441A92D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7179468" y="866775"/>
            <a:ext cx="3779045" cy="5029200"/>
          </a:xfrm>
          <a:prstGeom prst="roundRect">
            <a:avLst>
              <a:gd name="adj" fmla="val 1926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0" marR="0" indent="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162193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그림 11">
            <a:extLst>
              <a:ext uri="{FF2B5EF4-FFF2-40B4-BE49-F238E27FC236}">
                <a16:creationId xmlns:a16="http://schemas.microsoft.com/office/drawing/2014/main" id="{55EDC4A0-C56E-4B5B-BDBC-4F83DB1190B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6" name="그림 15">
            <a:extLst>
              <a:ext uri="{FF2B5EF4-FFF2-40B4-BE49-F238E27FC236}">
                <a16:creationId xmlns:a16="http://schemas.microsoft.com/office/drawing/2014/main" id="{944FE60E-E51E-4DBC-9776-070D2890213F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75191" y="0"/>
            <a:ext cx="3416809" cy="290084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DEB14A31-10DC-4617-8879-8B773B702DE1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sp>
        <p:nvSpPr>
          <p:cNvPr id="11" name="그림 개체 틀 8">
            <a:extLst>
              <a:ext uri="{FF2B5EF4-FFF2-40B4-BE49-F238E27FC236}">
                <a16:creationId xmlns:a16="http://schemas.microsoft.com/office/drawing/2014/main" id="{4DA9B3F5-0C8A-4F66-BBD7-935BE8B41756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4294547" y="827437"/>
            <a:ext cx="6379412" cy="4347195"/>
          </a:xfrm>
          <a:prstGeom prst="roundRect">
            <a:avLst>
              <a:gd name="adj" fmla="val 1000"/>
            </a:avLst>
          </a:prstGeom>
          <a:pattFill prst="pct10">
            <a:fgClr>
              <a:schemeClr val="bg1">
                <a:lumMod val="75000"/>
              </a:schemeClr>
            </a:fgClr>
            <a:bgClr>
              <a:schemeClr val="bg1">
                <a:lumMod val="95000"/>
              </a:schemeClr>
            </a:bgClr>
          </a:pattFill>
        </p:spPr>
        <p:txBody>
          <a:bodyPr anchor="b" anchorCtr="1"/>
          <a:lstStyle>
            <a:lvl1pPr marL="228600" marR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sz="2000"/>
            </a:lvl1pPr>
          </a:lstStyle>
          <a:p>
            <a:pPr marL="228600" marR="0" lvl="0" indent="-228600" algn="l" defTabSz="914400" rtl="0" eaLnBrk="1" fontAlgn="auto" latinLnBrk="1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US" altLang="ko-KR" dirty="0"/>
              <a:t>Click icon to add picture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926958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B9870884-F408-FADB-C41D-3D525C4CCD6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0392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:a16="http://schemas.microsoft.com/office/drawing/2014/main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:a16="http://schemas.microsoft.com/office/drawing/2014/main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:a16="http://schemas.microsoft.com/office/drawing/2014/main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:a16="http://schemas.microsoft.com/office/drawing/2014/main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:a16="http://schemas.microsoft.com/office/drawing/2014/main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:a16="http://schemas.microsoft.com/office/drawing/2014/main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:a16="http://schemas.microsoft.com/office/drawing/2014/main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:a16="http://schemas.microsoft.com/office/drawing/2014/main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:a16="http://schemas.microsoft.com/office/drawing/2014/main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:a16="http://schemas.microsoft.com/office/drawing/2014/main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:a16="http://schemas.microsoft.com/office/drawing/2014/main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:a16="http://schemas.microsoft.com/office/drawing/2014/main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:a16="http://schemas.microsoft.com/office/drawing/2014/main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:a16="http://schemas.microsoft.com/office/drawing/2014/main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:a16="http://schemas.microsoft.com/office/drawing/2014/main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:a16="http://schemas.microsoft.com/office/drawing/2014/main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:a16="http://schemas.microsoft.com/office/drawing/2014/main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:a16="http://schemas.microsoft.com/office/drawing/2014/main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:a16="http://schemas.microsoft.com/office/drawing/2014/main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:a16="http://schemas.microsoft.com/office/drawing/2014/main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:a16="http://schemas.microsoft.com/office/drawing/2014/main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:a16="http://schemas.microsoft.com/office/drawing/2014/main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:a16="http://schemas.microsoft.com/office/drawing/2014/main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:a16="http://schemas.microsoft.com/office/drawing/2014/main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:a16="http://schemas.microsoft.com/office/drawing/2014/main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:a16="http://schemas.microsoft.com/office/drawing/2014/main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:a16="http://schemas.microsoft.com/office/drawing/2014/main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:a16="http://schemas.microsoft.com/office/drawing/2014/main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:a16="http://schemas.microsoft.com/office/drawing/2014/main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:a16="http://schemas.microsoft.com/office/drawing/2014/main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:a16="http://schemas.microsoft.com/office/drawing/2014/main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:a16="http://schemas.microsoft.com/office/drawing/2014/main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:a16="http://schemas.microsoft.com/office/drawing/2014/main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:a16="http://schemas.microsoft.com/office/drawing/2014/main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:a16="http://schemas.microsoft.com/office/drawing/2014/main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:a16="http://schemas.microsoft.com/office/drawing/2014/main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:a16="http://schemas.microsoft.com/office/drawing/2014/main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:a16="http://schemas.microsoft.com/office/drawing/2014/main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:a16="http://schemas.microsoft.com/office/drawing/2014/main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:a16="http://schemas.microsoft.com/office/drawing/2014/main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:a16="http://schemas.microsoft.com/office/drawing/2014/main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:a16="http://schemas.microsoft.com/office/drawing/2014/main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:a16="http://schemas.microsoft.com/office/drawing/2014/main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:a16="http://schemas.microsoft.com/office/drawing/2014/main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:a16="http://schemas.microsoft.com/office/drawing/2014/main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:a16="http://schemas.microsoft.com/office/drawing/2014/main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:a16="http://schemas.microsoft.com/office/drawing/2014/main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:a16="http://schemas.microsoft.com/office/drawing/2014/main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:a16="http://schemas.microsoft.com/office/drawing/2014/main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348868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PTMON custom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8727800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ldNum" idx="12"/>
          </p:nvPr>
        </p:nvSpPr>
        <p:spPr>
          <a:xfrm>
            <a:off x="11296611" y="6725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  <p:grpSp>
        <p:nvGrpSpPr>
          <p:cNvPr id="11" name="Google Shape;11;p2"/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12" name="Google Shape;12;p2"/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3" name="Google Shape;23;p2"/>
          <p:cNvGrpSpPr/>
          <p:nvPr/>
        </p:nvGrpSpPr>
        <p:grpSpPr>
          <a:xfrm rot="10800000">
            <a:off x="-774403" y="-870207"/>
            <a:ext cx="5377747" cy="2955941"/>
            <a:chOff x="4178350" y="2375050"/>
            <a:chExt cx="938350" cy="515775"/>
          </a:xfrm>
        </p:grpSpPr>
        <p:sp>
          <p:nvSpPr>
            <p:cNvPr id="24" name="Google Shape;24;p2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1" name="Google Shape;31;p2"/>
          <p:cNvGrpSpPr/>
          <p:nvPr/>
        </p:nvGrpSpPr>
        <p:grpSpPr>
          <a:xfrm>
            <a:off x="4603318" y="423501"/>
            <a:ext cx="933933" cy="848100"/>
            <a:chOff x="3652400" y="3788700"/>
            <a:chExt cx="700450" cy="636075"/>
          </a:xfrm>
        </p:grpSpPr>
        <p:sp>
          <p:nvSpPr>
            <p:cNvPr id="32" name="Google Shape;32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7" name="Google Shape;47;p2"/>
          <p:cNvGrpSpPr/>
          <p:nvPr/>
        </p:nvGrpSpPr>
        <p:grpSpPr>
          <a:xfrm flipH="1">
            <a:off x="6274586" y="4536907"/>
            <a:ext cx="7852513" cy="3541652"/>
            <a:chOff x="5619200" y="4458200"/>
            <a:chExt cx="1647150" cy="742900"/>
          </a:xfrm>
        </p:grpSpPr>
        <p:sp>
          <p:nvSpPr>
            <p:cNvPr id="48" name="Google Shape;48;p2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3" name="Google Shape;53;p2"/>
          <p:cNvGrpSpPr/>
          <p:nvPr/>
        </p:nvGrpSpPr>
        <p:grpSpPr>
          <a:xfrm rot="-2025439">
            <a:off x="7745384" y="6101205"/>
            <a:ext cx="1358672" cy="2179692"/>
            <a:chOff x="2402100" y="3854125"/>
            <a:chExt cx="435600" cy="698825"/>
          </a:xfrm>
        </p:grpSpPr>
        <p:sp>
          <p:nvSpPr>
            <p:cNvPr id="54" name="Google Shape;54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67" name="Google Shape;67;p2"/>
          <p:cNvGrpSpPr/>
          <p:nvPr/>
        </p:nvGrpSpPr>
        <p:grpSpPr>
          <a:xfrm>
            <a:off x="-1544704" y="6024106"/>
            <a:ext cx="4896557" cy="1774740"/>
            <a:chOff x="-1068128" y="3996204"/>
            <a:chExt cx="3672418" cy="1331055"/>
          </a:xfrm>
        </p:grpSpPr>
        <p:sp>
          <p:nvSpPr>
            <p:cNvPr id="68" name="Google Shape;68;p2"/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grpSp>
          <p:nvGrpSpPr>
            <p:cNvPr id="69" name="Google Shape;69;p2"/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70" name="Google Shape;70;p2"/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1" name="Google Shape;71;p2"/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2" name="Google Shape;72;p2"/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0" name="Google Shape;80;p2"/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1" name="Google Shape;81;p2"/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2" name="Google Shape;82;p2"/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3" name="Google Shape;83;p2"/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4" name="Google Shape;84;p2"/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" name="Google Shape;85;p2"/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" name="Google Shape;86;p2"/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7" name="Google Shape;87;p2"/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8" name="Google Shape;88;p2"/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9" name="Google Shape;89;p2"/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0" name="Google Shape;90;p2"/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1" name="Google Shape;91;p2"/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2" name="Google Shape;92;p2"/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3" name="Google Shape;93;p2"/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4" name="Google Shape;94;p2"/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5" name="Google Shape;95;p2"/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6" name="Google Shape;96;p2"/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7" name="Google Shape;97;p2"/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8" name="Google Shape;98;p2"/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99" name="Google Shape;99;p2"/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0" name="Google Shape;100;p2"/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1" name="Google Shape;101;p2"/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2" name="Google Shape;102;p2"/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3" name="Google Shape;103;p2"/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4" name="Google Shape;104;p2"/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5" name="Google Shape;105;p2"/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6" name="Google Shape;106;p2"/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7" name="Google Shape;107;p2"/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8" name="Google Shape;108;p2"/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09" name="Google Shape;109;p2"/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0" name="Google Shape;110;p2"/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1" name="Google Shape;111;p2"/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2" name="Google Shape;112;p2"/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3" name="Google Shape;113;p2"/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4" name="Google Shape;114;p2"/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5" name="Google Shape;115;p2"/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6" name="Google Shape;116;p2"/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7" name="Google Shape;117;p2"/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8" name="Google Shape;118;p2"/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19" name="Google Shape;119;p2"/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0" name="Google Shape;120;p2"/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121" name="Google Shape;121;p2"/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</p:grpSp>
      <p:sp>
        <p:nvSpPr>
          <p:cNvPr id="122" name="Google Shape;122;p2"/>
          <p:cNvSpPr/>
          <p:nvPr/>
        </p:nvSpPr>
        <p:spPr>
          <a:xfrm>
            <a:off x="3605885" y="109756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23" name="Google Shape;123;p2"/>
          <p:cNvSpPr/>
          <p:nvPr/>
        </p:nvSpPr>
        <p:spPr>
          <a:xfrm>
            <a:off x="499367" y="5287567"/>
            <a:ext cx="384667" cy="322500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124" name="Google Shape;124;p2"/>
          <p:cNvGrpSpPr/>
          <p:nvPr/>
        </p:nvGrpSpPr>
        <p:grpSpPr>
          <a:xfrm rot="1244207">
            <a:off x="-496894" y="4837854"/>
            <a:ext cx="3550076" cy="3771535"/>
            <a:chOff x="4159600" y="887163"/>
            <a:chExt cx="1265600" cy="1344550"/>
          </a:xfrm>
        </p:grpSpPr>
        <p:sp>
          <p:nvSpPr>
            <p:cNvPr id="125" name="Google Shape;125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8" name="Google Shape;148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9" name="Google Shape;149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0" name="Google Shape;150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1" name="Google Shape;151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2" name="Google Shape;152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3" name="Google Shape;153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4" name="Google Shape;154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5" name="Google Shape;155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6" name="Google Shape;156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7" name="Google Shape;157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8" name="Google Shape;158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9" name="Google Shape;159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0" name="Google Shape;160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1" name="Google Shape;161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2" name="Google Shape;162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3" name="Google Shape;163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4" name="Google Shape;164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" name="Google Shape;165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180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181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" name="Google Shape;182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" name="Google Shape;183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184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185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186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187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188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189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190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191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192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193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194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195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196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197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" name="Google Shape;198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" name="Google Shape;199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" name="Google Shape;200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" name="Google Shape;201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" name="Google Shape;202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" name="Google Shape;203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" name="Google Shape;204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" name="Google Shape;205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" name="Google Shape;206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" name="Google Shape;207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" name="Google Shape;208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0" name="Google Shape;210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1" name="Google Shape;211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2" name="Google Shape;212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3" name="Google Shape;213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4" name="Google Shape;214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30" name="Google Shape;230;p2"/>
          <p:cNvSpPr/>
          <p:nvPr/>
        </p:nvSpPr>
        <p:spPr>
          <a:xfrm>
            <a:off x="4515300" y="5610068"/>
            <a:ext cx="2314481" cy="206960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1" name="Google Shape;231;p2"/>
          <p:cNvSpPr/>
          <p:nvPr/>
        </p:nvSpPr>
        <p:spPr>
          <a:xfrm>
            <a:off x="6152101" y="5054440"/>
            <a:ext cx="504804" cy="421216"/>
          </a:xfrm>
          <a:custGeom>
            <a:avLst/>
            <a:gdLst/>
            <a:ahLst/>
            <a:cxnLst/>
            <a:rect l="l" t="t" r="r" b="b"/>
            <a:pathLst>
              <a:path w="11571" h="9655" extrusionOk="0">
                <a:moveTo>
                  <a:pt x="5435" y="1"/>
                </a:moveTo>
                <a:cubicBezTo>
                  <a:pt x="4747" y="1"/>
                  <a:pt x="4054" y="115"/>
                  <a:pt x="3382" y="346"/>
                </a:cubicBezTo>
                <a:lnTo>
                  <a:pt x="3719" y="273"/>
                </a:lnTo>
                <a:lnTo>
                  <a:pt x="3719" y="273"/>
                </a:lnTo>
                <a:cubicBezTo>
                  <a:pt x="2253" y="703"/>
                  <a:pt x="929" y="1720"/>
                  <a:pt x="404" y="3137"/>
                </a:cubicBezTo>
                <a:cubicBezTo>
                  <a:pt x="1" y="4316"/>
                  <a:pt x="94" y="5619"/>
                  <a:pt x="714" y="6705"/>
                </a:cubicBezTo>
                <a:cubicBezTo>
                  <a:pt x="1303" y="7790"/>
                  <a:pt x="2234" y="8628"/>
                  <a:pt x="3382" y="9124"/>
                </a:cubicBezTo>
                <a:cubicBezTo>
                  <a:pt x="4160" y="9476"/>
                  <a:pt x="5019" y="9654"/>
                  <a:pt x="5873" y="9654"/>
                </a:cubicBezTo>
                <a:cubicBezTo>
                  <a:pt x="7130" y="9654"/>
                  <a:pt x="8377" y="9267"/>
                  <a:pt x="9337" y="8473"/>
                </a:cubicBezTo>
                <a:cubicBezTo>
                  <a:pt x="10950" y="7139"/>
                  <a:pt x="11571" y="4595"/>
                  <a:pt x="10547" y="2765"/>
                </a:cubicBezTo>
                <a:cubicBezTo>
                  <a:pt x="10206" y="2207"/>
                  <a:pt x="9741" y="1680"/>
                  <a:pt x="9213" y="1276"/>
                </a:cubicBezTo>
                <a:cubicBezTo>
                  <a:pt x="8105" y="435"/>
                  <a:pt x="6780" y="1"/>
                  <a:pt x="54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32" name="Google Shape;232;p2"/>
          <p:cNvGrpSpPr/>
          <p:nvPr/>
        </p:nvGrpSpPr>
        <p:grpSpPr>
          <a:xfrm rot="3920554">
            <a:off x="-238990" y="2580582"/>
            <a:ext cx="1417407" cy="2500095"/>
            <a:chOff x="2797700" y="3217325"/>
            <a:chExt cx="682725" cy="1204225"/>
          </a:xfrm>
        </p:grpSpPr>
        <p:sp>
          <p:nvSpPr>
            <p:cNvPr id="233" name="Google Shape;233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40" name="Google Shape;240;p2"/>
          <p:cNvGrpSpPr/>
          <p:nvPr/>
        </p:nvGrpSpPr>
        <p:grpSpPr>
          <a:xfrm rot="9764690">
            <a:off x="4747643" y="-2378225"/>
            <a:ext cx="2062372" cy="3308713"/>
            <a:chOff x="2402100" y="3854125"/>
            <a:chExt cx="435600" cy="698825"/>
          </a:xfrm>
        </p:grpSpPr>
        <p:sp>
          <p:nvSpPr>
            <p:cNvPr id="241" name="Google Shape;241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54" name="Google Shape;254;p2"/>
          <p:cNvSpPr/>
          <p:nvPr/>
        </p:nvSpPr>
        <p:spPr>
          <a:xfrm rot="10673898">
            <a:off x="2939229" y="-992767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55" name="Google Shape;255;p2"/>
          <p:cNvGrpSpPr/>
          <p:nvPr/>
        </p:nvGrpSpPr>
        <p:grpSpPr>
          <a:xfrm rot="-6923304">
            <a:off x="10103287" y="-776655"/>
            <a:ext cx="3550056" cy="3771515"/>
            <a:chOff x="4159600" y="887163"/>
            <a:chExt cx="1265600" cy="1344550"/>
          </a:xfrm>
        </p:grpSpPr>
        <p:sp>
          <p:nvSpPr>
            <p:cNvPr id="256" name="Google Shape;256;p2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2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2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2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2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2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2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2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2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2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2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2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2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2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2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2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2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2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2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2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2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2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2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2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8" name="Google Shape;328;p2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9" name="Google Shape;329;p2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2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31;p2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32;p2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33;p2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34;p2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2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2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2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2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2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2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2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2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2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2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2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2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2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2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2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2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2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2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2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2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2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2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2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2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2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2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61" name="Google Shape;361;p2"/>
          <p:cNvGrpSpPr/>
          <p:nvPr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62" name="Google Shape;362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75" name="Google Shape;375;p2"/>
          <p:cNvGrpSpPr/>
          <p:nvPr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76" name="Google Shape;376;p2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83" name="Google Shape;383;p2"/>
          <p:cNvGrpSpPr/>
          <p:nvPr/>
        </p:nvGrpSpPr>
        <p:grpSpPr>
          <a:xfrm>
            <a:off x="3523200" y="5287567"/>
            <a:ext cx="933933" cy="848100"/>
            <a:chOff x="3652400" y="3788700"/>
            <a:chExt cx="700450" cy="636075"/>
          </a:xfrm>
        </p:grpSpPr>
        <p:sp>
          <p:nvSpPr>
            <p:cNvPr id="384" name="Google Shape;384;p2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99" name="Google Shape;399;p2"/>
          <p:cNvGrpSpPr/>
          <p:nvPr/>
        </p:nvGrpSpPr>
        <p:grpSpPr>
          <a:xfrm rot="-1616840">
            <a:off x="3024176" y="5821628"/>
            <a:ext cx="1358661" cy="2179675"/>
            <a:chOff x="2402100" y="3854125"/>
            <a:chExt cx="435600" cy="698825"/>
          </a:xfrm>
        </p:grpSpPr>
        <p:sp>
          <p:nvSpPr>
            <p:cNvPr id="400" name="Google Shape;400;p2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8" name="Google Shape;408;p2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9" name="Google Shape;409;p2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0" name="Google Shape;410;p2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1" name="Google Shape;411;p2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2" name="Google Shape;412;p2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13" name="Google Shape;413;p2"/>
          <p:cNvGrpSpPr/>
          <p:nvPr/>
        </p:nvGrpSpPr>
        <p:grpSpPr>
          <a:xfrm rot="-10030981">
            <a:off x="7246733" y="-1106147"/>
            <a:ext cx="1417332" cy="2499963"/>
            <a:chOff x="2797700" y="3217325"/>
            <a:chExt cx="682725" cy="1204225"/>
          </a:xfrm>
        </p:grpSpPr>
        <p:sp>
          <p:nvSpPr>
            <p:cNvPr id="414" name="Google Shape;414;p2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5" name="Google Shape;415;p2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6" name="Google Shape;416;p2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7" name="Google Shape;417;p2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8" name="Google Shape;418;p2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9" name="Google Shape;419;p2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0" name="Google Shape;420;p2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421" name="Google Shape;421;p2"/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10642751" y="26650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423" name="Google Shape;423;p2"/>
          <p:cNvGrpSpPr/>
          <p:nvPr/>
        </p:nvGrpSpPr>
        <p:grpSpPr>
          <a:xfrm>
            <a:off x="8923685" y="5287551"/>
            <a:ext cx="813767" cy="556467"/>
            <a:chOff x="364525" y="2023775"/>
            <a:chExt cx="610325" cy="417350"/>
          </a:xfrm>
        </p:grpSpPr>
        <p:sp>
          <p:nvSpPr>
            <p:cNvPr id="424" name="Google Shape;424;p2"/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5" name="Google Shape;425;p2"/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6" name="Google Shape;426;p2"/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7" name="Google Shape;427;p2"/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8" name="Google Shape;428;p2"/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9" name="Google Shape;429;p2"/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0" name="Google Shape;430;p2"/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1" name="Google Shape;431;p2"/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432" name="Google Shape;432;p2"/>
          <p:cNvGrpSpPr/>
          <p:nvPr/>
        </p:nvGrpSpPr>
        <p:grpSpPr>
          <a:xfrm rot="901471">
            <a:off x="10493326" y="3287335"/>
            <a:ext cx="1974767" cy="3326245"/>
            <a:chOff x="3026750" y="1552825"/>
            <a:chExt cx="1108700" cy="1867600"/>
          </a:xfrm>
        </p:grpSpPr>
        <p:sp>
          <p:nvSpPr>
            <p:cNvPr id="433" name="Google Shape;433;p2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4" name="Google Shape;434;p2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5" name="Google Shape;435;p2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6" name="Google Shape;436;p2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7" name="Google Shape;437;p2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8" name="Google Shape;438;p2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9" name="Google Shape;439;p2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0" name="Google Shape;440;p2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1" name="Google Shape;441;p2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2" name="Google Shape;442;p2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3" name="Google Shape;443;p2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4" name="Google Shape;444;p2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5" name="Google Shape;445;p2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0" name="Google Shape;450;p2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2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798878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9;p2">
            <a:extLst>
              <a:ext uri="{FF2B5EF4-FFF2-40B4-BE49-F238E27FC236}">
                <a16:creationId xmlns:a16="http://schemas.microsoft.com/office/drawing/2014/main" id="{526608FC-F90A-4AF0-82D9-2FABE33E6D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952400" y="894800"/>
            <a:ext cx="102872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4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grpSp>
        <p:nvGrpSpPr>
          <p:cNvPr id="174" name="Google Shape;23;p2">
            <a:extLst>
              <a:ext uri="{FF2B5EF4-FFF2-40B4-BE49-F238E27FC236}">
                <a16:creationId xmlns:a16="http://schemas.microsoft.com/office/drawing/2014/main" id="{E7D27A15-36A3-4073-8AEA-3F3046A43019}"/>
              </a:ext>
            </a:extLst>
          </p:cNvPr>
          <p:cNvGrpSpPr/>
          <p:nvPr userDrawn="1"/>
        </p:nvGrpSpPr>
        <p:grpSpPr>
          <a:xfrm rot="10800000">
            <a:off x="-1658446" y="-1647465"/>
            <a:ext cx="5377747" cy="2955941"/>
            <a:chOff x="4178350" y="2375050"/>
            <a:chExt cx="938350" cy="515775"/>
          </a:xfrm>
        </p:grpSpPr>
        <p:sp>
          <p:nvSpPr>
            <p:cNvPr id="175" name="Google Shape;24;p2">
              <a:extLst>
                <a:ext uri="{FF2B5EF4-FFF2-40B4-BE49-F238E27FC236}">
                  <a16:creationId xmlns:a16="http://schemas.microsoft.com/office/drawing/2014/main" id="{4824F571-B2FF-419F-89F1-5D36AED6E1D1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" name="Google Shape;25;p2">
              <a:extLst>
                <a:ext uri="{FF2B5EF4-FFF2-40B4-BE49-F238E27FC236}">
                  <a16:creationId xmlns:a16="http://schemas.microsoft.com/office/drawing/2014/main" id="{8AFC6D83-CABB-4FA8-BEA2-061A61C92E28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" name="Google Shape;26;p2">
              <a:extLst>
                <a:ext uri="{FF2B5EF4-FFF2-40B4-BE49-F238E27FC236}">
                  <a16:creationId xmlns:a16="http://schemas.microsoft.com/office/drawing/2014/main" id="{91F5C11B-880D-43CD-8952-7EFADB6A2DE9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" name="Google Shape;27;p2">
              <a:extLst>
                <a:ext uri="{FF2B5EF4-FFF2-40B4-BE49-F238E27FC236}">
                  <a16:creationId xmlns:a16="http://schemas.microsoft.com/office/drawing/2014/main" id="{E7A4B46F-852A-47FC-94D5-93AAD90CF8AD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" name="Google Shape;28;p2">
              <a:extLst>
                <a:ext uri="{FF2B5EF4-FFF2-40B4-BE49-F238E27FC236}">
                  <a16:creationId xmlns:a16="http://schemas.microsoft.com/office/drawing/2014/main" id="{A9242814-0283-41CD-A07C-D86C58663BC4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" name="Google Shape;29;p2">
              <a:extLst>
                <a:ext uri="{FF2B5EF4-FFF2-40B4-BE49-F238E27FC236}">
                  <a16:creationId xmlns:a16="http://schemas.microsoft.com/office/drawing/2014/main" id="{94A570EB-2B91-4946-B484-FE77BDEA740E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" name="Google Shape;30;p2">
              <a:extLst>
                <a:ext uri="{FF2B5EF4-FFF2-40B4-BE49-F238E27FC236}">
                  <a16:creationId xmlns:a16="http://schemas.microsoft.com/office/drawing/2014/main" id="{FCD6F54B-51B6-4D0E-B36E-CBE26527F0F5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2" name="Google Shape;31;p2">
            <a:extLst>
              <a:ext uri="{FF2B5EF4-FFF2-40B4-BE49-F238E27FC236}">
                <a16:creationId xmlns:a16="http://schemas.microsoft.com/office/drawing/2014/main" id="{86E4756C-6010-454A-8B80-EE5A88631FBF}"/>
              </a:ext>
            </a:extLst>
          </p:cNvPr>
          <p:cNvGrpSpPr/>
          <p:nvPr userDrawn="1"/>
        </p:nvGrpSpPr>
        <p:grpSpPr>
          <a:xfrm>
            <a:off x="3097811" y="-191659"/>
            <a:ext cx="933933" cy="848100"/>
            <a:chOff x="3652400" y="3788700"/>
            <a:chExt cx="700450" cy="636075"/>
          </a:xfrm>
        </p:grpSpPr>
        <p:sp>
          <p:nvSpPr>
            <p:cNvPr id="183" name="Google Shape;32;p2">
              <a:extLst>
                <a:ext uri="{FF2B5EF4-FFF2-40B4-BE49-F238E27FC236}">
                  <a16:creationId xmlns:a16="http://schemas.microsoft.com/office/drawing/2014/main" id="{1F4A1BFC-8DB1-4EFB-B6F5-7A484205ADA8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4" name="Google Shape;33;p2">
              <a:extLst>
                <a:ext uri="{FF2B5EF4-FFF2-40B4-BE49-F238E27FC236}">
                  <a16:creationId xmlns:a16="http://schemas.microsoft.com/office/drawing/2014/main" id="{13F97F59-B6B1-4B5B-BCE3-3E7160BFB0D6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5" name="Google Shape;34;p2">
              <a:extLst>
                <a:ext uri="{FF2B5EF4-FFF2-40B4-BE49-F238E27FC236}">
                  <a16:creationId xmlns:a16="http://schemas.microsoft.com/office/drawing/2014/main" id="{FA70AFAE-9DEA-4699-8AE1-B1134E7C23D8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6" name="Google Shape;35;p2">
              <a:extLst>
                <a:ext uri="{FF2B5EF4-FFF2-40B4-BE49-F238E27FC236}">
                  <a16:creationId xmlns:a16="http://schemas.microsoft.com/office/drawing/2014/main" id="{1406D28A-587F-449E-A240-4552FA2097A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7" name="Google Shape;36;p2">
              <a:extLst>
                <a:ext uri="{FF2B5EF4-FFF2-40B4-BE49-F238E27FC236}">
                  <a16:creationId xmlns:a16="http://schemas.microsoft.com/office/drawing/2014/main" id="{4DB4DBC9-56A3-4E92-B965-896F2726E484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8" name="Google Shape;37;p2">
              <a:extLst>
                <a:ext uri="{FF2B5EF4-FFF2-40B4-BE49-F238E27FC236}">
                  <a16:creationId xmlns:a16="http://schemas.microsoft.com/office/drawing/2014/main" id="{6C0A4E16-38AE-4548-8740-BCEE12978E31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9" name="Google Shape;38;p2">
              <a:extLst>
                <a:ext uri="{FF2B5EF4-FFF2-40B4-BE49-F238E27FC236}">
                  <a16:creationId xmlns:a16="http://schemas.microsoft.com/office/drawing/2014/main" id="{7E739417-23F9-40B1-A279-C4145441A9D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0" name="Google Shape;39;p2">
              <a:extLst>
                <a:ext uri="{FF2B5EF4-FFF2-40B4-BE49-F238E27FC236}">
                  <a16:creationId xmlns:a16="http://schemas.microsoft.com/office/drawing/2014/main" id="{7A1AE893-677E-4A3A-9FF1-BB16FE4C07E7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1" name="Google Shape;40;p2">
              <a:extLst>
                <a:ext uri="{FF2B5EF4-FFF2-40B4-BE49-F238E27FC236}">
                  <a16:creationId xmlns:a16="http://schemas.microsoft.com/office/drawing/2014/main" id="{02943B7A-11E9-4785-856E-CD4AB45684F1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2" name="Google Shape;41;p2">
              <a:extLst>
                <a:ext uri="{FF2B5EF4-FFF2-40B4-BE49-F238E27FC236}">
                  <a16:creationId xmlns:a16="http://schemas.microsoft.com/office/drawing/2014/main" id="{030EBCA0-11F0-4754-B122-ABA278428592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3" name="Google Shape;42;p2">
              <a:extLst>
                <a:ext uri="{FF2B5EF4-FFF2-40B4-BE49-F238E27FC236}">
                  <a16:creationId xmlns:a16="http://schemas.microsoft.com/office/drawing/2014/main" id="{0BFD938D-ADA6-4CB8-8D59-4DE7AB411851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" name="Google Shape;43;p2">
              <a:extLst>
                <a:ext uri="{FF2B5EF4-FFF2-40B4-BE49-F238E27FC236}">
                  <a16:creationId xmlns:a16="http://schemas.microsoft.com/office/drawing/2014/main" id="{B914D6A0-C97D-494B-8EC6-1C440CE5867E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" name="Google Shape;44;p2">
              <a:extLst>
                <a:ext uri="{FF2B5EF4-FFF2-40B4-BE49-F238E27FC236}">
                  <a16:creationId xmlns:a16="http://schemas.microsoft.com/office/drawing/2014/main" id="{93CA3301-D3A1-481A-8901-AF8410FEE285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" name="Google Shape;45;p2">
              <a:extLst>
                <a:ext uri="{FF2B5EF4-FFF2-40B4-BE49-F238E27FC236}">
                  <a16:creationId xmlns:a16="http://schemas.microsoft.com/office/drawing/2014/main" id="{6E39DE42-D3CB-45BE-BA45-7BC0FEE8DC73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" name="Google Shape;46;p2">
              <a:extLst>
                <a:ext uri="{FF2B5EF4-FFF2-40B4-BE49-F238E27FC236}">
                  <a16:creationId xmlns:a16="http://schemas.microsoft.com/office/drawing/2014/main" id="{C4C5A192-9C71-4C99-A042-D1C6E6C9493A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07" name="Google Shape;254;p2">
            <a:extLst>
              <a:ext uri="{FF2B5EF4-FFF2-40B4-BE49-F238E27FC236}">
                <a16:creationId xmlns:a16="http://schemas.microsoft.com/office/drawing/2014/main" id="{576E5F1F-690B-4C94-AFD6-E98866BDB3AF}"/>
              </a:ext>
            </a:extLst>
          </p:cNvPr>
          <p:cNvSpPr/>
          <p:nvPr userDrawn="1"/>
        </p:nvSpPr>
        <p:spPr>
          <a:xfrm rot="10673898">
            <a:off x="2127299" y="-938169"/>
            <a:ext cx="1957827" cy="175066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14" name="Google Shape;361;p2">
            <a:extLst>
              <a:ext uri="{FF2B5EF4-FFF2-40B4-BE49-F238E27FC236}">
                <a16:creationId xmlns:a16="http://schemas.microsoft.com/office/drawing/2014/main" id="{929AB45C-8648-4DC4-8131-4D58B5056C49}"/>
              </a:ext>
            </a:extLst>
          </p:cNvPr>
          <p:cNvGrpSpPr/>
          <p:nvPr userDrawn="1"/>
        </p:nvGrpSpPr>
        <p:grpSpPr>
          <a:xfrm rot="8977348">
            <a:off x="-449731" y="-1064684"/>
            <a:ext cx="1180905" cy="1894504"/>
            <a:chOff x="2402100" y="3854125"/>
            <a:chExt cx="435600" cy="698825"/>
          </a:xfrm>
        </p:grpSpPr>
        <p:sp>
          <p:nvSpPr>
            <p:cNvPr id="315" name="Google Shape;362;p2">
              <a:extLst>
                <a:ext uri="{FF2B5EF4-FFF2-40B4-BE49-F238E27FC236}">
                  <a16:creationId xmlns:a16="http://schemas.microsoft.com/office/drawing/2014/main" id="{78D63244-BDEB-41BE-85AB-6027960F1E3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63;p2">
              <a:extLst>
                <a:ext uri="{FF2B5EF4-FFF2-40B4-BE49-F238E27FC236}">
                  <a16:creationId xmlns:a16="http://schemas.microsoft.com/office/drawing/2014/main" id="{D54EA590-D854-4DE7-840B-DD821FA9E27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64;p2">
              <a:extLst>
                <a:ext uri="{FF2B5EF4-FFF2-40B4-BE49-F238E27FC236}">
                  <a16:creationId xmlns:a16="http://schemas.microsoft.com/office/drawing/2014/main" id="{8E109A2D-BAE0-45FA-8CA2-58DBA001DB11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65;p2">
              <a:extLst>
                <a:ext uri="{FF2B5EF4-FFF2-40B4-BE49-F238E27FC236}">
                  <a16:creationId xmlns:a16="http://schemas.microsoft.com/office/drawing/2014/main" id="{5BDBE447-DE19-4A2C-BE19-DF7FC5EF51F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66;p2">
              <a:extLst>
                <a:ext uri="{FF2B5EF4-FFF2-40B4-BE49-F238E27FC236}">
                  <a16:creationId xmlns:a16="http://schemas.microsoft.com/office/drawing/2014/main" id="{317499E0-D2B8-4494-83D8-351BCDAAE23A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67;p2">
              <a:extLst>
                <a:ext uri="{FF2B5EF4-FFF2-40B4-BE49-F238E27FC236}">
                  <a16:creationId xmlns:a16="http://schemas.microsoft.com/office/drawing/2014/main" id="{00F4E1D4-DDC0-44DB-948D-9CD8668B44A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68;p2">
              <a:extLst>
                <a:ext uri="{FF2B5EF4-FFF2-40B4-BE49-F238E27FC236}">
                  <a16:creationId xmlns:a16="http://schemas.microsoft.com/office/drawing/2014/main" id="{51F528D7-2776-4A92-BF73-0E04801F8E0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69;p2">
              <a:extLst>
                <a:ext uri="{FF2B5EF4-FFF2-40B4-BE49-F238E27FC236}">
                  <a16:creationId xmlns:a16="http://schemas.microsoft.com/office/drawing/2014/main" id="{89D11DC2-80B0-49F9-A39E-58F6930B2077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70;p2">
              <a:extLst>
                <a:ext uri="{FF2B5EF4-FFF2-40B4-BE49-F238E27FC236}">
                  <a16:creationId xmlns:a16="http://schemas.microsoft.com/office/drawing/2014/main" id="{6D1F3BA6-EF8D-45B8-8683-3D2165330F2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71;p2">
              <a:extLst>
                <a:ext uri="{FF2B5EF4-FFF2-40B4-BE49-F238E27FC236}">
                  <a16:creationId xmlns:a16="http://schemas.microsoft.com/office/drawing/2014/main" id="{8371402F-34A0-4C6D-BA3F-642F5DCBA05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72;p2">
              <a:extLst>
                <a:ext uri="{FF2B5EF4-FFF2-40B4-BE49-F238E27FC236}">
                  <a16:creationId xmlns:a16="http://schemas.microsoft.com/office/drawing/2014/main" id="{BAEC2277-0F25-486A-A063-CC80958EFF1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73;p2">
              <a:extLst>
                <a:ext uri="{FF2B5EF4-FFF2-40B4-BE49-F238E27FC236}">
                  <a16:creationId xmlns:a16="http://schemas.microsoft.com/office/drawing/2014/main" id="{AFC1E861-0CDD-46F0-AEDB-244CEDD35A16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74;p2">
              <a:extLst>
                <a:ext uri="{FF2B5EF4-FFF2-40B4-BE49-F238E27FC236}">
                  <a16:creationId xmlns:a16="http://schemas.microsoft.com/office/drawing/2014/main" id="{4E82A347-658A-4A2D-B282-CBBDDF5E321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75;p2">
            <a:extLst>
              <a:ext uri="{FF2B5EF4-FFF2-40B4-BE49-F238E27FC236}">
                <a16:creationId xmlns:a16="http://schemas.microsoft.com/office/drawing/2014/main" id="{D3F55BA1-829E-4906-BFCC-9A4FDE1B477F}"/>
              </a:ext>
            </a:extLst>
          </p:cNvPr>
          <p:cNvGrpSpPr/>
          <p:nvPr userDrawn="1"/>
        </p:nvGrpSpPr>
        <p:grpSpPr>
          <a:xfrm rot="8607250">
            <a:off x="-897010" y="-174469"/>
            <a:ext cx="1626652" cy="2567136"/>
            <a:chOff x="322650" y="2571325"/>
            <a:chExt cx="573100" cy="904450"/>
          </a:xfrm>
        </p:grpSpPr>
        <p:sp>
          <p:nvSpPr>
            <p:cNvPr id="329" name="Google Shape;376;p2">
              <a:extLst>
                <a:ext uri="{FF2B5EF4-FFF2-40B4-BE49-F238E27FC236}">
                  <a16:creationId xmlns:a16="http://schemas.microsoft.com/office/drawing/2014/main" id="{DB5D6995-F485-4695-BEB6-9D76B8F2B3BE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77;p2">
              <a:extLst>
                <a:ext uri="{FF2B5EF4-FFF2-40B4-BE49-F238E27FC236}">
                  <a16:creationId xmlns:a16="http://schemas.microsoft.com/office/drawing/2014/main" id="{0DB9AA3C-D46C-46F5-AB9B-76D9D23483C7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1" name="Google Shape;378;p2">
              <a:extLst>
                <a:ext uri="{FF2B5EF4-FFF2-40B4-BE49-F238E27FC236}">
                  <a16:creationId xmlns:a16="http://schemas.microsoft.com/office/drawing/2014/main" id="{BDDA47E9-92FC-47E7-B049-A929287330BD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2" name="Google Shape;379;p2">
              <a:extLst>
                <a:ext uri="{FF2B5EF4-FFF2-40B4-BE49-F238E27FC236}">
                  <a16:creationId xmlns:a16="http://schemas.microsoft.com/office/drawing/2014/main" id="{F33AE869-48A7-4424-B649-78F7D682340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3" name="Google Shape;380;p2">
              <a:extLst>
                <a:ext uri="{FF2B5EF4-FFF2-40B4-BE49-F238E27FC236}">
                  <a16:creationId xmlns:a16="http://schemas.microsoft.com/office/drawing/2014/main" id="{D43D8EFE-EF8F-4EB9-AE2F-1B3F8AD20313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4" name="Google Shape;381;p2">
              <a:extLst>
                <a:ext uri="{FF2B5EF4-FFF2-40B4-BE49-F238E27FC236}">
                  <a16:creationId xmlns:a16="http://schemas.microsoft.com/office/drawing/2014/main" id="{402244F2-0CCA-4BCB-B098-4C885CBB44E6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82;p2">
              <a:extLst>
                <a:ext uri="{FF2B5EF4-FFF2-40B4-BE49-F238E27FC236}">
                  <a16:creationId xmlns:a16="http://schemas.microsoft.com/office/drawing/2014/main" id="{C704205F-CC45-4DE4-ACBF-15F8463D2ECC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44" name="Google Shape;421;p2">
            <a:extLst>
              <a:ext uri="{FF2B5EF4-FFF2-40B4-BE49-F238E27FC236}">
                <a16:creationId xmlns:a16="http://schemas.microsoft.com/office/drawing/2014/main" id="{4B993AB8-D4AA-4597-BE3E-945CBBB1813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952400" y="3564936"/>
            <a:ext cx="10287200" cy="69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500"/>
              <a:buNone/>
              <a:defRPr sz="2000"/>
            </a:lvl1pPr>
            <a:lvl2pPr lvl="1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2pPr>
            <a:lvl3pPr lvl="2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3pPr>
            <a:lvl4pPr lvl="3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4pPr>
            <a:lvl5pPr lvl="4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5pPr>
            <a:lvl6pPr lvl="5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6pPr>
            <a:lvl7pPr lvl="6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7pPr>
            <a:lvl8pPr lvl="7">
              <a:spcBef>
                <a:spcPts val="2133"/>
              </a:spcBef>
              <a:spcAft>
                <a:spcPts val="0"/>
              </a:spcAft>
              <a:buSzPts val="1500"/>
              <a:buNone/>
              <a:defRPr sz="2000"/>
            </a:lvl8pPr>
            <a:lvl9pPr lvl="8">
              <a:spcBef>
                <a:spcPts val="2133"/>
              </a:spcBef>
              <a:spcAft>
                <a:spcPts val="2133"/>
              </a:spcAft>
              <a:buSzPts val="1500"/>
              <a:buNone/>
              <a:defRPr sz="2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52110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3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1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7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5819370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userDrawn="1">
  <p:cSld name="Title and body">
    <p:spTree>
      <p:nvGrpSpPr>
        <p:cNvPr id="1" name="Shape 68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36425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4254932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1" name="Google Shape;1571;p1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>
              <a:solidFill>
                <a:schemeClr val="dk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891930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 userDrawn="1">
  <p:cSld name="Table of contents">
    <p:spTree>
      <p:nvGrpSpPr>
        <p:cNvPr id="1" name="Shape 157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2583180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7775580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 userDrawn="1">
  <p:cSld name="Title and three columns">
    <p:spTree>
      <p:nvGrpSpPr>
        <p:cNvPr id="1" name="Shape 204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7974437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userDrawn="1">
  <p:cSld name="Section header"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88637693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4002065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 userDrawn="1">
  <p:cSld name="title and text 2">
    <p:spTree>
      <p:nvGrpSpPr>
        <p:cNvPr id="1" name="Shape 27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8358755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 userDrawn="1">
  <p:cSld name="Numbers and text">
    <p:spTree>
      <p:nvGrpSpPr>
        <p:cNvPr id="1" name="Shape 279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2841887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 2" userDrawn="1">
  <p:cSld name="Only Title 2">
    <p:spTree>
      <p:nvGrpSpPr>
        <p:cNvPr id="1" name="Shape 322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978250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 userDrawn="1">
  <p:cSld name="Title and text 4">
    <p:spTree>
      <p:nvGrpSpPr>
        <p:cNvPr id="1" name="Shape 332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41016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 userDrawn="1">
  <p:cSld name="One column text">
    <p:spTree>
      <p:nvGrpSpPr>
        <p:cNvPr id="1" name="Shape 88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8801955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ly Title">
  <p:cSld name="Only Title">
    <p:spTree>
      <p:nvGrpSpPr>
        <p:cNvPr id="1" name="Shape 16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48" name="Google Shape;1648;p14"/>
          <p:cNvGrpSpPr/>
          <p:nvPr/>
        </p:nvGrpSpPr>
        <p:grpSpPr>
          <a:xfrm rot="10800000" flipH="1">
            <a:off x="-2793108" y="-1131489"/>
            <a:ext cx="8623819" cy="3541652"/>
            <a:chOff x="5619200" y="4458200"/>
            <a:chExt cx="1647150" cy="742900"/>
          </a:xfrm>
        </p:grpSpPr>
        <p:sp>
          <p:nvSpPr>
            <p:cNvPr id="1649" name="Google Shape;1649;p14"/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0" name="Google Shape;1650;p14"/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1" name="Google Shape;1651;p14"/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2" name="Google Shape;1652;p14"/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3" name="Google Shape;1653;p14"/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54" name="Google Shape;1654;p14"/>
          <p:cNvGrpSpPr/>
          <p:nvPr/>
        </p:nvGrpSpPr>
        <p:grpSpPr>
          <a:xfrm>
            <a:off x="227429" y="4709187"/>
            <a:ext cx="6025333" cy="3238173"/>
            <a:chOff x="4178350" y="2375050"/>
            <a:chExt cx="938350" cy="515775"/>
          </a:xfrm>
        </p:grpSpPr>
        <p:sp>
          <p:nvSpPr>
            <p:cNvPr id="1655" name="Google Shape;1655;p14"/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6" name="Google Shape;1656;p14"/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7" name="Google Shape;1657;p14"/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8" name="Google Shape;1658;p14"/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59" name="Google Shape;1659;p14"/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0" name="Google Shape;1660;p14"/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1" name="Google Shape;1661;p14"/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662" name="Google Shape;1662;p14"/>
          <p:cNvGrpSpPr/>
          <p:nvPr/>
        </p:nvGrpSpPr>
        <p:grpSpPr>
          <a:xfrm rot="-423650">
            <a:off x="-1584167" y="4251461"/>
            <a:ext cx="3550016" cy="3771471"/>
            <a:chOff x="4159600" y="887163"/>
            <a:chExt cx="1265600" cy="1344550"/>
          </a:xfrm>
        </p:grpSpPr>
        <p:sp>
          <p:nvSpPr>
            <p:cNvPr id="1663" name="Google Shape;1663;p14"/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4" name="Google Shape;1664;p14"/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5" name="Google Shape;1665;p14"/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6" name="Google Shape;1666;p14"/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7" name="Google Shape;1667;p14"/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8" name="Google Shape;1668;p14"/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69" name="Google Shape;1669;p14"/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0" name="Google Shape;1670;p14"/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1" name="Google Shape;1671;p14"/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2" name="Google Shape;1672;p14"/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3" name="Google Shape;1673;p14"/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4" name="Google Shape;1674;p14"/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5" name="Google Shape;1675;p14"/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6" name="Google Shape;1676;p14"/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7" name="Google Shape;1677;p14"/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8" name="Google Shape;1678;p14"/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79" name="Google Shape;1679;p14"/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0" name="Google Shape;1680;p14"/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1" name="Google Shape;1681;p14"/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2" name="Google Shape;1682;p14"/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3" name="Google Shape;1683;p14"/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4" name="Google Shape;1684;p14"/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5" name="Google Shape;1685;p14"/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6" name="Google Shape;1686;p14"/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7" name="Google Shape;1687;p14"/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8" name="Google Shape;1688;p14"/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89" name="Google Shape;1689;p14"/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0" name="Google Shape;1690;p14"/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1" name="Google Shape;1691;p14"/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2" name="Google Shape;1692;p14"/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3" name="Google Shape;1693;p14"/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4" name="Google Shape;1694;p14"/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5" name="Google Shape;1695;p14"/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6" name="Google Shape;1696;p14"/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7" name="Google Shape;1697;p14"/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8" name="Google Shape;1698;p14"/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99" name="Google Shape;1699;p14"/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0" name="Google Shape;1700;p14"/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1" name="Google Shape;1701;p14"/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2" name="Google Shape;1702;p14"/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3" name="Google Shape;1703;p14"/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4" name="Google Shape;1704;p14"/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5" name="Google Shape;1705;p14"/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6" name="Google Shape;1706;p14"/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7" name="Google Shape;1707;p14"/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8" name="Google Shape;1708;p14"/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09" name="Google Shape;1709;p14"/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0" name="Google Shape;1710;p14"/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1" name="Google Shape;1711;p14"/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2" name="Google Shape;1712;p14"/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3" name="Google Shape;1713;p14"/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4" name="Google Shape;1714;p14"/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5" name="Google Shape;1715;p14"/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6" name="Google Shape;1716;p14"/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7" name="Google Shape;1717;p14"/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8" name="Google Shape;1718;p14"/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19" name="Google Shape;1719;p14"/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0" name="Google Shape;1720;p14"/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1" name="Google Shape;1721;p14"/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2" name="Google Shape;1722;p14"/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3" name="Google Shape;1723;p14"/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4" name="Google Shape;1724;p14"/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5" name="Google Shape;1725;p14"/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6" name="Google Shape;1726;p14"/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7" name="Google Shape;1727;p14"/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8" name="Google Shape;1728;p14"/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29" name="Google Shape;1729;p14"/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0" name="Google Shape;1730;p14"/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1" name="Google Shape;1731;p14"/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2" name="Google Shape;1732;p14"/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3" name="Google Shape;1733;p14"/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4" name="Google Shape;1734;p14"/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5" name="Google Shape;1735;p14"/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6" name="Google Shape;1736;p14"/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7" name="Google Shape;1737;p14"/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8" name="Google Shape;1738;p14"/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39" name="Google Shape;1739;p14"/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0" name="Google Shape;1740;p14"/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1" name="Google Shape;1741;p14"/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2" name="Google Shape;1742;p14"/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3" name="Google Shape;1743;p14"/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4" name="Google Shape;1744;p14"/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5" name="Google Shape;1745;p14"/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6" name="Google Shape;1746;p14"/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7" name="Google Shape;1747;p14"/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8" name="Google Shape;1748;p14"/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49" name="Google Shape;1749;p14"/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0" name="Google Shape;1750;p14"/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1" name="Google Shape;1751;p14"/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2" name="Google Shape;1752;p14"/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3" name="Google Shape;1753;p14"/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4" name="Google Shape;1754;p14"/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5" name="Google Shape;1755;p14"/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6" name="Google Shape;1756;p14"/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7" name="Google Shape;1757;p14"/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8" name="Google Shape;1758;p14"/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59" name="Google Shape;1759;p14"/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0" name="Google Shape;1760;p14"/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1" name="Google Shape;1761;p14"/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2" name="Google Shape;1762;p14"/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3" name="Google Shape;1763;p14"/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4" name="Google Shape;1764;p14"/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5" name="Google Shape;1765;p14"/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6" name="Google Shape;1766;p14"/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67" name="Google Shape;1767;p14"/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68" name="Google Shape;1768;p14"/>
          <p:cNvGrpSpPr/>
          <p:nvPr/>
        </p:nvGrpSpPr>
        <p:grpSpPr>
          <a:xfrm rot="-10163243">
            <a:off x="-472539" y="-177772"/>
            <a:ext cx="1848557" cy="3112128"/>
            <a:chOff x="3026750" y="1552825"/>
            <a:chExt cx="1108700" cy="1867600"/>
          </a:xfrm>
        </p:grpSpPr>
        <p:sp>
          <p:nvSpPr>
            <p:cNvPr id="1769" name="Google Shape;1769;p14"/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0" name="Google Shape;1770;p14"/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1" name="Google Shape;1771;p14"/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2" name="Google Shape;1772;p14"/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3" name="Google Shape;1773;p14"/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4" name="Google Shape;1774;p14"/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5" name="Google Shape;1775;p14"/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6" name="Google Shape;1776;p14"/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7" name="Google Shape;1777;p14"/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8" name="Google Shape;1778;p14"/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79" name="Google Shape;1779;p14"/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0" name="Google Shape;1780;p14"/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1" name="Google Shape;1781;p14"/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2" name="Google Shape;1782;p14"/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3" name="Google Shape;1783;p14"/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4" name="Google Shape;1784;p14"/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5" name="Google Shape;1785;p14"/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6" name="Google Shape;1786;p14"/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87" name="Google Shape;1787;p14"/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788" name="Google Shape;1788;p14"/>
          <p:cNvGrpSpPr/>
          <p:nvPr/>
        </p:nvGrpSpPr>
        <p:grpSpPr>
          <a:xfrm rot="-10011506">
            <a:off x="11372847" y="-455385"/>
            <a:ext cx="1230532" cy="1974232"/>
            <a:chOff x="2402100" y="3854125"/>
            <a:chExt cx="435600" cy="698825"/>
          </a:xfrm>
        </p:grpSpPr>
        <p:sp>
          <p:nvSpPr>
            <p:cNvPr id="1789" name="Google Shape;1789;p14"/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0" name="Google Shape;1790;p14"/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1" name="Google Shape;1791;p14"/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2" name="Google Shape;1792;p14"/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3" name="Google Shape;1793;p14"/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4" name="Google Shape;1794;p14"/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5" name="Google Shape;1795;p14"/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6" name="Google Shape;1796;p14"/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7" name="Google Shape;1797;p14"/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8" name="Google Shape;1798;p14"/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99" name="Google Shape;1799;p14"/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0" name="Google Shape;1800;p14"/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1" name="Google Shape;1801;p14"/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02" name="Google Shape;1802;p14"/>
          <p:cNvGrpSpPr/>
          <p:nvPr/>
        </p:nvGrpSpPr>
        <p:grpSpPr>
          <a:xfrm>
            <a:off x="11327751" y="5410725"/>
            <a:ext cx="1128955" cy="1991307"/>
            <a:chOff x="2797700" y="3217325"/>
            <a:chExt cx="682725" cy="1204225"/>
          </a:xfrm>
        </p:grpSpPr>
        <p:sp>
          <p:nvSpPr>
            <p:cNvPr id="1803" name="Google Shape;1803;p14"/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4" name="Google Shape;1804;p14"/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5" name="Google Shape;1805;p14"/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6" name="Google Shape;1806;p14"/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7" name="Google Shape;1807;p14"/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8" name="Google Shape;1808;p14"/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09" name="Google Shape;1809;p14"/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0" name="Google Shape;1810;p14"/>
          <p:cNvGrpSpPr/>
          <p:nvPr/>
        </p:nvGrpSpPr>
        <p:grpSpPr>
          <a:xfrm rot="10800000">
            <a:off x="9980830" y="-1510032"/>
            <a:ext cx="1346937" cy="2125579"/>
            <a:chOff x="322650" y="2571325"/>
            <a:chExt cx="573100" cy="904450"/>
          </a:xfrm>
        </p:grpSpPr>
        <p:sp>
          <p:nvSpPr>
            <p:cNvPr id="1811" name="Google Shape;1811;p14"/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2" name="Google Shape;1812;p14"/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3" name="Google Shape;1813;p14"/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4" name="Google Shape;1814;p14"/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5" name="Google Shape;1815;p14"/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6" name="Google Shape;1816;p14"/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17" name="Google Shape;1817;p14"/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818" name="Google Shape;1818;p14"/>
          <p:cNvGrpSpPr/>
          <p:nvPr/>
        </p:nvGrpSpPr>
        <p:grpSpPr>
          <a:xfrm>
            <a:off x="3842618" y="954234"/>
            <a:ext cx="933933" cy="848100"/>
            <a:chOff x="3652400" y="3788700"/>
            <a:chExt cx="700450" cy="636075"/>
          </a:xfrm>
        </p:grpSpPr>
        <p:sp>
          <p:nvSpPr>
            <p:cNvPr id="1819" name="Google Shape;1819;p14"/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0" name="Google Shape;1820;p14"/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1" name="Google Shape;1821;p14"/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2" name="Google Shape;1822;p14"/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3" name="Google Shape;1823;p14"/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4" name="Google Shape;1824;p14"/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5" name="Google Shape;1825;p14"/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6" name="Google Shape;1826;p14"/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7" name="Google Shape;1827;p14"/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8" name="Google Shape;1828;p14"/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29" name="Google Shape;1829;p14"/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0" name="Google Shape;1830;p14"/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1" name="Google Shape;1831;p14"/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2" name="Google Shape;1832;p14"/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33" name="Google Shape;1833;p14"/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834" name="Google Shape;1834;p14"/>
          <p:cNvSpPr txBox="1">
            <a:spLocks noGrp="1"/>
          </p:cNvSpPr>
          <p:nvPr>
            <p:ph type="body" idx="1"/>
          </p:nvPr>
        </p:nvSpPr>
        <p:spPr>
          <a:xfrm>
            <a:off x="1105500" y="2941000"/>
            <a:ext cx="4269200" cy="121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23323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r" rtl="0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r" rtl="0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835" name="Google Shape;1835;p14"/>
          <p:cNvSpPr txBox="1">
            <a:spLocks noGrp="1"/>
          </p:cNvSpPr>
          <p:nvPr>
            <p:ph type="title"/>
          </p:nvPr>
        </p:nvSpPr>
        <p:spPr>
          <a:xfrm>
            <a:off x="7093200" y="2342884"/>
            <a:ext cx="41464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 b="1"/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3700"/>
              <a:buNone/>
              <a:defRPr sz="49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871402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Text" userDrawn="1">
  <p:cSld name="Big Text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83405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978884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Graphic 3">
            <a:hlinkClick r:id="rId2"/>
            <a:extLst>
              <a:ext uri="{FF2B5EF4-FFF2-40B4-BE49-F238E27FC236}">
                <a16:creationId xmlns:a16="http://schemas.microsoft.com/office/drawing/2014/main" id="{A85D8B9E-7319-47C3-A1FE-3B06BC3A51F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31" name="TextBox 30">
            <a:hlinkClick r:id="rId5"/>
            <a:extLst>
              <a:ext uri="{FF2B5EF4-FFF2-40B4-BE49-F238E27FC236}">
                <a16:creationId xmlns:a16="http://schemas.microsoft.com/office/drawing/2014/main" id="{CDB46F75-563F-4748-A5B3-77EB4E35C5F3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7A1CAB6B-A187-493A-944B-7908332C09F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7" name="그림 16">
            <a:extLst>
              <a:ext uri="{FF2B5EF4-FFF2-40B4-BE49-F238E27FC236}">
                <a16:creationId xmlns:a16="http://schemas.microsoft.com/office/drawing/2014/main" id="{A4F5EDD9-9A33-4DFB-B14D-4DD69F640336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3319350" cy="3296418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B3CE0A9D-DC18-46DC-B27D-7FA0DF0E26C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97282"/>
            <a:ext cx="2591272" cy="2860718"/>
          </a:xfrm>
          <a:prstGeom prst="rect">
            <a:avLst/>
          </a:prstGeom>
        </p:spPr>
      </p:pic>
      <p:pic>
        <p:nvPicPr>
          <p:cNvPr id="19" name="그림 18">
            <a:extLst>
              <a:ext uri="{FF2B5EF4-FFF2-40B4-BE49-F238E27FC236}">
                <a16:creationId xmlns:a16="http://schemas.microsoft.com/office/drawing/2014/main" id="{92785257-F83C-49C7-BBEC-FC188CF99737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59947" y="0"/>
            <a:ext cx="2832053" cy="3158829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19B4876D-8BD5-4886-A262-1C0C4107D41C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103" y="3980083"/>
            <a:ext cx="3135897" cy="2877917"/>
          </a:xfrm>
          <a:prstGeom prst="rect">
            <a:avLst/>
          </a:prstGeom>
        </p:spPr>
      </p:pic>
      <p:pic>
        <p:nvPicPr>
          <p:cNvPr id="21" name="그림 20">
            <a:extLst>
              <a:ext uri="{FF2B5EF4-FFF2-40B4-BE49-F238E27FC236}">
                <a16:creationId xmlns:a16="http://schemas.microsoft.com/office/drawing/2014/main" id="{CA8A82CC-E1FC-4DDD-843F-C282EB90FD0F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1600" y="1270000"/>
            <a:ext cx="6908800" cy="431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2232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PTMON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phic 3">
            <a:hlinkClick r:id="rId2"/>
            <a:extLst>
              <a:ext uri="{FF2B5EF4-FFF2-40B4-BE49-F238E27FC236}">
                <a16:creationId xmlns:a16="http://schemas.microsoft.com/office/drawing/2014/main" id="{3A238424-635C-4BFF-AC75-446CE80FDE0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>
            <a:extLs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 l="29909"/>
          <a:stretch/>
        </p:blipFill>
        <p:spPr>
          <a:xfrm>
            <a:off x="6024563" y="7063924"/>
            <a:ext cx="1732461" cy="190500"/>
          </a:xfrm>
          <a:prstGeom prst="rect">
            <a:avLst/>
          </a:prstGeom>
        </p:spPr>
      </p:pic>
      <p:sp>
        <p:nvSpPr>
          <p:cNvPr id="7" name="TextBox 6">
            <a:hlinkClick r:id="rId5"/>
            <a:extLst>
              <a:ext uri="{FF2B5EF4-FFF2-40B4-BE49-F238E27FC236}">
                <a16:creationId xmlns:a16="http://schemas.microsoft.com/office/drawing/2014/main" id="{F5CF4F07-D6D9-4CA9-8075-549D2684DEAA}"/>
              </a:ext>
            </a:extLst>
          </p:cNvPr>
          <p:cNvSpPr txBox="1"/>
          <p:nvPr userDrawn="1"/>
        </p:nvSpPr>
        <p:spPr>
          <a:xfrm>
            <a:off x="4434976" y="7063924"/>
            <a:ext cx="2690631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000" u="none" dirty="0">
                <a:latin typeface="Arial" panose="020B0604020202020204" pitchFamily="34" charset="0"/>
                <a:cs typeface="Arial" panose="020B0604020202020204" pitchFamily="34" charset="0"/>
                <a:hlinkClick r:id="rId6"/>
              </a:rPr>
              <a:t>Presentation template by</a:t>
            </a:r>
            <a:endParaRPr lang="ko-KR" altLang="en-US" sz="10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그림 2">
            <a:extLst>
              <a:ext uri="{FF2B5EF4-FFF2-40B4-BE49-F238E27FC236}">
                <a16:creationId xmlns:a16="http://schemas.microsoft.com/office/drawing/2014/main" id="{8D83FB5A-7294-4C55-8CC0-FF45DCA3F010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1437" y="-99391"/>
            <a:ext cx="12192000" cy="6858000"/>
          </a:xfrm>
          <a:prstGeom prst="rect">
            <a:avLst/>
          </a:prstGeom>
        </p:spPr>
      </p:pic>
      <p:pic>
        <p:nvPicPr>
          <p:cNvPr id="10" name="그림 9">
            <a:extLst>
              <a:ext uri="{FF2B5EF4-FFF2-40B4-BE49-F238E27FC236}">
                <a16:creationId xmlns:a16="http://schemas.microsoft.com/office/drawing/2014/main" id="{A822CB1C-5BBB-4BF8-88DD-9EF096829A2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2265"/>
          <a:stretch/>
        </p:blipFill>
        <p:spPr>
          <a:xfrm>
            <a:off x="10574372" y="5209434"/>
            <a:ext cx="1617628" cy="1648566"/>
          </a:xfrm>
          <a:prstGeom prst="rect">
            <a:avLst/>
          </a:prstGeom>
        </p:spPr>
      </p:pic>
      <p:pic>
        <p:nvPicPr>
          <p:cNvPr id="13" name="그림 12">
            <a:extLst>
              <a:ext uri="{FF2B5EF4-FFF2-40B4-BE49-F238E27FC236}">
                <a16:creationId xmlns:a16="http://schemas.microsoft.com/office/drawing/2014/main" id="{EF0D79C8-425F-4FF8-9C61-C6C6F04833DF}"/>
              </a:ext>
            </a:extLst>
          </p:cNvPr>
          <p:cNvPicPr>
            <a:picLocks noChangeAspect="1"/>
          </p:cNvPicPr>
          <p:nvPr userDrawn="1"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456" y="1"/>
            <a:ext cx="2226544" cy="2057400"/>
          </a:xfrm>
          <a:prstGeom prst="rect">
            <a:avLst/>
          </a:prstGeom>
        </p:spPr>
      </p:pic>
      <p:pic>
        <p:nvPicPr>
          <p:cNvPr id="14" name="그림 13">
            <a:extLst>
              <a:ext uri="{FF2B5EF4-FFF2-40B4-BE49-F238E27FC236}">
                <a16:creationId xmlns:a16="http://schemas.microsoft.com/office/drawing/2014/main" id="{0CC758F9-3E39-4C62-A801-3FFEC938405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7669"/>
          <a:stretch/>
        </p:blipFill>
        <p:spPr>
          <a:xfrm flipV="1">
            <a:off x="0" y="0"/>
            <a:ext cx="2361744" cy="999139"/>
          </a:xfrm>
          <a:prstGeom prst="rect">
            <a:avLst/>
          </a:prstGeom>
        </p:spPr>
      </p:pic>
      <p:pic>
        <p:nvPicPr>
          <p:cNvPr id="18" name="그림 17">
            <a:extLst>
              <a:ext uri="{FF2B5EF4-FFF2-40B4-BE49-F238E27FC236}">
                <a16:creationId xmlns:a16="http://schemas.microsoft.com/office/drawing/2014/main" id="{FD6D8C16-726E-44C2-AF00-618F4A5526A7}"/>
              </a:ext>
            </a:extLst>
          </p:cNvPr>
          <p:cNvPicPr>
            <a:picLocks noChangeAspect="1"/>
          </p:cNvPicPr>
          <p:nvPr userDrawn="1"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5006647"/>
            <a:ext cx="2454119" cy="1851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63354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8.xml"/><Relationship Id="rId13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3.xml"/><Relationship Id="rId7" Type="http://schemas.openxmlformats.org/officeDocument/2006/relationships/slideLayout" Target="../slideLayouts/slideLayout27.xml"/><Relationship Id="rId12" Type="http://schemas.openxmlformats.org/officeDocument/2006/relationships/slideLayout" Target="../slideLayouts/slideLayout32.xml"/><Relationship Id="rId2" Type="http://schemas.openxmlformats.org/officeDocument/2006/relationships/slideLayout" Target="../slideLayouts/slideLayout22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21.xml"/><Relationship Id="rId6" Type="http://schemas.openxmlformats.org/officeDocument/2006/relationships/slideLayout" Target="../slideLayouts/slideLayout26.xml"/><Relationship Id="rId11" Type="http://schemas.openxmlformats.org/officeDocument/2006/relationships/slideLayout" Target="../slideLayouts/slideLayout31.xml"/><Relationship Id="rId5" Type="http://schemas.openxmlformats.org/officeDocument/2006/relationships/slideLayout" Target="../slideLayouts/slideLayout25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30.xml"/><Relationship Id="rId4" Type="http://schemas.openxmlformats.org/officeDocument/2006/relationships/slideLayout" Target="../slideLayouts/slideLayout24.xml"/><Relationship Id="rId9" Type="http://schemas.openxmlformats.org/officeDocument/2006/relationships/slideLayout" Target="../slideLayouts/slideLayout29.xml"/><Relationship Id="rId14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6048423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8" r:id="rId1"/>
    <p:sldLayoutId id="2147483689" r:id="rId2"/>
    <p:sldLayoutId id="2147483690" r:id="rId3"/>
    <p:sldLayoutId id="2147483692" r:id="rId4"/>
    <p:sldLayoutId id="2147483695" r:id="rId5"/>
    <p:sldLayoutId id="2147483697" r:id="rId6"/>
    <p:sldLayoutId id="2147483673" r:id="rId7"/>
    <p:sldLayoutId id="2147483674" r:id="rId8"/>
    <p:sldLayoutId id="2147483675" r:id="rId9"/>
    <p:sldLayoutId id="2147483676" r:id="rId10"/>
    <p:sldLayoutId id="2147483678" r:id="rId11"/>
    <p:sldLayoutId id="2147483679" r:id="rId12"/>
    <p:sldLayoutId id="2147483681" r:id="rId13"/>
    <p:sldLayoutId id="2147483682" r:id="rId14"/>
    <p:sldLayoutId id="2147483683" r:id="rId15"/>
    <p:sldLayoutId id="2147483684" r:id="rId16"/>
    <p:sldLayoutId id="2147483685" r:id="rId17"/>
    <p:sldLayoutId id="2147483686" r:id="rId18"/>
    <p:sldLayoutId id="2147483672" r:id="rId19"/>
    <p:sldLayoutId id="2147483664" r:id="rId2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B9C9D100-56E0-F45C-D912-52178E42B39C}"/>
              </a:ext>
            </a:extLst>
          </p:cNvPr>
          <p:cNvSpPr txBox="1"/>
          <p:nvPr userDrawn="1"/>
        </p:nvSpPr>
        <p:spPr>
          <a:xfrm>
            <a:off x="0" y="-16046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pic>
        <p:nvPicPr>
          <p:cNvPr id="4" name="Picture 3" descr="A round pink label with white text and a black background&#10;&#10;Description automatically generated">
            <a:extLst>
              <a:ext uri="{FF2B5EF4-FFF2-40B4-BE49-F238E27FC236}">
                <a16:creationId xmlns:a16="http://schemas.microsoft.com/office/drawing/2014/main" id="{E02D1EFD-66D2-2BE8-F1F8-131180BB601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0684" y="109330"/>
            <a:ext cx="1635517" cy="1635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0117393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08" r:id="rId5"/>
    <p:sldLayoutId id="2147483709" r:id="rId6"/>
    <p:sldLayoutId id="2147483710" r:id="rId7"/>
    <p:sldLayoutId id="2147483711" r:id="rId8"/>
    <p:sldLayoutId id="2147483712" r:id="rId9"/>
    <p:sldLayoutId id="2147483713" r:id="rId10"/>
    <p:sldLayoutId id="2147483714" r:id="rId11"/>
    <p:sldLayoutId id="2147483715" r:id="rId12"/>
    <p:sldLayoutId id="2147483716" r:id="rId13"/>
    <p:sldLayoutId id="2147483717" r:id="rId14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8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svg"/><Relationship Id="rId5" Type="http://schemas.openxmlformats.org/officeDocument/2006/relationships/image" Target="../media/image19.png"/><Relationship Id="rId4" Type="http://schemas.openxmlformats.org/officeDocument/2006/relationships/image" Target="../media/image30.sv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3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sv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2.svg"/><Relationship Id="rId5" Type="http://schemas.openxmlformats.org/officeDocument/2006/relationships/image" Target="../media/image24.png"/><Relationship Id="rId4" Type="http://schemas.openxmlformats.org/officeDocument/2006/relationships/image" Target="../media/image23.png"/><Relationship Id="rId9" Type="http://schemas.openxmlformats.org/officeDocument/2006/relationships/image" Target="../media/image2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27.png"/><Relationship Id="rId4" Type="http://schemas.openxmlformats.org/officeDocument/2006/relationships/image" Target="../media/image26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9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" name="Google Shape;232;p2">
            <a:extLst>
              <a:ext uri="{FF2B5EF4-FFF2-40B4-BE49-F238E27FC236}">
                <a16:creationId xmlns:a16="http://schemas.microsoft.com/office/drawing/2014/main" id="{6D5EE387-92CE-417D-822C-EC949D2BF531}"/>
              </a:ext>
            </a:extLst>
          </p:cNvPr>
          <p:cNvGrpSpPr/>
          <p:nvPr/>
        </p:nvGrpSpPr>
        <p:grpSpPr>
          <a:xfrm rot="3920554">
            <a:off x="-92184" y="4671337"/>
            <a:ext cx="1417407" cy="2500095"/>
            <a:chOff x="2797700" y="3217325"/>
            <a:chExt cx="682725" cy="1204225"/>
          </a:xfrm>
        </p:grpSpPr>
        <p:sp>
          <p:nvSpPr>
            <p:cNvPr id="66" name="Google Shape;233;p2">
              <a:extLst>
                <a:ext uri="{FF2B5EF4-FFF2-40B4-BE49-F238E27FC236}">
                  <a16:creationId xmlns:a16="http://schemas.microsoft.com/office/drawing/2014/main" id="{8BFD5403-F204-4ED8-9EEB-57C7A473AA84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34;p2">
              <a:extLst>
                <a:ext uri="{FF2B5EF4-FFF2-40B4-BE49-F238E27FC236}">
                  <a16:creationId xmlns:a16="http://schemas.microsoft.com/office/drawing/2014/main" id="{08856869-0911-4DC5-84EF-B1CC8C187627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35;p2">
              <a:extLst>
                <a:ext uri="{FF2B5EF4-FFF2-40B4-BE49-F238E27FC236}">
                  <a16:creationId xmlns:a16="http://schemas.microsoft.com/office/drawing/2014/main" id="{10BB12E4-B9A9-45D1-A4D2-97DA1817CD3E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36;p2">
              <a:extLst>
                <a:ext uri="{FF2B5EF4-FFF2-40B4-BE49-F238E27FC236}">
                  <a16:creationId xmlns:a16="http://schemas.microsoft.com/office/drawing/2014/main" id="{9AAB0EEE-D703-4F30-B0EE-AEAAAE4C021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37;p2">
              <a:extLst>
                <a:ext uri="{FF2B5EF4-FFF2-40B4-BE49-F238E27FC236}">
                  <a16:creationId xmlns:a16="http://schemas.microsoft.com/office/drawing/2014/main" id="{5E850832-64C1-43B1-AE09-AD895D0BFF6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38;p2">
              <a:extLst>
                <a:ext uri="{FF2B5EF4-FFF2-40B4-BE49-F238E27FC236}">
                  <a16:creationId xmlns:a16="http://schemas.microsoft.com/office/drawing/2014/main" id="{5745B3DB-2179-446A-893E-056353136535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39;p2">
              <a:extLst>
                <a:ext uri="{FF2B5EF4-FFF2-40B4-BE49-F238E27FC236}">
                  <a16:creationId xmlns:a16="http://schemas.microsoft.com/office/drawing/2014/main" id="{24E60FE0-B547-4D53-994D-425BED4CD77C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" name="Google Shape;67;p2">
            <a:extLst>
              <a:ext uri="{FF2B5EF4-FFF2-40B4-BE49-F238E27FC236}">
                <a16:creationId xmlns:a16="http://schemas.microsoft.com/office/drawing/2014/main" id="{2E3784BE-C332-4A32-BFAF-AE0FB4CDA9DE}"/>
              </a:ext>
            </a:extLst>
          </p:cNvPr>
          <p:cNvGrpSpPr/>
          <p:nvPr/>
        </p:nvGrpSpPr>
        <p:grpSpPr>
          <a:xfrm>
            <a:off x="7809004" y="5599317"/>
            <a:ext cx="4896557" cy="1774740"/>
            <a:chOff x="-1068128" y="3996204"/>
            <a:chExt cx="3672418" cy="1331055"/>
          </a:xfrm>
        </p:grpSpPr>
        <p:sp>
          <p:nvSpPr>
            <p:cNvPr id="11" name="Google Shape;68;p2">
              <a:extLst>
                <a:ext uri="{FF2B5EF4-FFF2-40B4-BE49-F238E27FC236}">
                  <a16:creationId xmlns:a16="http://schemas.microsoft.com/office/drawing/2014/main" id="{65692908-A200-4637-88B2-3707A448E64D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12" name="Google Shape;69;p2">
              <a:extLst>
                <a:ext uri="{FF2B5EF4-FFF2-40B4-BE49-F238E27FC236}">
                  <a16:creationId xmlns:a16="http://schemas.microsoft.com/office/drawing/2014/main" id="{FB65180A-5C42-4E5C-A846-EBF4E7B395E7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13" name="Google Shape;70;p2">
                <a:extLst>
                  <a:ext uri="{FF2B5EF4-FFF2-40B4-BE49-F238E27FC236}">
                    <a16:creationId xmlns:a16="http://schemas.microsoft.com/office/drawing/2014/main" id="{DF991540-D2AC-46C4-91C7-02DEE4F26669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4" name="Google Shape;71;p2">
                <a:extLst>
                  <a:ext uri="{FF2B5EF4-FFF2-40B4-BE49-F238E27FC236}">
                    <a16:creationId xmlns:a16="http://schemas.microsoft.com/office/drawing/2014/main" id="{DDE42E42-7BA2-442F-A297-397F5CAA0792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5" name="Google Shape;72;p2">
                <a:extLst>
                  <a:ext uri="{FF2B5EF4-FFF2-40B4-BE49-F238E27FC236}">
                    <a16:creationId xmlns:a16="http://schemas.microsoft.com/office/drawing/2014/main" id="{59071893-C77E-48E1-958F-78E7A1352C54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6" name="Google Shape;73;p2">
                <a:extLst>
                  <a:ext uri="{FF2B5EF4-FFF2-40B4-BE49-F238E27FC236}">
                    <a16:creationId xmlns:a16="http://schemas.microsoft.com/office/drawing/2014/main" id="{97320F17-B5C3-490D-B2DF-E9945091EDBF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7" name="Google Shape;74;p2">
                <a:extLst>
                  <a:ext uri="{FF2B5EF4-FFF2-40B4-BE49-F238E27FC236}">
                    <a16:creationId xmlns:a16="http://schemas.microsoft.com/office/drawing/2014/main" id="{C8D6A30F-444E-4863-8C4F-2C5A5ED33F94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8" name="Google Shape;75;p2">
                <a:extLst>
                  <a:ext uri="{FF2B5EF4-FFF2-40B4-BE49-F238E27FC236}">
                    <a16:creationId xmlns:a16="http://schemas.microsoft.com/office/drawing/2014/main" id="{0CEB1996-022D-410C-A1E9-FC7A0BD2B041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9" name="Google Shape;76;p2">
                <a:extLst>
                  <a:ext uri="{FF2B5EF4-FFF2-40B4-BE49-F238E27FC236}">
                    <a16:creationId xmlns:a16="http://schemas.microsoft.com/office/drawing/2014/main" id="{5292C5E1-4019-4E53-8623-225E2F261864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0" name="Google Shape;77;p2">
                <a:extLst>
                  <a:ext uri="{FF2B5EF4-FFF2-40B4-BE49-F238E27FC236}">
                    <a16:creationId xmlns:a16="http://schemas.microsoft.com/office/drawing/2014/main" id="{138E7A30-A580-47F1-9FF2-3FC96345E490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1" name="Google Shape;78;p2">
                <a:extLst>
                  <a:ext uri="{FF2B5EF4-FFF2-40B4-BE49-F238E27FC236}">
                    <a16:creationId xmlns:a16="http://schemas.microsoft.com/office/drawing/2014/main" id="{BBFD8D9C-6755-40CB-B298-9390DB426B29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2" name="Google Shape;79;p2">
                <a:extLst>
                  <a:ext uri="{FF2B5EF4-FFF2-40B4-BE49-F238E27FC236}">
                    <a16:creationId xmlns:a16="http://schemas.microsoft.com/office/drawing/2014/main" id="{C661116F-6207-4A3E-AE5C-3C20F8C88249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3" name="Google Shape;80;p2">
                <a:extLst>
                  <a:ext uri="{FF2B5EF4-FFF2-40B4-BE49-F238E27FC236}">
                    <a16:creationId xmlns:a16="http://schemas.microsoft.com/office/drawing/2014/main" id="{496A5831-A730-45C4-804C-AA82633D6991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4" name="Google Shape;81;p2">
                <a:extLst>
                  <a:ext uri="{FF2B5EF4-FFF2-40B4-BE49-F238E27FC236}">
                    <a16:creationId xmlns:a16="http://schemas.microsoft.com/office/drawing/2014/main" id="{E5B79F41-BC65-42FD-B4FC-329734E15A6A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5" name="Google Shape;82;p2">
                <a:extLst>
                  <a:ext uri="{FF2B5EF4-FFF2-40B4-BE49-F238E27FC236}">
                    <a16:creationId xmlns:a16="http://schemas.microsoft.com/office/drawing/2014/main" id="{4CA59B39-8269-47DB-92A8-5F8A1FA8FD3B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6" name="Google Shape;83;p2">
                <a:extLst>
                  <a:ext uri="{FF2B5EF4-FFF2-40B4-BE49-F238E27FC236}">
                    <a16:creationId xmlns:a16="http://schemas.microsoft.com/office/drawing/2014/main" id="{08AE513E-0813-43F9-A7BD-D0FA61BEA795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7" name="Google Shape;84;p2">
                <a:extLst>
                  <a:ext uri="{FF2B5EF4-FFF2-40B4-BE49-F238E27FC236}">
                    <a16:creationId xmlns:a16="http://schemas.microsoft.com/office/drawing/2014/main" id="{1AA9C95E-AB1F-485E-9B9E-AB3C87DAAE2B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8" name="Google Shape;85;p2">
                <a:extLst>
                  <a:ext uri="{FF2B5EF4-FFF2-40B4-BE49-F238E27FC236}">
                    <a16:creationId xmlns:a16="http://schemas.microsoft.com/office/drawing/2014/main" id="{DE07C271-37AE-4545-8252-341F7840759A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29" name="Google Shape;86;p2">
                <a:extLst>
                  <a:ext uri="{FF2B5EF4-FFF2-40B4-BE49-F238E27FC236}">
                    <a16:creationId xmlns:a16="http://schemas.microsoft.com/office/drawing/2014/main" id="{840A6AE6-3899-4DD6-8FD8-41541E52DD7B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0" name="Google Shape;87;p2">
                <a:extLst>
                  <a:ext uri="{FF2B5EF4-FFF2-40B4-BE49-F238E27FC236}">
                    <a16:creationId xmlns:a16="http://schemas.microsoft.com/office/drawing/2014/main" id="{FE5DD0A1-0819-4206-ADA7-BAFF3478F808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1" name="Google Shape;88;p2">
                <a:extLst>
                  <a:ext uri="{FF2B5EF4-FFF2-40B4-BE49-F238E27FC236}">
                    <a16:creationId xmlns:a16="http://schemas.microsoft.com/office/drawing/2014/main" id="{9D76A735-F57A-4535-B826-C91919904894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2" name="Google Shape;89;p2">
                <a:extLst>
                  <a:ext uri="{FF2B5EF4-FFF2-40B4-BE49-F238E27FC236}">
                    <a16:creationId xmlns:a16="http://schemas.microsoft.com/office/drawing/2014/main" id="{E09FC2AE-5A54-4F3E-98A3-E02C2A92A7D3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3" name="Google Shape;90;p2">
                <a:extLst>
                  <a:ext uri="{FF2B5EF4-FFF2-40B4-BE49-F238E27FC236}">
                    <a16:creationId xmlns:a16="http://schemas.microsoft.com/office/drawing/2014/main" id="{DBE8AF66-5A91-4996-AD9B-4180B51506F6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4" name="Google Shape;91;p2">
                <a:extLst>
                  <a:ext uri="{FF2B5EF4-FFF2-40B4-BE49-F238E27FC236}">
                    <a16:creationId xmlns:a16="http://schemas.microsoft.com/office/drawing/2014/main" id="{13A3F7CC-09EE-4FA9-8A78-1FFB1ACFD274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5" name="Google Shape;92;p2">
                <a:extLst>
                  <a:ext uri="{FF2B5EF4-FFF2-40B4-BE49-F238E27FC236}">
                    <a16:creationId xmlns:a16="http://schemas.microsoft.com/office/drawing/2014/main" id="{1C7D6C63-EBC0-4E77-8B35-B53A1D88BCB9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6" name="Google Shape;93;p2">
                <a:extLst>
                  <a:ext uri="{FF2B5EF4-FFF2-40B4-BE49-F238E27FC236}">
                    <a16:creationId xmlns:a16="http://schemas.microsoft.com/office/drawing/2014/main" id="{A252D8AB-DB31-4454-9763-72A046925E93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7" name="Google Shape;94;p2">
                <a:extLst>
                  <a:ext uri="{FF2B5EF4-FFF2-40B4-BE49-F238E27FC236}">
                    <a16:creationId xmlns:a16="http://schemas.microsoft.com/office/drawing/2014/main" id="{3820A6E7-C446-477A-AF27-D2BB07C8C499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8" name="Google Shape;95;p2">
                <a:extLst>
                  <a:ext uri="{FF2B5EF4-FFF2-40B4-BE49-F238E27FC236}">
                    <a16:creationId xmlns:a16="http://schemas.microsoft.com/office/drawing/2014/main" id="{8B85FE82-5E34-4624-A97C-C91948E182A9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39" name="Google Shape;96;p2">
                <a:extLst>
                  <a:ext uri="{FF2B5EF4-FFF2-40B4-BE49-F238E27FC236}">
                    <a16:creationId xmlns:a16="http://schemas.microsoft.com/office/drawing/2014/main" id="{67A1867D-C509-44ED-81A0-F66A05D247A8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0" name="Google Shape;97;p2">
                <a:extLst>
                  <a:ext uri="{FF2B5EF4-FFF2-40B4-BE49-F238E27FC236}">
                    <a16:creationId xmlns:a16="http://schemas.microsoft.com/office/drawing/2014/main" id="{4AB72C38-18CC-43F7-A547-B58746448A2F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1" name="Google Shape;98;p2">
                <a:extLst>
                  <a:ext uri="{FF2B5EF4-FFF2-40B4-BE49-F238E27FC236}">
                    <a16:creationId xmlns:a16="http://schemas.microsoft.com/office/drawing/2014/main" id="{2ED53C7F-A5DE-4BA9-93A9-D5FEDBC43BD7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2" name="Google Shape;99;p2">
                <a:extLst>
                  <a:ext uri="{FF2B5EF4-FFF2-40B4-BE49-F238E27FC236}">
                    <a16:creationId xmlns:a16="http://schemas.microsoft.com/office/drawing/2014/main" id="{5D8DFFA5-E4C5-4D0C-813E-D087B12DA60D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3" name="Google Shape;100;p2">
                <a:extLst>
                  <a:ext uri="{FF2B5EF4-FFF2-40B4-BE49-F238E27FC236}">
                    <a16:creationId xmlns:a16="http://schemas.microsoft.com/office/drawing/2014/main" id="{BDB6D147-BC1E-41F8-8F8F-FD624C3F4E41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4" name="Google Shape;101;p2">
                <a:extLst>
                  <a:ext uri="{FF2B5EF4-FFF2-40B4-BE49-F238E27FC236}">
                    <a16:creationId xmlns:a16="http://schemas.microsoft.com/office/drawing/2014/main" id="{E91B8367-D807-4173-8000-D72C47B0BF9E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5" name="Google Shape;102;p2">
                <a:extLst>
                  <a:ext uri="{FF2B5EF4-FFF2-40B4-BE49-F238E27FC236}">
                    <a16:creationId xmlns:a16="http://schemas.microsoft.com/office/drawing/2014/main" id="{D28CEB08-0912-47F8-882A-4DCD7DAF2417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6" name="Google Shape;103;p2">
                <a:extLst>
                  <a:ext uri="{FF2B5EF4-FFF2-40B4-BE49-F238E27FC236}">
                    <a16:creationId xmlns:a16="http://schemas.microsoft.com/office/drawing/2014/main" id="{81F76A03-B3F1-41F7-AC90-81AED5E189EA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7" name="Google Shape;104;p2">
                <a:extLst>
                  <a:ext uri="{FF2B5EF4-FFF2-40B4-BE49-F238E27FC236}">
                    <a16:creationId xmlns:a16="http://schemas.microsoft.com/office/drawing/2014/main" id="{40496C5E-FDE5-4CED-A61A-B95ACE348771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8" name="Google Shape;105;p2">
                <a:extLst>
                  <a:ext uri="{FF2B5EF4-FFF2-40B4-BE49-F238E27FC236}">
                    <a16:creationId xmlns:a16="http://schemas.microsoft.com/office/drawing/2014/main" id="{ABABBBF9-66A3-49E8-B73B-1704DCDE2F9F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49" name="Google Shape;106;p2">
                <a:extLst>
                  <a:ext uri="{FF2B5EF4-FFF2-40B4-BE49-F238E27FC236}">
                    <a16:creationId xmlns:a16="http://schemas.microsoft.com/office/drawing/2014/main" id="{743410E5-952D-4E04-97CD-37A37C50ADE1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0" name="Google Shape;107;p2">
                <a:extLst>
                  <a:ext uri="{FF2B5EF4-FFF2-40B4-BE49-F238E27FC236}">
                    <a16:creationId xmlns:a16="http://schemas.microsoft.com/office/drawing/2014/main" id="{E7BD8D89-69EC-487B-8739-530C744A8438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1" name="Google Shape;108;p2">
                <a:extLst>
                  <a:ext uri="{FF2B5EF4-FFF2-40B4-BE49-F238E27FC236}">
                    <a16:creationId xmlns:a16="http://schemas.microsoft.com/office/drawing/2014/main" id="{B4BBCAE2-6F02-47F4-9B1B-F433E379CD8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2" name="Google Shape;109;p2">
                <a:extLst>
                  <a:ext uri="{FF2B5EF4-FFF2-40B4-BE49-F238E27FC236}">
                    <a16:creationId xmlns:a16="http://schemas.microsoft.com/office/drawing/2014/main" id="{216B218F-584E-483C-9261-4D442B76B755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3" name="Google Shape;110;p2">
                <a:extLst>
                  <a:ext uri="{FF2B5EF4-FFF2-40B4-BE49-F238E27FC236}">
                    <a16:creationId xmlns:a16="http://schemas.microsoft.com/office/drawing/2014/main" id="{754A47B7-77EC-4237-A232-2368DA9327B9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4" name="Google Shape;111;p2">
                <a:extLst>
                  <a:ext uri="{FF2B5EF4-FFF2-40B4-BE49-F238E27FC236}">
                    <a16:creationId xmlns:a16="http://schemas.microsoft.com/office/drawing/2014/main" id="{DF6AA547-6E75-439A-B7DF-A85721C3603C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5" name="Google Shape;112;p2">
                <a:extLst>
                  <a:ext uri="{FF2B5EF4-FFF2-40B4-BE49-F238E27FC236}">
                    <a16:creationId xmlns:a16="http://schemas.microsoft.com/office/drawing/2014/main" id="{CA7FAD6C-3D72-414C-B242-BA4DCD6068F7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6" name="Google Shape;113;p2">
                <a:extLst>
                  <a:ext uri="{FF2B5EF4-FFF2-40B4-BE49-F238E27FC236}">
                    <a16:creationId xmlns:a16="http://schemas.microsoft.com/office/drawing/2014/main" id="{B3C5069D-3586-4FDD-B724-D8F0A9E9C28F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7" name="Google Shape;114;p2">
                <a:extLst>
                  <a:ext uri="{FF2B5EF4-FFF2-40B4-BE49-F238E27FC236}">
                    <a16:creationId xmlns:a16="http://schemas.microsoft.com/office/drawing/2014/main" id="{DBCB8B19-CD09-4D56-9831-CEF3823544DD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8" name="Google Shape;115;p2">
                <a:extLst>
                  <a:ext uri="{FF2B5EF4-FFF2-40B4-BE49-F238E27FC236}">
                    <a16:creationId xmlns:a16="http://schemas.microsoft.com/office/drawing/2014/main" id="{4E58E611-7AAE-41D2-8666-C7FB2085C417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59" name="Google Shape;116;p2">
                <a:extLst>
                  <a:ext uri="{FF2B5EF4-FFF2-40B4-BE49-F238E27FC236}">
                    <a16:creationId xmlns:a16="http://schemas.microsoft.com/office/drawing/2014/main" id="{92C915D3-26E1-4396-8308-75C189E0DBCC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0" name="Google Shape;117;p2">
                <a:extLst>
                  <a:ext uri="{FF2B5EF4-FFF2-40B4-BE49-F238E27FC236}">
                    <a16:creationId xmlns:a16="http://schemas.microsoft.com/office/drawing/2014/main" id="{A86F8393-A038-4D88-9953-80581FD95068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1" name="Google Shape;118;p2">
                <a:extLst>
                  <a:ext uri="{FF2B5EF4-FFF2-40B4-BE49-F238E27FC236}">
                    <a16:creationId xmlns:a16="http://schemas.microsoft.com/office/drawing/2014/main" id="{D7EA7D00-0B65-43E1-BE57-6B4592A5AD4B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2" name="Google Shape;119;p2">
                <a:extLst>
                  <a:ext uri="{FF2B5EF4-FFF2-40B4-BE49-F238E27FC236}">
                    <a16:creationId xmlns:a16="http://schemas.microsoft.com/office/drawing/2014/main" id="{2F849B94-B32E-47DD-8357-EF971732EB13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3" name="Google Shape;120;p2">
                <a:extLst>
                  <a:ext uri="{FF2B5EF4-FFF2-40B4-BE49-F238E27FC236}">
                    <a16:creationId xmlns:a16="http://schemas.microsoft.com/office/drawing/2014/main" id="{9D0F0D68-41E2-4BCC-A381-0D714D098012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121;p2">
                <a:extLst>
                  <a:ext uri="{FF2B5EF4-FFF2-40B4-BE49-F238E27FC236}">
                    <a16:creationId xmlns:a16="http://schemas.microsoft.com/office/drawing/2014/main" id="{D0554BF8-9AD6-42D1-BBBB-5ABAA08A68B6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pic>
        <p:nvPicPr>
          <p:cNvPr id="4" name="Picture 4">
            <a:extLst>
              <a:ext uri="{FF2B5EF4-FFF2-40B4-BE49-F238E27FC236}">
                <a16:creationId xmlns:a16="http://schemas.microsoft.com/office/drawing/2014/main" id="{B47F3344-EE49-49B4-A3DD-B9AEE98D2637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-72589" y="4210827"/>
            <a:ext cx="4603776" cy="2647172"/>
          </a:xfrm>
          <a:prstGeom prst="rect">
            <a:avLst/>
          </a:prstGeom>
        </p:spPr>
      </p:pic>
      <p:pic>
        <p:nvPicPr>
          <p:cNvPr id="461" name="Picture 2">
            <a:extLst>
              <a:ext uri="{FF2B5EF4-FFF2-40B4-BE49-F238E27FC236}">
                <a16:creationId xmlns:a16="http://schemas.microsoft.com/office/drawing/2014/main" id="{209F9ACC-3360-49F0-BF75-0DD0A871CC98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8554591" y="5063654"/>
            <a:ext cx="2561747" cy="1588284"/>
          </a:xfrm>
          <a:prstGeom prst="rect">
            <a:avLst/>
          </a:prstGeom>
        </p:spPr>
      </p:pic>
      <p:grpSp>
        <p:nvGrpSpPr>
          <p:cNvPr id="81" name="Google Shape;11;p2">
            <a:extLst>
              <a:ext uri="{FF2B5EF4-FFF2-40B4-BE49-F238E27FC236}">
                <a16:creationId xmlns:a16="http://schemas.microsoft.com/office/drawing/2014/main" id="{816C6475-2501-472F-8C14-A4FE4B6DE559}"/>
              </a:ext>
            </a:extLst>
          </p:cNvPr>
          <p:cNvGrpSpPr/>
          <p:nvPr/>
        </p:nvGrpSpPr>
        <p:grpSpPr>
          <a:xfrm rot="-5236622">
            <a:off x="8549559" y="-1507770"/>
            <a:ext cx="2471864" cy="1842492"/>
            <a:chOff x="4500175" y="3779525"/>
            <a:chExt cx="1136425" cy="847075"/>
          </a:xfrm>
        </p:grpSpPr>
        <p:sp>
          <p:nvSpPr>
            <p:cNvPr id="82" name="Google Shape;12;p2">
              <a:extLst>
                <a:ext uri="{FF2B5EF4-FFF2-40B4-BE49-F238E27FC236}">
                  <a16:creationId xmlns:a16="http://schemas.microsoft.com/office/drawing/2014/main" id="{1609DE65-D781-40E6-A702-0CA9EA3EB700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13;p2">
              <a:extLst>
                <a:ext uri="{FF2B5EF4-FFF2-40B4-BE49-F238E27FC236}">
                  <a16:creationId xmlns:a16="http://schemas.microsoft.com/office/drawing/2014/main" id="{9539702F-9775-4EA4-853B-EE97433F4B01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14;p2">
              <a:extLst>
                <a:ext uri="{FF2B5EF4-FFF2-40B4-BE49-F238E27FC236}">
                  <a16:creationId xmlns:a16="http://schemas.microsoft.com/office/drawing/2014/main" id="{6B527D5E-5DEC-4533-9A3A-8ED493A3177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15;p2">
              <a:extLst>
                <a:ext uri="{FF2B5EF4-FFF2-40B4-BE49-F238E27FC236}">
                  <a16:creationId xmlns:a16="http://schemas.microsoft.com/office/drawing/2014/main" id="{DE07256F-1D44-4334-AB1C-9B5DA4560F60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16;p2">
              <a:extLst>
                <a:ext uri="{FF2B5EF4-FFF2-40B4-BE49-F238E27FC236}">
                  <a16:creationId xmlns:a16="http://schemas.microsoft.com/office/drawing/2014/main" id="{58944072-7EF8-4294-8AFA-53683A9FC627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17;p2">
              <a:extLst>
                <a:ext uri="{FF2B5EF4-FFF2-40B4-BE49-F238E27FC236}">
                  <a16:creationId xmlns:a16="http://schemas.microsoft.com/office/drawing/2014/main" id="{3C453436-B21D-465D-98C4-0836CE3C14F8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18;p2">
              <a:extLst>
                <a:ext uri="{FF2B5EF4-FFF2-40B4-BE49-F238E27FC236}">
                  <a16:creationId xmlns:a16="http://schemas.microsoft.com/office/drawing/2014/main" id="{3BE49604-F2E6-4A6C-B981-49C72CF46CB8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19;p2">
              <a:extLst>
                <a:ext uri="{FF2B5EF4-FFF2-40B4-BE49-F238E27FC236}">
                  <a16:creationId xmlns:a16="http://schemas.microsoft.com/office/drawing/2014/main" id="{6F32E49A-E978-40CE-893D-CFA3D5249F5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0;p2">
              <a:extLst>
                <a:ext uri="{FF2B5EF4-FFF2-40B4-BE49-F238E27FC236}">
                  <a16:creationId xmlns:a16="http://schemas.microsoft.com/office/drawing/2014/main" id="{4CF4E711-62DD-449F-AF6F-07759005B543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1;p2">
              <a:extLst>
                <a:ext uri="{FF2B5EF4-FFF2-40B4-BE49-F238E27FC236}">
                  <a16:creationId xmlns:a16="http://schemas.microsoft.com/office/drawing/2014/main" id="{CA0CA5AD-BB95-4A74-ADE5-3FE30CF4B45E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2;p2">
              <a:extLst>
                <a:ext uri="{FF2B5EF4-FFF2-40B4-BE49-F238E27FC236}">
                  <a16:creationId xmlns:a16="http://schemas.microsoft.com/office/drawing/2014/main" id="{72DBEAE1-2B66-4A07-A564-4806098C7073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3" name="Google Shape;255;p2">
            <a:extLst>
              <a:ext uri="{FF2B5EF4-FFF2-40B4-BE49-F238E27FC236}">
                <a16:creationId xmlns:a16="http://schemas.microsoft.com/office/drawing/2014/main" id="{AF3977D9-0482-4933-910A-A12C4E4BF082}"/>
              </a:ext>
            </a:extLst>
          </p:cNvPr>
          <p:cNvGrpSpPr/>
          <p:nvPr/>
        </p:nvGrpSpPr>
        <p:grpSpPr>
          <a:xfrm rot="-6923304">
            <a:off x="10491612" y="-1433922"/>
            <a:ext cx="3550056" cy="3771515"/>
            <a:chOff x="4159600" y="887163"/>
            <a:chExt cx="1265600" cy="1344550"/>
          </a:xfrm>
        </p:grpSpPr>
        <p:sp>
          <p:nvSpPr>
            <p:cNvPr id="94" name="Google Shape;256;p2">
              <a:extLst>
                <a:ext uri="{FF2B5EF4-FFF2-40B4-BE49-F238E27FC236}">
                  <a16:creationId xmlns:a16="http://schemas.microsoft.com/office/drawing/2014/main" id="{E10F3AAF-3F8F-45CF-8541-2317EDD14FC8}"/>
                </a:ext>
              </a:extLst>
            </p:cNvPr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7;p2">
              <a:extLst>
                <a:ext uri="{FF2B5EF4-FFF2-40B4-BE49-F238E27FC236}">
                  <a16:creationId xmlns:a16="http://schemas.microsoft.com/office/drawing/2014/main" id="{49C1CCD7-25F9-4DB9-A0F4-634F516EEA8E}"/>
                </a:ext>
              </a:extLst>
            </p:cNvPr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8;p2">
              <a:extLst>
                <a:ext uri="{FF2B5EF4-FFF2-40B4-BE49-F238E27FC236}">
                  <a16:creationId xmlns:a16="http://schemas.microsoft.com/office/drawing/2014/main" id="{15F142E5-935A-4CC1-B2E0-63E9EAD4A953}"/>
                </a:ext>
              </a:extLst>
            </p:cNvPr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;p2">
              <a:extLst>
                <a:ext uri="{FF2B5EF4-FFF2-40B4-BE49-F238E27FC236}">
                  <a16:creationId xmlns:a16="http://schemas.microsoft.com/office/drawing/2014/main" id="{0B7167BE-86EA-4F3B-A2CC-1E346AB325C0}"/>
                </a:ext>
              </a:extLst>
            </p:cNvPr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0;p2">
              <a:extLst>
                <a:ext uri="{FF2B5EF4-FFF2-40B4-BE49-F238E27FC236}">
                  <a16:creationId xmlns:a16="http://schemas.microsoft.com/office/drawing/2014/main" id="{69D00BCF-A6EE-44FE-B8AB-12160F288A46}"/>
                </a:ext>
              </a:extLst>
            </p:cNvPr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1;p2">
              <a:extLst>
                <a:ext uri="{FF2B5EF4-FFF2-40B4-BE49-F238E27FC236}">
                  <a16:creationId xmlns:a16="http://schemas.microsoft.com/office/drawing/2014/main" id="{9E376B07-079D-4358-9DD2-63DEB97FCA32}"/>
                </a:ext>
              </a:extLst>
            </p:cNvPr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2;p2">
              <a:extLst>
                <a:ext uri="{FF2B5EF4-FFF2-40B4-BE49-F238E27FC236}">
                  <a16:creationId xmlns:a16="http://schemas.microsoft.com/office/drawing/2014/main" id="{75799793-B3FA-4F8C-AF2E-2684C403C470}"/>
                </a:ext>
              </a:extLst>
            </p:cNvPr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3;p2">
              <a:extLst>
                <a:ext uri="{FF2B5EF4-FFF2-40B4-BE49-F238E27FC236}">
                  <a16:creationId xmlns:a16="http://schemas.microsoft.com/office/drawing/2014/main" id="{4661A49A-B34A-4DEC-923E-FF8555A86576}"/>
                </a:ext>
              </a:extLst>
            </p:cNvPr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4;p2">
              <a:extLst>
                <a:ext uri="{FF2B5EF4-FFF2-40B4-BE49-F238E27FC236}">
                  <a16:creationId xmlns:a16="http://schemas.microsoft.com/office/drawing/2014/main" id="{71C155E3-14D6-4019-B62D-68C1E2FE8718}"/>
                </a:ext>
              </a:extLst>
            </p:cNvPr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5;p2">
              <a:extLst>
                <a:ext uri="{FF2B5EF4-FFF2-40B4-BE49-F238E27FC236}">
                  <a16:creationId xmlns:a16="http://schemas.microsoft.com/office/drawing/2014/main" id="{EB944B61-8F17-472B-8ED1-0B57CAB05100}"/>
                </a:ext>
              </a:extLst>
            </p:cNvPr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6;p2">
              <a:extLst>
                <a:ext uri="{FF2B5EF4-FFF2-40B4-BE49-F238E27FC236}">
                  <a16:creationId xmlns:a16="http://schemas.microsoft.com/office/drawing/2014/main" id="{EE994035-2F95-4766-B4FC-2B76A2A72C15}"/>
                </a:ext>
              </a:extLst>
            </p:cNvPr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7;p2">
              <a:extLst>
                <a:ext uri="{FF2B5EF4-FFF2-40B4-BE49-F238E27FC236}">
                  <a16:creationId xmlns:a16="http://schemas.microsoft.com/office/drawing/2014/main" id="{D633FE11-D24E-4955-9986-177E6FD8B500}"/>
                </a:ext>
              </a:extLst>
            </p:cNvPr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8;p2">
              <a:extLst>
                <a:ext uri="{FF2B5EF4-FFF2-40B4-BE49-F238E27FC236}">
                  <a16:creationId xmlns:a16="http://schemas.microsoft.com/office/drawing/2014/main" id="{53139A59-4CFB-4B87-B008-BE870F917677}"/>
                </a:ext>
              </a:extLst>
            </p:cNvPr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9;p2">
              <a:extLst>
                <a:ext uri="{FF2B5EF4-FFF2-40B4-BE49-F238E27FC236}">
                  <a16:creationId xmlns:a16="http://schemas.microsoft.com/office/drawing/2014/main" id="{C3F4D395-9C7B-41A5-A85C-29EAA7C49F2C}"/>
                </a:ext>
              </a:extLst>
            </p:cNvPr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70;p2">
              <a:extLst>
                <a:ext uri="{FF2B5EF4-FFF2-40B4-BE49-F238E27FC236}">
                  <a16:creationId xmlns:a16="http://schemas.microsoft.com/office/drawing/2014/main" id="{D7208BA5-4BE0-4E9C-9C9E-2A3C86F64C5B}"/>
                </a:ext>
              </a:extLst>
            </p:cNvPr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71;p2">
              <a:extLst>
                <a:ext uri="{FF2B5EF4-FFF2-40B4-BE49-F238E27FC236}">
                  <a16:creationId xmlns:a16="http://schemas.microsoft.com/office/drawing/2014/main" id="{1B7EB630-219E-4700-BB83-83259850B707}"/>
                </a:ext>
              </a:extLst>
            </p:cNvPr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72;p2">
              <a:extLst>
                <a:ext uri="{FF2B5EF4-FFF2-40B4-BE49-F238E27FC236}">
                  <a16:creationId xmlns:a16="http://schemas.microsoft.com/office/drawing/2014/main" id="{7C1D81C4-1AF5-41C5-9A8D-AAA959AB8D7F}"/>
                </a:ext>
              </a:extLst>
            </p:cNvPr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73;p2">
              <a:extLst>
                <a:ext uri="{FF2B5EF4-FFF2-40B4-BE49-F238E27FC236}">
                  <a16:creationId xmlns:a16="http://schemas.microsoft.com/office/drawing/2014/main" id="{4042BAC6-EE92-4506-B6C0-7C26AD178CCA}"/>
                </a:ext>
              </a:extLst>
            </p:cNvPr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74;p2">
              <a:extLst>
                <a:ext uri="{FF2B5EF4-FFF2-40B4-BE49-F238E27FC236}">
                  <a16:creationId xmlns:a16="http://schemas.microsoft.com/office/drawing/2014/main" id="{9C7AF31F-D088-43C0-B6DA-52EEA7DE6778}"/>
                </a:ext>
              </a:extLst>
            </p:cNvPr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75;p2">
              <a:extLst>
                <a:ext uri="{FF2B5EF4-FFF2-40B4-BE49-F238E27FC236}">
                  <a16:creationId xmlns:a16="http://schemas.microsoft.com/office/drawing/2014/main" id="{F4C37688-EF67-4FAF-AC99-9B558DCBE308}"/>
                </a:ext>
              </a:extLst>
            </p:cNvPr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76;p2">
              <a:extLst>
                <a:ext uri="{FF2B5EF4-FFF2-40B4-BE49-F238E27FC236}">
                  <a16:creationId xmlns:a16="http://schemas.microsoft.com/office/drawing/2014/main" id="{497A91A5-4918-4835-A4AE-D6B7FCD94250}"/>
                </a:ext>
              </a:extLst>
            </p:cNvPr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77;p2">
              <a:extLst>
                <a:ext uri="{FF2B5EF4-FFF2-40B4-BE49-F238E27FC236}">
                  <a16:creationId xmlns:a16="http://schemas.microsoft.com/office/drawing/2014/main" id="{7CE7FC62-0143-4038-AB77-20306594D99F}"/>
                </a:ext>
              </a:extLst>
            </p:cNvPr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78;p2">
              <a:extLst>
                <a:ext uri="{FF2B5EF4-FFF2-40B4-BE49-F238E27FC236}">
                  <a16:creationId xmlns:a16="http://schemas.microsoft.com/office/drawing/2014/main" id="{DD376D71-4279-43C8-80E7-FDFE8A2768F7}"/>
                </a:ext>
              </a:extLst>
            </p:cNvPr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79;p2">
              <a:extLst>
                <a:ext uri="{FF2B5EF4-FFF2-40B4-BE49-F238E27FC236}">
                  <a16:creationId xmlns:a16="http://schemas.microsoft.com/office/drawing/2014/main" id="{A55D608C-929D-476E-8386-19FC39ACE771}"/>
                </a:ext>
              </a:extLst>
            </p:cNvPr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80;p2">
              <a:extLst>
                <a:ext uri="{FF2B5EF4-FFF2-40B4-BE49-F238E27FC236}">
                  <a16:creationId xmlns:a16="http://schemas.microsoft.com/office/drawing/2014/main" id="{48F49850-E190-4FF9-A7B6-B6A7BC3241D2}"/>
                </a:ext>
              </a:extLst>
            </p:cNvPr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81;p2">
              <a:extLst>
                <a:ext uri="{FF2B5EF4-FFF2-40B4-BE49-F238E27FC236}">
                  <a16:creationId xmlns:a16="http://schemas.microsoft.com/office/drawing/2014/main" id="{76FD8385-798C-4A4D-934E-DE39DD1F8DEF}"/>
                </a:ext>
              </a:extLst>
            </p:cNvPr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82;p2">
              <a:extLst>
                <a:ext uri="{FF2B5EF4-FFF2-40B4-BE49-F238E27FC236}">
                  <a16:creationId xmlns:a16="http://schemas.microsoft.com/office/drawing/2014/main" id="{0286291D-91E9-4E45-94AC-D2901EB723AB}"/>
                </a:ext>
              </a:extLst>
            </p:cNvPr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83;p2">
              <a:extLst>
                <a:ext uri="{FF2B5EF4-FFF2-40B4-BE49-F238E27FC236}">
                  <a16:creationId xmlns:a16="http://schemas.microsoft.com/office/drawing/2014/main" id="{59777CB7-316E-41C5-A156-FA292F24C8C3}"/>
                </a:ext>
              </a:extLst>
            </p:cNvPr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84;p2">
              <a:extLst>
                <a:ext uri="{FF2B5EF4-FFF2-40B4-BE49-F238E27FC236}">
                  <a16:creationId xmlns:a16="http://schemas.microsoft.com/office/drawing/2014/main" id="{6033BB64-FB66-4A9E-8CEE-569EBF0B4C35}"/>
                </a:ext>
              </a:extLst>
            </p:cNvPr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85;p2">
              <a:extLst>
                <a:ext uri="{FF2B5EF4-FFF2-40B4-BE49-F238E27FC236}">
                  <a16:creationId xmlns:a16="http://schemas.microsoft.com/office/drawing/2014/main" id="{75ABB957-569F-4092-ABE5-F905FA7C962A}"/>
                </a:ext>
              </a:extLst>
            </p:cNvPr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86;p2">
              <a:extLst>
                <a:ext uri="{FF2B5EF4-FFF2-40B4-BE49-F238E27FC236}">
                  <a16:creationId xmlns:a16="http://schemas.microsoft.com/office/drawing/2014/main" id="{954066A9-D72F-463F-ACD5-C0F47068962E}"/>
                </a:ext>
              </a:extLst>
            </p:cNvPr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87;p2">
              <a:extLst>
                <a:ext uri="{FF2B5EF4-FFF2-40B4-BE49-F238E27FC236}">
                  <a16:creationId xmlns:a16="http://schemas.microsoft.com/office/drawing/2014/main" id="{75159740-6613-48AF-BF3B-E265F04F2D43}"/>
                </a:ext>
              </a:extLst>
            </p:cNvPr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88;p2">
              <a:extLst>
                <a:ext uri="{FF2B5EF4-FFF2-40B4-BE49-F238E27FC236}">
                  <a16:creationId xmlns:a16="http://schemas.microsoft.com/office/drawing/2014/main" id="{691B3262-5458-423E-AD52-8805CEFC0908}"/>
                </a:ext>
              </a:extLst>
            </p:cNvPr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289;p2">
              <a:extLst>
                <a:ext uri="{FF2B5EF4-FFF2-40B4-BE49-F238E27FC236}">
                  <a16:creationId xmlns:a16="http://schemas.microsoft.com/office/drawing/2014/main" id="{FD81A03C-FBAA-4AA9-A7C2-D198AD9AB422}"/>
                </a:ext>
              </a:extLst>
            </p:cNvPr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290;p2">
              <a:extLst>
                <a:ext uri="{FF2B5EF4-FFF2-40B4-BE49-F238E27FC236}">
                  <a16:creationId xmlns:a16="http://schemas.microsoft.com/office/drawing/2014/main" id="{FC6F25DE-7432-42BF-A9C6-B4CD5B5799A2}"/>
                </a:ext>
              </a:extLst>
            </p:cNvPr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91;p2">
              <a:extLst>
                <a:ext uri="{FF2B5EF4-FFF2-40B4-BE49-F238E27FC236}">
                  <a16:creationId xmlns:a16="http://schemas.microsoft.com/office/drawing/2014/main" id="{CA2CC614-BABE-4A31-A615-CB12F7AB0ADF}"/>
                </a:ext>
              </a:extLst>
            </p:cNvPr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92;p2">
              <a:extLst>
                <a:ext uri="{FF2B5EF4-FFF2-40B4-BE49-F238E27FC236}">
                  <a16:creationId xmlns:a16="http://schemas.microsoft.com/office/drawing/2014/main" id="{C42D7AAB-66FC-4E74-AFB9-8707A86B916A}"/>
                </a:ext>
              </a:extLst>
            </p:cNvPr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93;p2">
              <a:extLst>
                <a:ext uri="{FF2B5EF4-FFF2-40B4-BE49-F238E27FC236}">
                  <a16:creationId xmlns:a16="http://schemas.microsoft.com/office/drawing/2014/main" id="{E9AA9289-EE1B-4C96-9AFC-560CFF9C82D1}"/>
                </a:ext>
              </a:extLst>
            </p:cNvPr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94;p2">
              <a:extLst>
                <a:ext uri="{FF2B5EF4-FFF2-40B4-BE49-F238E27FC236}">
                  <a16:creationId xmlns:a16="http://schemas.microsoft.com/office/drawing/2014/main" id="{295487C5-3D8B-4359-BF63-1D7900F0B55C}"/>
                </a:ext>
              </a:extLst>
            </p:cNvPr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95;p2">
              <a:extLst>
                <a:ext uri="{FF2B5EF4-FFF2-40B4-BE49-F238E27FC236}">
                  <a16:creationId xmlns:a16="http://schemas.microsoft.com/office/drawing/2014/main" id="{A592C6F9-3D40-4BA1-B820-7B325644DBA5}"/>
                </a:ext>
              </a:extLst>
            </p:cNvPr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96;p2">
              <a:extLst>
                <a:ext uri="{FF2B5EF4-FFF2-40B4-BE49-F238E27FC236}">
                  <a16:creationId xmlns:a16="http://schemas.microsoft.com/office/drawing/2014/main" id="{B65F5910-DF05-453C-963E-F401AA189D39}"/>
                </a:ext>
              </a:extLst>
            </p:cNvPr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5" name="Google Shape;297;p2">
              <a:extLst>
                <a:ext uri="{FF2B5EF4-FFF2-40B4-BE49-F238E27FC236}">
                  <a16:creationId xmlns:a16="http://schemas.microsoft.com/office/drawing/2014/main" id="{7E068839-B889-4E23-B3AF-41859937F1F4}"/>
                </a:ext>
              </a:extLst>
            </p:cNvPr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6" name="Google Shape;298;p2">
              <a:extLst>
                <a:ext uri="{FF2B5EF4-FFF2-40B4-BE49-F238E27FC236}">
                  <a16:creationId xmlns:a16="http://schemas.microsoft.com/office/drawing/2014/main" id="{BED27402-674A-471E-BE9D-E32496E7966F}"/>
                </a:ext>
              </a:extLst>
            </p:cNvPr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299;p2">
              <a:extLst>
                <a:ext uri="{FF2B5EF4-FFF2-40B4-BE49-F238E27FC236}">
                  <a16:creationId xmlns:a16="http://schemas.microsoft.com/office/drawing/2014/main" id="{3CA34448-54FA-47CD-B375-E455954E8CF1}"/>
                </a:ext>
              </a:extLst>
            </p:cNvPr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300;p2">
              <a:extLst>
                <a:ext uri="{FF2B5EF4-FFF2-40B4-BE49-F238E27FC236}">
                  <a16:creationId xmlns:a16="http://schemas.microsoft.com/office/drawing/2014/main" id="{04F52A08-E324-4DDA-B495-307BD7F53CE7}"/>
                </a:ext>
              </a:extLst>
            </p:cNvPr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301;p2">
              <a:extLst>
                <a:ext uri="{FF2B5EF4-FFF2-40B4-BE49-F238E27FC236}">
                  <a16:creationId xmlns:a16="http://schemas.microsoft.com/office/drawing/2014/main" id="{EF7CF7C4-474F-4CFA-88CE-E4EBD4DD9D7A}"/>
                </a:ext>
              </a:extLst>
            </p:cNvPr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302;p2">
              <a:extLst>
                <a:ext uri="{FF2B5EF4-FFF2-40B4-BE49-F238E27FC236}">
                  <a16:creationId xmlns:a16="http://schemas.microsoft.com/office/drawing/2014/main" id="{5E1F2A80-195D-4C10-8A8B-88C584011CEB}"/>
                </a:ext>
              </a:extLst>
            </p:cNvPr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303;p2">
              <a:extLst>
                <a:ext uri="{FF2B5EF4-FFF2-40B4-BE49-F238E27FC236}">
                  <a16:creationId xmlns:a16="http://schemas.microsoft.com/office/drawing/2014/main" id="{8B9C51D2-BE30-4DA4-9377-8E8BB4939C5A}"/>
                </a:ext>
              </a:extLst>
            </p:cNvPr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304;p2">
              <a:extLst>
                <a:ext uri="{FF2B5EF4-FFF2-40B4-BE49-F238E27FC236}">
                  <a16:creationId xmlns:a16="http://schemas.microsoft.com/office/drawing/2014/main" id="{A8C99754-7D52-4C7D-98A1-C0E379445B55}"/>
                </a:ext>
              </a:extLst>
            </p:cNvPr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305;p2">
              <a:extLst>
                <a:ext uri="{FF2B5EF4-FFF2-40B4-BE49-F238E27FC236}">
                  <a16:creationId xmlns:a16="http://schemas.microsoft.com/office/drawing/2014/main" id="{B946CB00-6DE8-4B8E-AE8E-C5AE340E0EF4}"/>
                </a:ext>
              </a:extLst>
            </p:cNvPr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306;p2">
              <a:extLst>
                <a:ext uri="{FF2B5EF4-FFF2-40B4-BE49-F238E27FC236}">
                  <a16:creationId xmlns:a16="http://schemas.microsoft.com/office/drawing/2014/main" id="{54BA38D6-04B7-4986-8FEC-85638DBDCE7F}"/>
                </a:ext>
              </a:extLst>
            </p:cNvPr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307;p2">
              <a:extLst>
                <a:ext uri="{FF2B5EF4-FFF2-40B4-BE49-F238E27FC236}">
                  <a16:creationId xmlns:a16="http://schemas.microsoft.com/office/drawing/2014/main" id="{A1000734-B5A0-4624-BBA0-DA6A11FA904C}"/>
                </a:ext>
              </a:extLst>
            </p:cNvPr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308;p2">
              <a:extLst>
                <a:ext uri="{FF2B5EF4-FFF2-40B4-BE49-F238E27FC236}">
                  <a16:creationId xmlns:a16="http://schemas.microsoft.com/office/drawing/2014/main" id="{5BE19C15-65E4-419F-A645-BFF721854D45}"/>
                </a:ext>
              </a:extLst>
            </p:cNvPr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309;p2">
              <a:extLst>
                <a:ext uri="{FF2B5EF4-FFF2-40B4-BE49-F238E27FC236}">
                  <a16:creationId xmlns:a16="http://schemas.microsoft.com/office/drawing/2014/main" id="{45B54071-A18E-4FF7-A28D-0E4244F5D670}"/>
                </a:ext>
              </a:extLst>
            </p:cNvPr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310;p2">
              <a:extLst>
                <a:ext uri="{FF2B5EF4-FFF2-40B4-BE49-F238E27FC236}">
                  <a16:creationId xmlns:a16="http://schemas.microsoft.com/office/drawing/2014/main" id="{BA3D3640-0A91-4F74-8C40-3D7225C56B46}"/>
                </a:ext>
              </a:extLst>
            </p:cNvPr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311;p2">
              <a:extLst>
                <a:ext uri="{FF2B5EF4-FFF2-40B4-BE49-F238E27FC236}">
                  <a16:creationId xmlns:a16="http://schemas.microsoft.com/office/drawing/2014/main" id="{17F6ADD7-C7FF-4F44-A370-264232D7C389}"/>
                </a:ext>
              </a:extLst>
            </p:cNvPr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312;p2">
              <a:extLst>
                <a:ext uri="{FF2B5EF4-FFF2-40B4-BE49-F238E27FC236}">
                  <a16:creationId xmlns:a16="http://schemas.microsoft.com/office/drawing/2014/main" id="{F58AE34E-8E3C-4C88-8BD2-D464E4839A64}"/>
                </a:ext>
              </a:extLst>
            </p:cNvPr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313;p2">
              <a:extLst>
                <a:ext uri="{FF2B5EF4-FFF2-40B4-BE49-F238E27FC236}">
                  <a16:creationId xmlns:a16="http://schemas.microsoft.com/office/drawing/2014/main" id="{5A386FAD-94D6-47DA-9C92-462D6EBF00D5}"/>
                </a:ext>
              </a:extLst>
            </p:cNvPr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314;p2">
              <a:extLst>
                <a:ext uri="{FF2B5EF4-FFF2-40B4-BE49-F238E27FC236}">
                  <a16:creationId xmlns:a16="http://schemas.microsoft.com/office/drawing/2014/main" id="{B23DDADD-6E19-4EE6-97EA-BC94D97F0CC9}"/>
                </a:ext>
              </a:extLst>
            </p:cNvPr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315;p2">
              <a:extLst>
                <a:ext uri="{FF2B5EF4-FFF2-40B4-BE49-F238E27FC236}">
                  <a16:creationId xmlns:a16="http://schemas.microsoft.com/office/drawing/2014/main" id="{CEDB6B85-BADF-4ADE-8135-4BC5DBFBBC02}"/>
                </a:ext>
              </a:extLst>
            </p:cNvPr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316;p2">
              <a:extLst>
                <a:ext uri="{FF2B5EF4-FFF2-40B4-BE49-F238E27FC236}">
                  <a16:creationId xmlns:a16="http://schemas.microsoft.com/office/drawing/2014/main" id="{6292B1DB-9F46-40DC-BE19-92BE1F949246}"/>
                </a:ext>
              </a:extLst>
            </p:cNvPr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317;p2">
              <a:extLst>
                <a:ext uri="{FF2B5EF4-FFF2-40B4-BE49-F238E27FC236}">
                  <a16:creationId xmlns:a16="http://schemas.microsoft.com/office/drawing/2014/main" id="{DD852753-3126-4D29-AB54-1802F9A7F4DA}"/>
                </a:ext>
              </a:extLst>
            </p:cNvPr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318;p2">
              <a:extLst>
                <a:ext uri="{FF2B5EF4-FFF2-40B4-BE49-F238E27FC236}">
                  <a16:creationId xmlns:a16="http://schemas.microsoft.com/office/drawing/2014/main" id="{8032EEA4-218E-497E-A9D0-A3F6F3DF27D4}"/>
                </a:ext>
              </a:extLst>
            </p:cNvPr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319;p2">
              <a:extLst>
                <a:ext uri="{FF2B5EF4-FFF2-40B4-BE49-F238E27FC236}">
                  <a16:creationId xmlns:a16="http://schemas.microsoft.com/office/drawing/2014/main" id="{29C8269F-08B0-4C64-AE03-2A26DE585215}"/>
                </a:ext>
              </a:extLst>
            </p:cNvPr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320;p2">
              <a:extLst>
                <a:ext uri="{FF2B5EF4-FFF2-40B4-BE49-F238E27FC236}">
                  <a16:creationId xmlns:a16="http://schemas.microsoft.com/office/drawing/2014/main" id="{3BBFE1AC-FDB0-4FA0-AC61-3027D9B90D50}"/>
                </a:ext>
              </a:extLst>
            </p:cNvPr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321;p2">
              <a:extLst>
                <a:ext uri="{FF2B5EF4-FFF2-40B4-BE49-F238E27FC236}">
                  <a16:creationId xmlns:a16="http://schemas.microsoft.com/office/drawing/2014/main" id="{2794A4D5-E2F6-4122-AF34-019C87AEA46F}"/>
                </a:ext>
              </a:extLst>
            </p:cNvPr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322;p2">
              <a:extLst>
                <a:ext uri="{FF2B5EF4-FFF2-40B4-BE49-F238E27FC236}">
                  <a16:creationId xmlns:a16="http://schemas.microsoft.com/office/drawing/2014/main" id="{E159A164-76A4-4D4D-9632-FD0432223DE9}"/>
                </a:ext>
              </a:extLst>
            </p:cNvPr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323;p2">
              <a:extLst>
                <a:ext uri="{FF2B5EF4-FFF2-40B4-BE49-F238E27FC236}">
                  <a16:creationId xmlns:a16="http://schemas.microsoft.com/office/drawing/2014/main" id="{D03983F2-DB4B-4740-86D7-34589A1975E4}"/>
                </a:ext>
              </a:extLst>
            </p:cNvPr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324;p2">
              <a:extLst>
                <a:ext uri="{FF2B5EF4-FFF2-40B4-BE49-F238E27FC236}">
                  <a16:creationId xmlns:a16="http://schemas.microsoft.com/office/drawing/2014/main" id="{BB44A697-10BB-4C97-B4A9-B6F3BEA996DB}"/>
                </a:ext>
              </a:extLst>
            </p:cNvPr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325;p2">
              <a:extLst>
                <a:ext uri="{FF2B5EF4-FFF2-40B4-BE49-F238E27FC236}">
                  <a16:creationId xmlns:a16="http://schemas.microsoft.com/office/drawing/2014/main" id="{A5D617DC-FD02-47F4-9B28-D149241D5473}"/>
                </a:ext>
              </a:extLst>
            </p:cNvPr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326;p2">
              <a:extLst>
                <a:ext uri="{FF2B5EF4-FFF2-40B4-BE49-F238E27FC236}">
                  <a16:creationId xmlns:a16="http://schemas.microsoft.com/office/drawing/2014/main" id="{69AE4D24-5D5D-4C0D-A6C7-1EBD6C86E143}"/>
                </a:ext>
              </a:extLst>
            </p:cNvPr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327;p2">
              <a:extLst>
                <a:ext uri="{FF2B5EF4-FFF2-40B4-BE49-F238E27FC236}">
                  <a16:creationId xmlns:a16="http://schemas.microsoft.com/office/drawing/2014/main" id="{085ECD44-C998-4804-AB1F-D52CE7BCB76E}"/>
                </a:ext>
              </a:extLst>
            </p:cNvPr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328;p2">
              <a:extLst>
                <a:ext uri="{FF2B5EF4-FFF2-40B4-BE49-F238E27FC236}">
                  <a16:creationId xmlns:a16="http://schemas.microsoft.com/office/drawing/2014/main" id="{26F4B79C-3A01-4918-8FE3-8BE81C97D097}"/>
                </a:ext>
              </a:extLst>
            </p:cNvPr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329;p2">
              <a:extLst>
                <a:ext uri="{FF2B5EF4-FFF2-40B4-BE49-F238E27FC236}">
                  <a16:creationId xmlns:a16="http://schemas.microsoft.com/office/drawing/2014/main" id="{B079A5A1-0303-45C3-97E1-B47245DD9A56}"/>
                </a:ext>
              </a:extLst>
            </p:cNvPr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330;p2">
              <a:extLst>
                <a:ext uri="{FF2B5EF4-FFF2-40B4-BE49-F238E27FC236}">
                  <a16:creationId xmlns:a16="http://schemas.microsoft.com/office/drawing/2014/main" id="{3F52D63B-3884-419E-8F23-DAF528F75B29}"/>
                </a:ext>
              </a:extLst>
            </p:cNvPr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331;p2">
              <a:extLst>
                <a:ext uri="{FF2B5EF4-FFF2-40B4-BE49-F238E27FC236}">
                  <a16:creationId xmlns:a16="http://schemas.microsoft.com/office/drawing/2014/main" id="{7E413706-3879-4C34-80E8-0B9CB7600EA1}"/>
                </a:ext>
              </a:extLst>
            </p:cNvPr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332;p2">
              <a:extLst>
                <a:ext uri="{FF2B5EF4-FFF2-40B4-BE49-F238E27FC236}">
                  <a16:creationId xmlns:a16="http://schemas.microsoft.com/office/drawing/2014/main" id="{16907B35-F59C-427D-A133-CF76A5C34810}"/>
                </a:ext>
              </a:extLst>
            </p:cNvPr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333;p2">
              <a:extLst>
                <a:ext uri="{FF2B5EF4-FFF2-40B4-BE49-F238E27FC236}">
                  <a16:creationId xmlns:a16="http://schemas.microsoft.com/office/drawing/2014/main" id="{450DEF0A-E0C5-44F1-925E-44913F39AA9D}"/>
                </a:ext>
              </a:extLst>
            </p:cNvPr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334;p2">
              <a:extLst>
                <a:ext uri="{FF2B5EF4-FFF2-40B4-BE49-F238E27FC236}">
                  <a16:creationId xmlns:a16="http://schemas.microsoft.com/office/drawing/2014/main" id="{4FB910A5-B142-4281-A893-EA184CC8350F}"/>
                </a:ext>
              </a:extLst>
            </p:cNvPr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335;p2">
              <a:extLst>
                <a:ext uri="{FF2B5EF4-FFF2-40B4-BE49-F238E27FC236}">
                  <a16:creationId xmlns:a16="http://schemas.microsoft.com/office/drawing/2014/main" id="{46E64F04-80D2-49A9-B531-3BAF8E033982}"/>
                </a:ext>
              </a:extLst>
            </p:cNvPr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336;p2">
              <a:extLst>
                <a:ext uri="{FF2B5EF4-FFF2-40B4-BE49-F238E27FC236}">
                  <a16:creationId xmlns:a16="http://schemas.microsoft.com/office/drawing/2014/main" id="{BF3927FE-199B-46EF-BD95-FA10F6CA4172}"/>
                </a:ext>
              </a:extLst>
            </p:cNvPr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337;p2">
              <a:extLst>
                <a:ext uri="{FF2B5EF4-FFF2-40B4-BE49-F238E27FC236}">
                  <a16:creationId xmlns:a16="http://schemas.microsoft.com/office/drawing/2014/main" id="{F20DC03E-A191-4606-A5BA-B92A049C9964}"/>
                </a:ext>
              </a:extLst>
            </p:cNvPr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338;p2">
              <a:extLst>
                <a:ext uri="{FF2B5EF4-FFF2-40B4-BE49-F238E27FC236}">
                  <a16:creationId xmlns:a16="http://schemas.microsoft.com/office/drawing/2014/main" id="{DFE3052B-8DB7-49D0-9B07-5534DFCE4417}"/>
                </a:ext>
              </a:extLst>
            </p:cNvPr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339;p2">
              <a:extLst>
                <a:ext uri="{FF2B5EF4-FFF2-40B4-BE49-F238E27FC236}">
                  <a16:creationId xmlns:a16="http://schemas.microsoft.com/office/drawing/2014/main" id="{ECA214CB-5243-42A2-AB4C-8106FE39941E}"/>
                </a:ext>
              </a:extLst>
            </p:cNvPr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340;p2">
              <a:extLst>
                <a:ext uri="{FF2B5EF4-FFF2-40B4-BE49-F238E27FC236}">
                  <a16:creationId xmlns:a16="http://schemas.microsoft.com/office/drawing/2014/main" id="{194B9510-19D6-4F24-B6B8-A6C075C3F336}"/>
                </a:ext>
              </a:extLst>
            </p:cNvPr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341;p2">
              <a:extLst>
                <a:ext uri="{FF2B5EF4-FFF2-40B4-BE49-F238E27FC236}">
                  <a16:creationId xmlns:a16="http://schemas.microsoft.com/office/drawing/2014/main" id="{77E35E0C-18F3-4EA2-9D7E-F7337BB11981}"/>
                </a:ext>
              </a:extLst>
            </p:cNvPr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342;p2">
              <a:extLst>
                <a:ext uri="{FF2B5EF4-FFF2-40B4-BE49-F238E27FC236}">
                  <a16:creationId xmlns:a16="http://schemas.microsoft.com/office/drawing/2014/main" id="{899183C3-F777-4E16-816F-8C1233E7C4B8}"/>
                </a:ext>
              </a:extLst>
            </p:cNvPr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343;p2">
              <a:extLst>
                <a:ext uri="{FF2B5EF4-FFF2-40B4-BE49-F238E27FC236}">
                  <a16:creationId xmlns:a16="http://schemas.microsoft.com/office/drawing/2014/main" id="{36483679-AF84-42DD-A1FF-B7665D65243A}"/>
                </a:ext>
              </a:extLst>
            </p:cNvPr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344;p2">
              <a:extLst>
                <a:ext uri="{FF2B5EF4-FFF2-40B4-BE49-F238E27FC236}">
                  <a16:creationId xmlns:a16="http://schemas.microsoft.com/office/drawing/2014/main" id="{17F6F129-2CA4-4F0E-AA7A-BAED7211D5FF}"/>
                </a:ext>
              </a:extLst>
            </p:cNvPr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345;p2">
              <a:extLst>
                <a:ext uri="{FF2B5EF4-FFF2-40B4-BE49-F238E27FC236}">
                  <a16:creationId xmlns:a16="http://schemas.microsoft.com/office/drawing/2014/main" id="{CE187C61-7D8B-4EF0-9D4D-5BE431813993}"/>
                </a:ext>
              </a:extLst>
            </p:cNvPr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346;p2">
              <a:extLst>
                <a:ext uri="{FF2B5EF4-FFF2-40B4-BE49-F238E27FC236}">
                  <a16:creationId xmlns:a16="http://schemas.microsoft.com/office/drawing/2014/main" id="{F7F94F1F-3E64-4F5F-8771-C4F0AB2D3044}"/>
                </a:ext>
              </a:extLst>
            </p:cNvPr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347;p2">
              <a:extLst>
                <a:ext uri="{FF2B5EF4-FFF2-40B4-BE49-F238E27FC236}">
                  <a16:creationId xmlns:a16="http://schemas.microsoft.com/office/drawing/2014/main" id="{EC8F5415-3B92-4EAD-B77A-6811278B4A13}"/>
                </a:ext>
              </a:extLst>
            </p:cNvPr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348;p2">
              <a:extLst>
                <a:ext uri="{FF2B5EF4-FFF2-40B4-BE49-F238E27FC236}">
                  <a16:creationId xmlns:a16="http://schemas.microsoft.com/office/drawing/2014/main" id="{F6D4E6F8-3324-404D-A7A6-F9100FD3F580}"/>
                </a:ext>
              </a:extLst>
            </p:cNvPr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349;p2">
              <a:extLst>
                <a:ext uri="{FF2B5EF4-FFF2-40B4-BE49-F238E27FC236}">
                  <a16:creationId xmlns:a16="http://schemas.microsoft.com/office/drawing/2014/main" id="{16656ABE-F615-4A59-B1CE-DBE087189BA4}"/>
                </a:ext>
              </a:extLst>
            </p:cNvPr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350;p2">
              <a:extLst>
                <a:ext uri="{FF2B5EF4-FFF2-40B4-BE49-F238E27FC236}">
                  <a16:creationId xmlns:a16="http://schemas.microsoft.com/office/drawing/2014/main" id="{1842BD6E-CB24-4056-8B44-EBF9C31F6D81}"/>
                </a:ext>
              </a:extLst>
            </p:cNvPr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351;p2">
              <a:extLst>
                <a:ext uri="{FF2B5EF4-FFF2-40B4-BE49-F238E27FC236}">
                  <a16:creationId xmlns:a16="http://schemas.microsoft.com/office/drawing/2014/main" id="{AEED3DB8-F789-46F3-BAFD-085966E2901C}"/>
                </a:ext>
              </a:extLst>
            </p:cNvPr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352;p2">
              <a:extLst>
                <a:ext uri="{FF2B5EF4-FFF2-40B4-BE49-F238E27FC236}">
                  <a16:creationId xmlns:a16="http://schemas.microsoft.com/office/drawing/2014/main" id="{ADFD3A11-23C4-450B-AA12-19ABB919914D}"/>
                </a:ext>
              </a:extLst>
            </p:cNvPr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353;p2">
              <a:extLst>
                <a:ext uri="{FF2B5EF4-FFF2-40B4-BE49-F238E27FC236}">
                  <a16:creationId xmlns:a16="http://schemas.microsoft.com/office/drawing/2014/main" id="{5A2285A9-E688-4AD4-B2B2-78996D140E7F}"/>
                </a:ext>
              </a:extLst>
            </p:cNvPr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354;p2">
              <a:extLst>
                <a:ext uri="{FF2B5EF4-FFF2-40B4-BE49-F238E27FC236}">
                  <a16:creationId xmlns:a16="http://schemas.microsoft.com/office/drawing/2014/main" id="{5199F010-246C-47AB-9480-07FC8B8DF284}"/>
                </a:ext>
              </a:extLst>
            </p:cNvPr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355;p2">
              <a:extLst>
                <a:ext uri="{FF2B5EF4-FFF2-40B4-BE49-F238E27FC236}">
                  <a16:creationId xmlns:a16="http://schemas.microsoft.com/office/drawing/2014/main" id="{113E8499-801D-4B42-924E-5C7C4A3F77EA}"/>
                </a:ext>
              </a:extLst>
            </p:cNvPr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356;p2">
              <a:extLst>
                <a:ext uri="{FF2B5EF4-FFF2-40B4-BE49-F238E27FC236}">
                  <a16:creationId xmlns:a16="http://schemas.microsoft.com/office/drawing/2014/main" id="{4819702F-956A-4254-A565-5DDF221582E6}"/>
                </a:ext>
              </a:extLst>
            </p:cNvPr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357;p2">
              <a:extLst>
                <a:ext uri="{FF2B5EF4-FFF2-40B4-BE49-F238E27FC236}">
                  <a16:creationId xmlns:a16="http://schemas.microsoft.com/office/drawing/2014/main" id="{52B7A463-93F9-4C72-A7E3-3B5E027BB6DE}"/>
                </a:ext>
              </a:extLst>
            </p:cNvPr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358;p2">
              <a:extLst>
                <a:ext uri="{FF2B5EF4-FFF2-40B4-BE49-F238E27FC236}">
                  <a16:creationId xmlns:a16="http://schemas.microsoft.com/office/drawing/2014/main" id="{6EC4E7BF-0D5F-457F-8D60-A39BF59EA4C9}"/>
                </a:ext>
              </a:extLst>
            </p:cNvPr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359;p2">
              <a:extLst>
                <a:ext uri="{FF2B5EF4-FFF2-40B4-BE49-F238E27FC236}">
                  <a16:creationId xmlns:a16="http://schemas.microsoft.com/office/drawing/2014/main" id="{C4C83D3D-EEEF-4915-8699-3924C0D6942D}"/>
                </a:ext>
              </a:extLst>
            </p:cNvPr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8" name="Google Shape;360;p2">
              <a:extLst>
                <a:ext uri="{FF2B5EF4-FFF2-40B4-BE49-F238E27FC236}">
                  <a16:creationId xmlns:a16="http://schemas.microsoft.com/office/drawing/2014/main" id="{7EC8A800-3288-4AA9-9802-24053E540B0D}"/>
                </a:ext>
              </a:extLst>
            </p:cNvPr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9" name="Google Shape;413;p2">
            <a:extLst>
              <a:ext uri="{FF2B5EF4-FFF2-40B4-BE49-F238E27FC236}">
                <a16:creationId xmlns:a16="http://schemas.microsoft.com/office/drawing/2014/main" id="{493A05D3-90F7-459C-AFC6-9DBF69501D0C}"/>
              </a:ext>
            </a:extLst>
          </p:cNvPr>
          <p:cNvGrpSpPr/>
          <p:nvPr/>
        </p:nvGrpSpPr>
        <p:grpSpPr>
          <a:xfrm rot="-10030981">
            <a:off x="8095215" y="-1337216"/>
            <a:ext cx="1417332" cy="2499963"/>
            <a:chOff x="2797700" y="3217325"/>
            <a:chExt cx="682725" cy="1204225"/>
          </a:xfrm>
        </p:grpSpPr>
        <p:sp>
          <p:nvSpPr>
            <p:cNvPr id="200" name="Google Shape;414;p2">
              <a:extLst>
                <a:ext uri="{FF2B5EF4-FFF2-40B4-BE49-F238E27FC236}">
                  <a16:creationId xmlns:a16="http://schemas.microsoft.com/office/drawing/2014/main" id="{03C93330-D6A8-4A32-9FE0-FE9860C1365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415;p2">
              <a:extLst>
                <a:ext uri="{FF2B5EF4-FFF2-40B4-BE49-F238E27FC236}">
                  <a16:creationId xmlns:a16="http://schemas.microsoft.com/office/drawing/2014/main" id="{4542AB47-A38E-4DFA-AAAC-CF864C5454C8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416;p2">
              <a:extLst>
                <a:ext uri="{FF2B5EF4-FFF2-40B4-BE49-F238E27FC236}">
                  <a16:creationId xmlns:a16="http://schemas.microsoft.com/office/drawing/2014/main" id="{EEC583CC-F018-4BA6-B54B-F61792AAA813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417;p2">
              <a:extLst>
                <a:ext uri="{FF2B5EF4-FFF2-40B4-BE49-F238E27FC236}">
                  <a16:creationId xmlns:a16="http://schemas.microsoft.com/office/drawing/2014/main" id="{8963389D-8C89-43C1-BFF7-A8FAE0B18344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418;p2">
              <a:extLst>
                <a:ext uri="{FF2B5EF4-FFF2-40B4-BE49-F238E27FC236}">
                  <a16:creationId xmlns:a16="http://schemas.microsoft.com/office/drawing/2014/main" id="{16B7A74D-B24A-45B1-98F4-88C87FC310E4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419;p2">
              <a:extLst>
                <a:ext uri="{FF2B5EF4-FFF2-40B4-BE49-F238E27FC236}">
                  <a16:creationId xmlns:a16="http://schemas.microsoft.com/office/drawing/2014/main" id="{FDC98DE1-4621-475E-999A-2AE2911B0B0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420;p2">
              <a:extLst>
                <a:ext uri="{FF2B5EF4-FFF2-40B4-BE49-F238E27FC236}">
                  <a16:creationId xmlns:a16="http://schemas.microsoft.com/office/drawing/2014/main" id="{7068A46C-B8BD-4457-BE51-B19FF1E181D2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2EE22F69-3B23-B21B-D076-FE73029046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03380" y="673538"/>
            <a:ext cx="5060119" cy="160948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D46F8490-6097-BEDB-5B33-A30D40ABD48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3332" y="1934343"/>
            <a:ext cx="11705335" cy="2786113"/>
          </a:xfrm>
          <a:prstGeom prst="rect">
            <a:avLst/>
          </a:prstGeom>
        </p:spPr>
      </p:pic>
      <p:sp>
        <p:nvSpPr>
          <p:cNvPr id="207" name="TextBox 206"/>
          <p:cNvSpPr txBox="1"/>
          <p:nvPr/>
        </p:nvSpPr>
        <p:spPr>
          <a:xfrm>
            <a:off x="4415309" y="5815087"/>
            <a:ext cx="3618411" cy="1015663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GV: </a:t>
            </a:r>
            <a:r>
              <a:rPr lang="en-US" sz="2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Trịnh</a:t>
            </a: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Thị</a:t>
            </a: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Lành</a:t>
            </a: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Liên</a:t>
            </a:r>
            <a:endParaRPr lang="en-US" sz="2000" i="1" dirty="0" smtClean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</a:t>
            </a: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5A6</a:t>
            </a:r>
          </a:p>
          <a:p>
            <a:r>
              <a:rPr lang="en-US" sz="2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</a:t>
            </a: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TH </a:t>
            </a:r>
            <a:r>
              <a:rPr lang="en-US" sz="2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Hưng</a:t>
            </a:r>
            <a:r>
              <a:rPr lang="en-US" sz="2000" i="1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Đạo</a:t>
            </a:r>
            <a:endParaRPr lang="en-US" sz="2000" i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:a16="http://schemas.microsoft.com/office/drawing/2014/main" id="{CCF28364-F5A6-43AF-9327-B9771DE5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5" r="16489"/>
          <a:stretch/>
        </p:blipFill>
        <p:spPr>
          <a:xfrm>
            <a:off x="9061530" y="3723674"/>
            <a:ext cx="2404759" cy="309304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8FD1583-B4B8-47D3-A39C-CB01204F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615" y="3749931"/>
            <a:ext cx="3948063" cy="2808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6D21323-FF7F-4F0C-96A4-CDFF517553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83578" y="56143"/>
            <a:ext cx="4040375" cy="2808060"/>
          </a:xfrm>
          <a:prstGeom prst="rect">
            <a:avLst/>
          </a:prstGeom>
        </p:spPr>
      </p:pic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3">
            <a:extLst>
              <a:ext uri="{FF2B5EF4-FFF2-40B4-BE49-F238E27FC236}">
                <a16:creationId xmlns:a16="http://schemas.microsoft.com/office/drawing/2014/main" id="{FBBD63DF-462E-6FA8-2EEA-4A6FA28A0476}"/>
              </a:ext>
            </a:extLst>
          </p:cNvPr>
          <p:cNvGrpSpPr/>
          <p:nvPr/>
        </p:nvGrpSpPr>
        <p:grpSpPr>
          <a:xfrm>
            <a:off x="2609355" y="1454668"/>
            <a:ext cx="7103591" cy="4212679"/>
            <a:chOff x="3482854" y="385153"/>
            <a:chExt cx="5249620" cy="3408844"/>
          </a:xfrm>
        </p:grpSpPr>
        <p:pic>
          <p:nvPicPr>
            <p:cNvPr id="25" name="Hình ảnh 10">
              <a:extLst>
                <a:ext uri="{FF2B5EF4-FFF2-40B4-BE49-F238E27FC236}">
                  <a16:creationId xmlns:a16="http://schemas.microsoft.com/office/drawing/2014/main" id="{140AE289-9877-A1C1-E8AD-7F233897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2854" y="385153"/>
              <a:ext cx="5249620" cy="3408844"/>
            </a:xfrm>
            <a:prstGeom prst="rect">
              <a:avLst/>
            </a:prstGeom>
          </p:spPr>
        </p:pic>
        <p:grpSp>
          <p:nvGrpSpPr>
            <p:cNvPr id="4" name="Google Shape;2539;p27">
              <a:extLst>
                <a:ext uri="{FF2B5EF4-FFF2-40B4-BE49-F238E27FC236}">
                  <a16:creationId xmlns:a16="http://schemas.microsoft.com/office/drawing/2014/main" id="{663DB8AA-81C9-D8C1-4944-678B2C86CCEE}"/>
                </a:ext>
              </a:extLst>
            </p:cNvPr>
            <p:cNvGrpSpPr/>
            <p:nvPr/>
          </p:nvGrpSpPr>
          <p:grpSpPr>
            <a:xfrm rot="-9221907" flipH="1">
              <a:off x="4551287" y="1390654"/>
              <a:ext cx="281036" cy="157632"/>
              <a:chOff x="7152923" y="3372582"/>
              <a:chExt cx="418855" cy="234934"/>
            </a:xfrm>
          </p:grpSpPr>
          <p:sp>
            <p:nvSpPr>
              <p:cNvPr id="5" name="Google Shape;2545;p27">
                <a:extLst>
                  <a:ext uri="{FF2B5EF4-FFF2-40B4-BE49-F238E27FC236}">
                    <a16:creationId xmlns:a16="http://schemas.microsoft.com/office/drawing/2014/main" id="{62CFCB9E-02DC-EA76-C26A-D879F62AF107}"/>
                  </a:ext>
                </a:extLst>
              </p:cNvPr>
              <p:cNvSpPr/>
              <p:nvPr/>
            </p:nvSpPr>
            <p:spPr>
              <a:xfrm>
                <a:off x="7152923" y="3424201"/>
                <a:ext cx="174460" cy="18331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422" extrusionOk="0">
                    <a:moveTo>
                      <a:pt x="2271" y="1"/>
                    </a:moveTo>
                    <a:cubicBezTo>
                      <a:pt x="2263" y="1"/>
                      <a:pt x="2255" y="4"/>
                      <a:pt x="2249" y="11"/>
                    </a:cubicBezTo>
                    <a:lnTo>
                      <a:pt x="0" y="2420"/>
                    </a:lnTo>
                    <a:cubicBezTo>
                      <a:pt x="0" y="2421"/>
                      <a:pt x="1" y="2422"/>
                      <a:pt x="2" y="2422"/>
                    </a:cubicBezTo>
                    <a:cubicBezTo>
                      <a:pt x="66" y="2422"/>
                      <a:pt x="2271" y="51"/>
                      <a:pt x="2293" y="51"/>
                    </a:cubicBezTo>
                    <a:cubicBezTo>
                      <a:pt x="2293" y="51"/>
                      <a:pt x="2293" y="51"/>
                      <a:pt x="2293" y="51"/>
                    </a:cubicBezTo>
                    <a:cubicBezTo>
                      <a:pt x="2305" y="40"/>
                      <a:pt x="2304" y="20"/>
                      <a:pt x="2292" y="9"/>
                    </a:cubicBezTo>
                    <a:cubicBezTo>
                      <a:pt x="2286" y="4"/>
                      <a:pt x="2278" y="1"/>
                      <a:pt x="2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  <p:sp>
            <p:nvSpPr>
              <p:cNvPr id="24" name="Google Shape;2547;p27">
                <a:extLst>
                  <a:ext uri="{FF2B5EF4-FFF2-40B4-BE49-F238E27FC236}">
                    <a16:creationId xmlns:a16="http://schemas.microsoft.com/office/drawing/2014/main" id="{2BFD06AA-ACC2-1129-2751-F82BCE6F9B41}"/>
                  </a:ext>
                </a:extLst>
              </p:cNvPr>
              <p:cNvSpPr/>
              <p:nvPr/>
            </p:nvSpPr>
            <p:spPr>
              <a:xfrm>
                <a:off x="7324583" y="3372582"/>
                <a:ext cx="247195" cy="55857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738" extrusionOk="0">
                    <a:moveTo>
                      <a:pt x="3254" y="0"/>
                    </a:moveTo>
                    <a:cubicBezTo>
                      <a:pt x="3057" y="0"/>
                      <a:pt x="104" y="678"/>
                      <a:pt x="37" y="678"/>
                    </a:cubicBezTo>
                    <a:cubicBezTo>
                      <a:pt x="36" y="678"/>
                      <a:pt x="36" y="678"/>
                      <a:pt x="36" y="678"/>
                    </a:cubicBezTo>
                    <a:lnTo>
                      <a:pt x="36" y="678"/>
                    </a:lnTo>
                    <a:cubicBezTo>
                      <a:pt x="1" y="685"/>
                      <a:pt x="11" y="738"/>
                      <a:pt x="43" y="738"/>
                    </a:cubicBezTo>
                    <a:cubicBezTo>
                      <a:pt x="45" y="738"/>
                      <a:pt x="47" y="737"/>
                      <a:pt x="50" y="737"/>
                    </a:cubicBezTo>
                    <a:cubicBezTo>
                      <a:pt x="50" y="737"/>
                      <a:pt x="3264" y="4"/>
                      <a:pt x="3264" y="4"/>
                    </a:cubicBezTo>
                    <a:cubicBezTo>
                      <a:pt x="3266" y="1"/>
                      <a:pt x="3262" y="0"/>
                      <a:pt x="3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26" name="Picture 25" descr="A close up of a black background&#10;&#10;Description automatically generated">
            <a:extLst>
              <a:ext uri="{FF2B5EF4-FFF2-40B4-BE49-F238E27FC236}">
                <a16:creationId xmlns:a16="http://schemas.microsoft.com/office/drawing/2014/main" id="{6B202AAF-E25A-6F18-4FF3-BC1B55B5848E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100944"/>
            <a:ext cx="12192000" cy="2940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55970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2726;p24">
            <a:extLst>
              <a:ext uri="{FF2B5EF4-FFF2-40B4-BE49-F238E27FC236}">
                <a16:creationId xmlns:a16="http://schemas.microsoft.com/office/drawing/2014/main" id="{3308E0E9-7159-3BDD-BAD8-BAF2B11AEC0C}"/>
              </a:ext>
            </a:extLst>
          </p:cNvPr>
          <p:cNvGrpSpPr/>
          <p:nvPr/>
        </p:nvGrpSpPr>
        <p:grpSpPr>
          <a:xfrm rot="10800000" flipH="1">
            <a:off x="7640993" y="-1222127"/>
            <a:ext cx="5510241" cy="2491468"/>
            <a:chOff x="4178350" y="2375050"/>
            <a:chExt cx="938350" cy="515775"/>
          </a:xfrm>
        </p:grpSpPr>
        <p:sp>
          <p:nvSpPr>
            <p:cNvPr id="8" name="Google Shape;2727;p24">
              <a:extLst>
                <a:ext uri="{FF2B5EF4-FFF2-40B4-BE49-F238E27FC236}">
                  <a16:creationId xmlns:a16="http://schemas.microsoft.com/office/drawing/2014/main" id="{15D4EA29-1564-A06E-5485-54871A8AF393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728;p24">
              <a:extLst>
                <a:ext uri="{FF2B5EF4-FFF2-40B4-BE49-F238E27FC236}">
                  <a16:creationId xmlns:a16="http://schemas.microsoft.com/office/drawing/2014/main" id="{1D858E76-6C07-602D-D5E0-A6E95BFA0344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729;p24">
              <a:extLst>
                <a:ext uri="{FF2B5EF4-FFF2-40B4-BE49-F238E27FC236}">
                  <a16:creationId xmlns:a16="http://schemas.microsoft.com/office/drawing/2014/main" id="{C6F61531-0FD7-66D4-A6A9-14ADA527B9C0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2730;p24">
              <a:extLst>
                <a:ext uri="{FF2B5EF4-FFF2-40B4-BE49-F238E27FC236}">
                  <a16:creationId xmlns:a16="http://schemas.microsoft.com/office/drawing/2014/main" id="{AEB9B349-339D-5C0A-8C4B-A001F9C81311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2731;p24">
              <a:extLst>
                <a:ext uri="{FF2B5EF4-FFF2-40B4-BE49-F238E27FC236}">
                  <a16:creationId xmlns:a16="http://schemas.microsoft.com/office/drawing/2014/main" id="{3AE635C0-29ED-4928-7B67-4466DA08F981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732;p24">
              <a:extLst>
                <a:ext uri="{FF2B5EF4-FFF2-40B4-BE49-F238E27FC236}">
                  <a16:creationId xmlns:a16="http://schemas.microsoft.com/office/drawing/2014/main" id="{A80D8149-69C5-4F6F-616C-0F59D5A4D5D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2733;p24">
              <a:extLst>
                <a:ext uri="{FF2B5EF4-FFF2-40B4-BE49-F238E27FC236}">
                  <a16:creationId xmlns:a16="http://schemas.microsoft.com/office/drawing/2014/main" id="{39641AA1-63A2-12E2-716E-7F07B108EC00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" name="Google Shape;2736;p24">
            <a:extLst>
              <a:ext uri="{FF2B5EF4-FFF2-40B4-BE49-F238E27FC236}">
                <a16:creationId xmlns:a16="http://schemas.microsoft.com/office/drawing/2014/main" id="{83643C1D-3EC2-C0DB-030F-F223504058FE}"/>
              </a:ext>
            </a:extLst>
          </p:cNvPr>
          <p:cNvGrpSpPr/>
          <p:nvPr/>
        </p:nvGrpSpPr>
        <p:grpSpPr>
          <a:xfrm rot="10799895">
            <a:off x="-580982" y="-1882975"/>
            <a:ext cx="7180915" cy="2864325"/>
            <a:chOff x="5619200" y="4458200"/>
            <a:chExt cx="1647150" cy="742900"/>
          </a:xfrm>
        </p:grpSpPr>
        <p:sp>
          <p:nvSpPr>
            <p:cNvPr id="16" name="Google Shape;2737;p24">
              <a:extLst>
                <a:ext uri="{FF2B5EF4-FFF2-40B4-BE49-F238E27FC236}">
                  <a16:creationId xmlns:a16="http://schemas.microsoft.com/office/drawing/2014/main" id="{059CEB7C-4DF2-2FEA-ADAB-56896D6EEE74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738;p24">
              <a:extLst>
                <a:ext uri="{FF2B5EF4-FFF2-40B4-BE49-F238E27FC236}">
                  <a16:creationId xmlns:a16="http://schemas.microsoft.com/office/drawing/2014/main" id="{B3986336-9C9A-DC2C-2ACA-A3AD412CC73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739;p24">
              <a:extLst>
                <a:ext uri="{FF2B5EF4-FFF2-40B4-BE49-F238E27FC236}">
                  <a16:creationId xmlns:a16="http://schemas.microsoft.com/office/drawing/2014/main" id="{284221E6-67C6-82E1-893D-2ED11266B3D6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740;p24">
              <a:extLst>
                <a:ext uri="{FF2B5EF4-FFF2-40B4-BE49-F238E27FC236}">
                  <a16:creationId xmlns:a16="http://schemas.microsoft.com/office/drawing/2014/main" id="{8DCA5D53-CA2C-03CA-70A5-F2B1C2AA5F9A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2741;p24">
              <a:extLst>
                <a:ext uri="{FF2B5EF4-FFF2-40B4-BE49-F238E27FC236}">
                  <a16:creationId xmlns:a16="http://schemas.microsoft.com/office/drawing/2014/main" id="{537DABD3-C39E-7D2F-C01B-D8D428EE59F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1" name="Google Shape;2742;p24">
            <a:extLst>
              <a:ext uri="{FF2B5EF4-FFF2-40B4-BE49-F238E27FC236}">
                <a16:creationId xmlns:a16="http://schemas.microsoft.com/office/drawing/2014/main" id="{5EFBB501-1CF3-6255-F6DD-0F8C871B8E03}"/>
              </a:ext>
            </a:extLst>
          </p:cNvPr>
          <p:cNvSpPr/>
          <p:nvPr/>
        </p:nvSpPr>
        <p:spPr>
          <a:xfrm rot="9218179" flipH="1">
            <a:off x="227655" y="-772718"/>
            <a:ext cx="2335368" cy="2088060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2" name="Google Shape;2743;p24">
            <a:extLst>
              <a:ext uri="{FF2B5EF4-FFF2-40B4-BE49-F238E27FC236}">
                <a16:creationId xmlns:a16="http://schemas.microsoft.com/office/drawing/2014/main" id="{1962F70D-19FD-A09C-626B-40A59E5473AF}"/>
              </a:ext>
            </a:extLst>
          </p:cNvPr>
          <p:cNvGrpSpPr/>
          <p:nvPr/>
        </p:nvGrpSpPr>
        <p:grpSpPr>
          <a:xfrm rot="7750108" flipH="1">
            <a:off x="5856985" y="-1105481"/>
            <a:ext cx="1270012" cy="2039567"/>
            <a:chOff x="2402100" y="3854125"/>
            <a:chExt cx="435600" cy="698825"/>
          </a:xfrm>
        </p:grpSpPr>
        <p:sp>
          <p:nvSpPr>
            <p:cNvPr id="23" name="Google Shape;2744;p24">
              <a:extLst>
                <a:ext uri="{FF2B5EF4-FFF2-40B4-BE49-F238E27FC236}">
                  <a16:creationId xmlns:a16="http://schemas.microsoft.com/office/drawing/2014/main" id="{90C41273-BFAD-D169-C750-404736E55D3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745;p24">
              <a:extLst>
                <a:ext uri="{FF2B5EF4-FFF2-40B4-BE49-F238E27FC236}">
                  <a16:creationId xmlns:a16="http://schemas.microsoft.com/office/drawing/2014/main" id="{7169F1F4-31B3-89D0-C432-7BB74076A4AE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746;p24">
              <a:extLst>
                <a:ext uri="{FF2B5EF4-FFF2-40B4-BE49-F238E27FC236}">
                  <a16:creationId xmlns:a16="http://schemas.microsoft.com/office/drawing/2014/main" id="{E6C56EFB-CC62-4D93-0267-AEAD870DF458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747;p24">
              <a:extLst>
                <a:ext uri="{FF2B5EF4-FFF2-40B4-BE49-F238E27FC236}">
                  <a16:creationId xmlns:a16="http://schemas.microsoft.com/office/drawing/2014/main" id="{BAEDD5E0-9BA5-0B71-2856-A9323081709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748;p24">
              <a:extLst>
                <a:ext uri="{FF2B5EF4-FFF2-40B4-BE49-F238E27FC236}">
                  <a16:creationId xmlns:a16="http://schemas.microsoft.com/office/drawing/2014/main" id="{9110A406-A547-3393-E25E-61065B858BCE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749;p24">
              <a:extLst>
                <a:ext uri="{FF2B5EF4-FFF2-40B4-BE49-F238E27FC236}">
                  <a16:creationId xmlns:a16="http://schemas.microsoft.com/office/drawing/2014/main" id="{3CB173E4-4CE8-C030-B42A-34130DA0BF2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750;p24">
              <a:extLst>
                <a:ext uri="{FF2B5EF4-FFF2-40B4-BE49-F238E27FC236}">
                  <a16:creationId xmlns:a16="http://schemas.microsoft.com/office/drawing/2014/main" id="{E2E78B3A-1204-1AB8-A8A3-7551DEC87607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751;p24">
              <a:extLst>
                <a:ext uri="{FF2B5EF4-FFF2-40B4-BE49-F238E27FC236}">
                  <a16:creationId xmlns:a16="http://schemas.microsoft.com/office/drawing/2014/main" id="{073A2D14-9038-5823-6AB1-7C8B12CC94F2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752;p24">
              <a:extLst>
                <a:ext uri="{FF2B5EF4-FFF2-40B4-BE49-F238E27FC236}">
                  <a16:creationId xmlns:a16="http://schemas.microsoft.com/office/drawing/2014/main" id="{64822014-716E-7BE7-B4E6-92FDB43BA3D1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753;p24">
              <a:extLst>
                <a:ext uri="{FF2B5EF4-FFF2-40B4-BE49-F238E27FC236}">
                  <a16:creationId xmlns:a16="http://schemas.microsoft.com/office/drawing/2014/main" id="{7C0582C7-8C9D-8428-6ECC-46CB3E02D53E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754;p24">
              <a:extLst>
                <a:ext uri="{FF2B5EF4-FFF2-40B4-BE49-F238E27FC236}">
                  <a16:creationId xmlns:a16="http://schemas.microsoft.com/office/drawing/2014/main" id="{53C3539C-316D-D028-AEBC-F3645686B79D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755;p24">
              <a:extLst>
                <a:ext uri="{FF2B5EF4-FFF2-40B4-BE49-F238E27FC236}">
                  <a16:creationId xmlns:a16="http://schemas.microsoft.com/office/drawing/2014/main" id="{70562EA8-19F5-0D94-A994-DA0811F6D813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756;p24">
              <a:extLst>
                <a:ext uri="{FF2B5EF4-FFF2-40B4-BE49-F238E27FC236}">
                  <a16:creationId xmlns:a16="http://schemas.microsoft.com/office/drawing/2014/main" id="{6866C458-F2D2-6618-C6B4-BFCC571D930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36" name="Google Shape;2757;p24">
            <a:extLst>
              <a:ext uri="{FF2B5EF4-FFF2-40B4-BE49-F238E27FC236}">
                <a16:creationId xmlns:a16="http://schemas.microsoft.com/office/drawing/2014/main" id="{3BD76E02-260D-6342-EF54-3A92877A9FBF}"/>
              </a:ext>
            </a:extLst>
          </p:cNvPr>
          <p:cNvGrpSpPr/>
          <p:nvPr/>
        </p:nvGrpSpPr>
        <p:grpSpPr>
          <a:xfrm rot="-9070246">
            <a:off x="10465346" y="-520813"/>
            <a:ext cx="2125157" cy="1584216"/>
            <a:chOff x="4500175" y="3779525"/>
            <a:chExt cx="1136425" cy="847075"/>
          </a:xfrm>
        </p:grpSpPr>
        <p:sp>
          <p:nvSpPr>
            <p:cNvPr id="37" name="Google Shape;2758;p24">
              <a:extLst>
                <a:ext uri="{FF2B5EF4-FFF2-40B4-BE49-F238E27FC236}">
                  <a16:creationId xmlns:a16="http://schemas.microsoft.com/office/drawing/2014/main" id="{25907D93-FACA-A423-430A-55FE073DD42A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759;p24">
              <a:extLst>
                <a:ext uri="{FF2B5EF4-FFF2-40B4-BE49-F238E27FC236}">
                  <a16:creationId xmlns:a16="http://schemas.microsoft.com/office/drawing/2014/main" id="{71713BDF-2B30-7633-393A-E742700C9CF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760;p24">
              <a:extLst>
                <a:ext uri="{FF2B5EF4-FFF2-40B4-BE49-F238E27FC236}">
                  <a16:creationId xmlns:a16="http://schemas.microsoft.com/office/drawing/2014/main" id="{0278049C-F39F-04D6-09F6-D234561F69BC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761;p24">
              <a:extLst>
                <a:ext uri="{FF2B5EF4-FFF2-40B4-BE49-F238E27FC236}">
                  <a16:creationId xmlns:a16="http://schemas.microsoft.com/office/drawing/2014/main" id="{9049A3C1-1389-6255-60D4-97DD548BA8F7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762;p24">
              <a:extLst>
                <a:ext uri="{FF2B5EF4-FFF2-40B4-BE49-F238E27FC236}">
                  <a16:creationId xmlns:a16="http://schemas.microsoft.com/office/drawing/2014/main" id="{E69B34EA-824E-5C92-2B6A-BD11AA0B36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763;p24">
              <a:extLst>
                <a:ext uri="{FF2B5EF4-FFF2-40B4-BE49-F238E27FC236}">
                  <a16:creationId xmlns:a16="http://schemas.microsoft.com/office/drawing/2014/main" id="{55963B6C-95C7-9F06-ACC9-09CD7B0C5E0D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764;p24">
              <a:extLst>
                <a:ext uri="{FF2B5EF4-FFF2-40B4-BE49-F238E27FC236}">
                  <a16:creationId xmlns:a16="http://schemas.microsoft.com/office/drawing/2014/main" id="{4C1334DF-4B7D-73CA-4271-1E22E98BA2D5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765;p24">
              <a:extLst>
                <a:ext uri="{FF2B5EF4-FFF2-40B4-BE49-F238E27FC236}">
                  <a16:creationId xmlns:a16="http://schemas.microsoft.com/office/drawing/2014/main" id="{8B4DF492-47FF-A8E4-4C4A-47BF5A453A30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766;p24">
              <a:extLst>
                <a:ext uri="{FF2B5EF4-FFF2-40B4-BE49-F238E27FC236}">
                  <a16:creationId xmlns:a16="http://schemas.microsoft.com/office/drawing/2014/main" id="{312061C8-895F-DEC8-5405-F5962B36C496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767;p24">
              <a:extLst>
                <a:ext uri="{FF2B5EF4-FFF2-40B4-BE49-F238E27FC236}">
                  <a16:creationId xmlns:a16="http://schemas.microsoft.com/office/drawing/2014/main" id="{BC2A54E5-EED1-4AA0-50CE-6EA43EA074AB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768;p24">
              <a:extLst>
                <a:ext uri="{FF2B5EF4-FFF2-40B4-BE49-F238E27FC236}">
                  <a16:creationId xmlns:a16="http://schemas.microsoft.com/office/drawing/2014/main" id="{3E76AB4D-A94E-D193-BA85-945C44DE9FB6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48" name="Google Shape;2769;p24">
            <a:extLst>
              <a:ext uri="{FF2B5EF4-FFF2-40B4-BE49-F238E27FC236}">
                <a16:creationId xmlns:a16="http://schemas.microsoft.com/office/drawing/2014/main" id="{0C22CFD4-6DA9-C187-7BF9-EED51D7ED711}"/>
              </a:ext>
            </a:extLst>
          </p:cNvPr>
          <p:cNvGrpSpPr/>
          <p:nvPr/>
        </p:nvGrpSpPr>
        <p:grpSpPr>
          <a:xfrm>
            <a:off x="2617118" y="257218"/>
            <a:ext cx="933933" cy="848100"/>
            <a:chOff x="3652400" y="3788700"/>
            <a:chExt cx="700450" cy="636075"/>
          </a:xfrm>
        </p:grpSpPr>
        <p:sp>
          <p:nvSpPr>
            <p:cNvPr id="49" name="Google Shape;2770;p24">
              <a:extLst>
                <a:ext uri="{FF2B5EF4-FFF2-40B4-BE49-F238E27FC236}">
                  <a16:creationId xmlns:a16="http://schemas.microsoft.com/office/drawing/2014/main" id="{2700BD3B-7BA8-6D5B-08E0-8E1E82449830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771;p24">
              <a:extLst>
                <a:ext uri="{FF2B5EF4-FFF2-40B4-BE49-F238E27FC236}">
                  <a16:creationId xmlns:a16="http://schemas.microsoft.com/office/drawing/2014/main" id="{B45CFA16-E276-DAF3-13D6-736A21BAA81C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772;p24">
              <a:extLst>
                <a:ext uri="{FF2B5EF4-FFF2-40B4-BE49-F238E27FC236}">
                  <a16:creationId xmlns:a16="http://schemas.microsoft.com/office/drawing/2014/main" id="{EA2C2A24-FAB2-413B-94F2-6566C5897297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773;p24">
              <a:extLst>
                <a:ext uri="{FF2B5EF4-FFF2-40B4-BE49-F238E27FC236}">
                  <a16:creationId xmlns:a16="http://schemas.microsoft.com/office/drawing/2014/main" id="{BC923001-E90A-4894-81EE-C889674110F2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774;p24">
              <a:extLst>
                <a:ext uri="{FF2B5EF4-FFF2-40B4-BE49-F238E27FC236}">
                  <a16:creationId xmlns:a16="http://schemas.microsoft.com/office/drawing/2014/main" id="{CDC91270-8D72-1FC6-B36C-C219C3199303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775;p24">
              <a:extLst>
                <a:ext uri="{FF2B5EF4-FFF2-40B4-BE49-F238E27FC236}">
                  <a16:creationId xmlns:a16="http://schemas.microsoft.com/office/drawing/2014/main" id="{06BC1436-9D4C-C0F0-0DE4-51E9E1A8C738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776;p24">
              <a:extLst>
                <a:ext uri="{FF2B5EF4-FFF2-40B4-BE49-F238E27FC236}">
                  <a16:creationId xmlns:a16="http://schemas.microsoft.com/office/drawing/2014/main" id="{C7C08691-54B8-88D2-93F5-40FDA002036C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777;p24">
              <a:extLst>
                <a:ext uri="{FF2B5EF4-FFF2-40B4-BE49-F238E27FC236}">
                  <a16:creationId xmlns:a16="http://schemas.microsoft.com/office/drawing/2014/main" id="{C3BC9973-0DF6-74D5-850E-DE28BE54C5D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778;p24">
              <a:extLst>
                <a:ext uri="{FF2B5EF4-FFF2-40B4-BE49-F238E27FC236}">
                  <a16:creationId xmlns:a16="http://schemas.microsoft.com/office/drawing/2014/main" id="{8B40247C-AB1C-4AC8-C7AB-A832FC5981E6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779;p24">
              <a:extLst>
                <a:ext uri="{FF2B5EF4-FFF2-40B4-BE49-F238E27FC236}">
                  <a16:creationId xmlns:a16="http://schemas.microsoft.com/office/drawing/2014/main" id="{5A6D642C-1F5E-E57B-9390-BDCBB58DFC0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780;p24">
              <a:extLst>
                <a:ext uri="{FF2B5EF4-FFF2-40B4-BE49-F238E27FC236}">
                  <a16:creationId xmlns:a16="http://schemas.microsoft.com/office/drawing/2014/main" id="{C1E4AC73-E0FF-9E61-CB5D-6FE9F98A2AA6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781;p24">
              <a:extLst>
                <a:ext uri="{FF2B5EF4-FFF2-40B4-BE49-F238E27FC236}">
                  <a16:creationId xmlns:a16="http://schemas.microsoft.com/office/drawing/2014/main" id="{F5312683-960B-6B74-0160-157B186D668B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782;p24">
              <a:extLst>
                <a:ext uri="{FF2B5EF4-FFF2-40B4-BE49-F238E27FC236}">
                  <a16:creationId xmlns:a16="http://schemas.microsoft.com/office/drawing/2014/main" id="{A1622B8A-EF39-6711-B537-3B831D89AB8D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783;p24">
              <a:extLst>
                <a:ext uri="{FF2B5EF4-FFF2-40B4-BE49-F238E27FC236}">
                  <a16:creationId xmlns:a16="http://schemas.microsoft.com/office/drawing/2014/main" id="{5306F996-20C1-20E9-E990-6A7C9B19837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784;p24">
              <a:extLst>
                <a:ext uri="{FF2B5EF4-FFF2-40B4-BE49-F238E27FC236}">
                  <a16:creationId xmlns:a16="http://schemas.microsoft.com/office/drawing/2014/main" id="{861BE840-D31B-555E-53EC-2A05D7F10B79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4" name="Google Shape;2785;p24">
            <a:extLst>
              <a:ext uri="{FF2B5EF4-FFF2-40B4-BE49-F238E27FC236}">
                <a16:creationId xmlns:a16="http://schemas.microsoft.com/office/drawing/2014/main" id="{F29C97A4-EF90-39BF-3CA8-4E95A3F90D40}"/>
              </a:ext>
            </a:extLst>
          </p:cNvPr>
          <p:cNvSpPr/>
          <p:nvPr/>
        </p:nvSpPr>
        <p:spPr>
          <a:xfrm>
            <a:off x="10356833" y="1050717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5" name="Google Shape;2786;p24">
            <a:extLst>
              <a:ext uri="{FF2B5EF4-FFF2-40B4-BE49-F238E27FC236}">
                <a16:creationId xmlns:a16="http://schemas.microsoft.com/office/drawing/2014/main" id="{5E9AEEE7-8A72-2452-759B-EB1E780A6578}"/>
              </a:ext>
            </a:extLst>
          </p:cNvPr>
          <p:cNvSpPr/>
          <p:nvPr/>
        </p:nvSpPr>
        <p:spPr>
          <a:xfrm>
            <a:off x="5766833" y="682133"/>
            <a:ext cx="504760" cy="423184"/>
          </a:xfrm>
          <a:custGeom>
            <a:avLst/>
            <a:gdLst/>
            <a:ahLst/>
            <a:cxnLst/>
            <a:rect l="l" t="t" r="r" b="b"/>
            <a:pathLst>
              <a:path w="11540" h="9675" extrusionOk="0">
                <a:moveTo>
                  <a:pt x="5370" y="0"/>
                </a:moveTo>
                <a:cubicBezTo>
                  <a:pt x="4691" y="0"/>
                  <a:pt x="4009" y="111"/>
                  <a:pt x="3350" y="337"/>
                </a:cubicBezTo>
                <a:lnTo>
                  <a:pt x="3885" y="225"/>
                </a:lnTo>
                <a:lnTo>
                  <a:pt x="3885" y="225"/>
                </a:lnTo>
                <a:cubicBezTo>
                  <a:pt x="2335" y="639"/>
                  <a:pt x="949" y="1659"/>
                  <a:pt x="404" y="3160"/>
                </a:cubicBezTo>
                <a:cubicBezTo>
                  <a:pt x="0" y="4308"/>
                  <a:pt x="93" y="5610"/>
                  <a:pt x="683" y="6696"/>
                </a:cubicBezTo>
                <a:cubicBezTo>
                  <a:pt x="1303" y="7782"/>
                  <a:pt x="2234" y="8650"/>
                  <a:pt x="3350" y="9147"/>
                </a:cubicBezTo>
                <a:cubicBezTo>
                  <a:pt x="4136" y="9496"/>
                  <a:pt x="4993" y="9675"/>
                  <a:pt x="5843" y="9675"/>
                </a:cubicBezTo>
                <a:cubicBezTo>
                  <a:pt x="7106" y="9675"/>
                  <a:pt x="8354" y="9280"/>
                  <a:pt x="9337" y="8464"/>
                </a:cubicBezTo>
                <a:cubicBezTo>
                  <a:pt x="10950" y="7130"/>
                  <a:pt x="11540" y="4587"/>
                  <a:pt x="10516" y="2788"/>
                </a:cubicBezTo>
                <a:cubicBezTo>
                  <a:pt x="10175" y="2198"/>
                  <a:pt x="9740" y="1702"/>
                  <a:pt x="9213" y="1299"/>
                </a:cubicBezTo>
                <a:cubicBezTo>
                  <a:pt x="8094" y="449"/>
                  <a:pt x="6738" y="0"/>
                  <a:pt x="5370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66" name="Google Shape;2787;p24">
            <a:extLst>
              <a:ext uri="{FF2B5EF4-FFF2-40B4-BE49-F238E27FC236}">
                <a16:creationId xmlns:a16="http://schemas.microsoft.com/office/drawing/2014/main" id="{5048B826-9289-1D50-E086-DDF2DD0436C6}"/>
              </a:ext>
            </a:extLst>
          </p:cNvPr>
          <p:cNvGrpSpPr/>
          <p:nvPr/>
        </p:nvGrpSpPr>
        <p:grpSpPr>
          <a:xfrm rot="-10423553">
            <a:off x="7469577" y="-880363"/>
            <a:ext cx="1107001" cy="1952585"/>
            <a:chOff x="2797700" y="3217325"/>
            <a:chExt cx="682725" cy="1204225"/>
          </a:xfrm>
        </p:grpSpPr>
        <p:sp>
          <p:nvSpPr>
            <p:cNvPr id="67" name="Google Shape;2788;p24">
              <a:extLst>
                <a:ext uri="{FF2B5EF4-FFF2-40B4-BE49-F238E27FC236}">
                  <a16:creationId xmlns:a16="http://schemas.microsoft.com/office/drawing/2014/main" id="{4FB42367-1598-F461-F778-62704E3CED4B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789;p24">
              <a:extLst>
                <a:ext uri="{FF2B5EF4-FFF2-40B4-BE49-F238E27FC236}">
                  <a16:creationId xmlns:a16="http://schemas.microsoft.com/office/drawing/2014/main" id="{C081390A-90B2-E0AF-3062-B6F2CEFBFC43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790;p24">
              <a:extLst>
                <a:ext uri="{FF2B5EF4-FFF2-40B4-BE49-F238E27FC236}">
                  <a16:creationId xmlns:a16="http://schemas.microsoft.com/office/drawing/2014/main" id="{70FFBD41-9831-6EBB-B246-CAEA02171FCC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791;p24">
              <a:extLst>
                <a:ext uri="{FF2B5EF4-FFF2-40B4-BE49-F238E27FC236}">
                  <a16:creationId xmlns:a16="http://schemas.microsoft.com/office/drawing/2014/main" id="{08204C4F-2215-7328-5851-483DBF577EBC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792;p24">
              <a:extLst>
                <a:ext uri="{FF2B5EF4-FFF2-40B4-BE49-F238E27FC236}">
                  <a16:creationId xmlns:a16="http://schemas.microsoft.com/office/drawing/2014/main" id="{42F71984-6E41-D9DD-F02C-8D9A1AC821EF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793;p24">
              <a:extLst>
                <a:ext uri="{FF2B5EF4-FFF2-40B4-BE49-F238E27FC236}">
                  <a16:creationId xmlns:a16="http://schemas.microsoft.com/office/drawing/2014/main" id="{C9D86B2B-639D-860C-06AF-4B24F99D5021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794;p24">
              <a:extLst>
                <a:ext uri="{FF2B5EF4-FFF2-40B4-BE49-F238E27FC236}">
                  <a16:creationId xmlns:a16="http://schemas.microsoft.com/office/drawing/2014/main" id="{BEAF9125-C83B-A63F-2861-80B5DED46CA1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74" name="Rectangle: Rounded Corners 73">
            <a:extLst>
              <a:ext uri="{FF2B5EF4-FFF2-40B4-BE49-F238E27FC236}">
                <a16:creationId xmlns:a16="http://schemas.microsoft.com/office/drawing/2014/main" id="{86956078-36A8-0CDB-E8FF-2E372CEFE9AE}"/>
              </a:ext>
            </a:extLst>
          </p:cNvPr>
          <p:cNvSpPr/>
          <p:nvPr/>
        </p:nvSpPr>
        <p:spPr>
          <a:xfrm>
            <a:off x="1049867" y="1341457"/>
            <a:ext cx="7078757" cy="3718224"/>
          </a:xfrm>
          <a:prstGeom prst="roundRect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0">
              <a:buClr>
                <a:srgbClr val="000000"/>
              </a:buClr>
            </a:pPr>
            <a:endParaRPr lang="en-US" sz="1867" kern="0">
              <a:solidFill>
                <a:srgbClr val="FFFFFF"/>
              </a:solidFill>
              <a:latin typeface="Arial"/>
              <a:sym typeface="Arial"/>
            </a:endParaRP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8FC1DC93-FA10-1BC9-2075-C7542E859687}"/>
              </a:ext>
            </a:extLst>
          </p:cNvPr>
          <p:cNvSpPr txBox="1"/>
          <p:nvPr/>
        </p:nvSpPr>
        <p:spPr>
          <a:xfrm>
            <a:off x="1557870" y="2111525"/>
            <a:ext cx="6156485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1219170" latinLnBrk="0">
              <a:buClr>
                <a:srgbClr val="000000"/>
              </a:buClr>
            </a:pPr>
            <a:r>
              <a:rPr lang="vi-VN" sz="4000" b="1" kern="0" dirty="0"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Trao đổi với người thân về một hoạt động của lớp hoặc của trường đã để lại cho em nhiều cảm xúc.</a:t>
            </a:r>
            <a:endParaRPr lang="en-US" sz="4000" b="1" kern="0" dirty="0"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pic>
        <p:nvPicPr>
          <p:cNvPr id="78" name="Picture 6">
            <a:extLst>
              <a:ext uri="{FF2B5EF4-FFF2-40B4-BE49-F238E27FC236}">
                <a16:creationId xmlns:a16="http://schemas.microsoft.com/office/drawing/2014/main" id="{E3420DF4-1934-028C-C16C-E93C3893FFB8}"/>
              </a:ext>
            </a:extLst>
          </p:cNvPr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flipH="1">
            <a:off x="8013670" y="2700774"/>
            <a:ext cx="4252679" cy="3965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1105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6000"/>
                            </p:stCondLst>
                            <p:childTnLst>
                              <p:par>
                                <p:cTn id="4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7000"/>
                            </p:stCondLst>
                            <p:childTnLst>
                              <p:par>
                                <p:cTn id="47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8000"/>
                            </p:stCondLst>
                            <p:childTnLst>
                              <p:par>
                                <p:cTn id="5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9000"/>
                            </p:stCondLst>
                            <p:childTnLst>
                              <p:par>
                                <p:cTn id="59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1000"/>
                            </p:stCondLst>
                            <p:childTnLst>
                              <p:par>
                                <p:cTn id="63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11500"/>
                            </p:stCondLst>
                            <p:childTnLst>
                              <p:par>
                                <p:cTn id="6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0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64" grpId="0" animBg="1"/>
      <p:bldP spid="65" grpId="0" animBg="1"/>
      <p:bldP spid="74" grpId="0" animBg="1"/>
      <p:bldP spid="77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oogle Shape;2505;p23">
            <a:extLst>
              <a:ext uri="{FF2B5EF4-FFF2-40B4-BE49-F238E27FC236}">
                <a16:creationId xmlns:a16="http://schemas.microsoft.com/office/drawing/2014/main" id="{80D69DCE-E5BF-4098-B4F6-97212C37DEC0}"/>
              </a:ext>
            </a:extLst>
          </p:cNvPr>
          <p:cNvGrpSpPr/>
          <p:nvPr/>
        </p:nvGrpSpPr>
        <p:grpSpPr>
          <a:xfrm>
            <a:off x="-1662465" y="5021163"/>
            <a:ext cx="7770789" cy="3775748"/>
            <a:chOff x="4178350" y="2375050"/>
            <a:chExt cx="938350" cy="515775"/>
          </a:xfrm>
        </p:grpSpPr>
        <p:sp>
          <p:nvSpPr>
            <p:cNvPr id="4" name="Google Shape;2506;p23">
              <a:extLst>
                <a:ext uri="{FF2B5EF4-FFF2-40B4-BE49-F238E27FC236}">
                  <a16:creationId xmlns:a16="http://schemas.microsoft.com/office/drawing/2014/main" id="{DDC7A73C-EF37-4586-BC07-649BB5381DCF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" name="Google Shape;2507;p23">
              <a:extLst>
                <a:ext uri="{FF2B5EF4-FFF2-40B4-BE49-F238E27FC236}">
                  <a16:creationId xmlns:a16="http://schemas.microsoft.com/office/drawing/2014/main" id="{AAA03A52-E628-4973-A512-FA87BAB10573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2508;p23">
              <a:extLst>
                <a:ext uri="{FF2B5EF4-FFF2-40B4-BE49-F238E27FC236}">
                  <a16:creationId xmlns:a16="http://schemas.microsoft.com/office/drawing/2014/main" id="{C98D3EC1-9A2C-4796-AAF0-FAFF1F00202B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2509;p23">
              <a:extLst>
                <a:ext uri="{FF2B5EF4-FFF2-40B4-BE49-F238E27FC236}">
                  <a16:creationId xmlns:a16="http://schemas.microsoft.com/office/drawing/2014/main" id="{AF358BAF-3526-4CE4-A0AA-51F5B00EA819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2510;p23">
              <a:extLst>
                <a:ext uri="{FF2B5EF4-FFF2-40B4-BE49-F238E27FC236}">
                  <a16:creationId xmlns:a16="http://schemas.microsoft.com/office/drawing/2014/main" id="{7DE4BB48-5275-4D85-B701-342E9D34DAC2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2511;p23">
              <a:extLst>
                <a:ext uri="{FF2B5EF4-FFF2-40B4-BE49-F238E27FC236}">
                  <a16:creationId xmlns:a16="http://schemas.microsoft.com/office/drawing/2014/main" id="{021D8D8F-7D50-4153-BCB5-304566D0D51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2512;p23">
              <a:extLst>
                <a:ext uri="{FF2B5EF4-FFF2-40B4-BE49-F238E27FC236}">
                  <a16:creationId xmlns:a16="http://schemas.microsoft.com/office/drawing/2014/main" id="{C1659E9F-522B-4E37-AE54-2B6D2893A226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" name="Google Shape;2513;p23">
            <a:extLst>
              <a:ext uri="{FF2B5EF4-FFF2-40B4-BE49-F238E27FC236}">
                <a16:creationId xmlns:a16="http://schemas.microsoft.com/office/drawing/2014/main" id="{4EE53027-8960-4D7F-A98D-57F770285891}"/>
              </a:ext>
            </a:extLst>
          </p:cNvPr>
          <p:cNvGrpSpPr/>
          <p:nvPr/>
        </p:nvGrpSpPr>
        <p:grpSpPr>
          <a:xfrm>
            <a:off x="9455831" y="1751325"/>
            <a:ext cx="4802792" cy="5455416"/>
            <a:chOff x="1992250" y="544500"/>
            <a:chExt cx="1080250" cy="975575"/>
          </a:xfrm>
        </p:grpSpPr>
        <p:sp>
          <p:nvSpPr>
            <p:cNvPr id="12" name="Google Shape;2514;p23">
              <a:extLst>
                <a:ext uri="{FF2B5EF4-FFF2-40B4-BE49-F238E27FC236}">
                  <a16:creationId xmlns:a16="http://schemas.microsoft.com/office/drawing/2014/main" id="{DA24904F-391C-4524-9457-BBA7B9D50114}"/>
                </a:ext>
              </a:extLst>
            </p:cNvPr>
            <p:cNvSpPr/>
            <p:nvPr/>
          </p:nvSpPr>
          <p:spPr>
            <a:xfrm>
              <a:off x="1992250" y="544500"/>
              <a:ext cx="999625" cy="975575"/>
            </a:xfrm>
            <a:custGeom>
              <a:avLst/>
              <a:gdLst/>
              <a:ahLst/>
              <a:cxnLst/>
              <a:rect l="l" t="t" r="r" b="b"/>
              <a:pathLst>
                <a:path w="39985" h="39023" extrusionOk="0">
                  <a:moveTo>
                    <a:pt x="19555" y="1"/>
                  </a:moveTo>
                  <a:cubicBezTo>
                    <a:pt x="17751" y="1"/>
                    <a:pt x="15948" y="224"/>
                    <a:pt x="14208" y="672"/>
                  </a:cubicBezTo>
                  <a:lnTo>
                    <a:pt x="14397" y="744"/>
                  </a:lnTo>
                  <a:lnTo>
                    <a:pt x="14397" y="744"/>
                  </a:lnTo>
                  <a:cubicBezTo>
                    <a:pt x="12048" y="978"/>
                    <a:pt x="9715" y="1569"/>
                    <a:pt x="7787" y="2906"/>
                  </a:cubicBezTo>
                  <a:cubicBezTo>
                    <a:pt x="5987" y="4146"/>
                    <a:pt x="4654" y="5976"/>
                    <a:pt x="3537" y="7869"/>
                  </a:cubicBezTo>
                  <a:cubicBezTo>
                    <a:pt x="1397" y="11560"/>
                    <a:pt x="1" y="15748"/>
                    <a:pt x="32" y="19997"/>
                  </a:cubicBezTo>
                  <a:cubicBezTo>
                    <a:pt x="63" y="24247"/>
                    <a:pt x="1521" y="28558"/>
                    <a:pt x="4499" y="31629"/>
                  </a:cubicBezTo>
                  <a:cubicBezTo>
                    <a:pt x="7290" y="34514"/>
                    <a:pt x="11106" y="36096"/>
                    <a:pt x="14921" y="37337"/>
                  </a:cubicBezTo>
                  <a:cubicBezTo>
                    <a:pt x="17618" y="38244"/>
                    <a:pt x="20443" y="39022"/>
                    <a:pt x="23270" y="39022"/>
                  </a:cubicBezTo>
                  <a:cubicBezTo>
                    <a:pt x="24117" y="39022"/>
                    <a:pt x="24965" y="38952"/>
                    <a:pt x="25809" y="38795"/>
                  </a:cubicBezTo>
                  <a:cubicBezTo>
                    <a:pt x="32044" y="37616"/>
                    <a:pt x="36479" y="31815"/>
                    <a:pt x="38434" y="25798"/>
                  </a:cubicBezTo>
                  <a:cubicBezTo>
                    <a:pt x="39054" y="23968"/>
                    <a:pt x="39457" y="22106"/>
                    <a:pt x="39612" y="20183"/>
                  </a:cubicBezTo>
                  <a:cubicBezTo>
                    <a:pt x="39985" y="13979"/>
                    <a:pt x="36945" y="7714"/>
                    <a:pt x="31951" y="3991"/>
                  </a:cubicBezTo>
                  <a:cubicBezTo>
                    <a:pt x="28423" y="1346"/>
                    <a:pt x="23987" y="1"/>
                    <a:pt x="1955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2515;p23">
              <a:extLst>
                <a:ext uri="{FF2B5EF4-FFF2-40B4-BE49-F238E27FC236}">
                  <a16:creationId xmlns:a16="http://schemas.microsoft.com/office/drawing/2014/main" id="{8B63D0C4-27EA-4840-8C1C-3C4569D3E0DB}"/>
                </a:ext>
              </a:extLst>
            </p:cNvPr>
            <p:cNvSpPr/>
            <p:nvPr/>
          </p:nvSpPr>
          <p:spPr>
            <a:xfrm>
              <a:off x="2005450" y="605475"/>
              <a:ext cx="1067050" cy="840675"/>
            </a:xfrm>
            <a:custGeom>
              <a:avLst/>
              <a:gdLst/>
              <a:ahLst/>
              <a:cxnLst/>
              <a:rect l="l" t="t" r="r" b="b"/>
              <a:pathLst>
                <a:path w="42682" h="33627" extrusionOk="0">
                  <a:moveTo>
                    <a:pt x="23356" y="0"/>
                  </a:moveTo>
                  <a:cubicBezTo>
                    <a:pt x="18858" y="0"/>
                    <a:pt x="14320" y="700"/>
                    <a:pt x="10485" y="3134"/>
                  </a:cubicBezTo>
                  <a:cubicBezTo>
                    <a:pt x="1675" y="8687"/>
                    <a:pt x="0" y="23266"/>
                    <a:pt x="8716" y="29625"/>
                  </a:cubicBezTo>
                  <a:cubicBezTo>
                    <a:pt x="12687" y="32540"/>
                    <a:pt x="17774" y="33595"/>
                    <a:pt x="22582" y="33626"/>
                  </a:cubicBezTo>
                  <a:cubicBezTo>
                    <a:pt x="22617" y="33626"/>
                    <a:pt x="22652" y="33626"/>
                    <a:pt x="22687" y="33626"/>
                  </a:cubicBezTo>
                  <a:cubicBezTo>
                    <a:pt x="27905" y="33626"/>
                    <a:pt x="31564" y="31331"/>
                    <a:pt x="34152" y="26771"/>
                  </a:cubicBezTo>
                  <a:cubicBezTo>
                    <a:pt x="36758" y="22211"/>
                    <a:pt x="38340" y="16193"/>
                    <a:pt x="35393" y="11447"/>
                  </a:cubicBezTo>
                  <a:cubicBezTo>
                    <a:pt x="32601" y="6857"/>
                    <a:pt x="26863" y="4251"/>
                    <a:pt x="21683" y="3817"/>
                  </a:cubicBezTo>
                  <a:cubicBezTo>
                    <a:pt x="21177" y="3779"/>
                    <a:pt x="20668" y="3759"/>
                    <a:pt x="20157" y="3759"/>
                  </a:cubicBezTo>
                  <a:cubicBezTo>
                    <a:pt x="15682" y="3759"/>
                    <a:pt x="11104" y="5263"/>
                    <a:pt x="8375" y="8966"/>
                  </a:cubicBezTo>
                  <a:cubicBezTo>
                    <a:pt x="5242" y="13277"/>
                    <a:pt x="5335" y="19016"/>
                    <a:pt x="8096" y="23452"/>
                  </a:cubicBezTo>
                  <a:cubicBezTo>
                    <a:pt x="10646" y="27632"/>
                    <a:pt x="15491" y="30481"/>
                    <a:pt x="20437" y="30481"/>
                  </a:cubicBezTo>
                  <a:cubicBezTo>
                    <a:pt x="20666" y="30481"/>
                    <a:pt x="20895" y="30474"/>
                    <a:pt x="21124" y="30462"/>
                  </a:cubicBezTo>
                  <a:cubicBezTo>
                    <a:pt x="26460" y="30183"/>
                    <a:pt x="29655" y="25964"/>
                    <a:pt x="31143" y="21094"/>
                  </a:cubicBezTo>
                  <a:cubicBezTo>
                    <a:pt x="33234" y="14289"/>
                    <a:pt x="26211" y="7240"/>
                    <a:pt x="19582" y="7240"/>
                  </a:cubicBezTo>
                  <a:cubicBezTo>
                    <a:pt x="17357" y="7240"/>
                    <a:pt x="15177" y="8034"/>
                    <a:pt x="13400" y="9896"/>
                  </a:cubicBezTo>
                  <a:cubicBezTo>
                    <a:pt x="8158" y="15385"/>
                    <a:pt x="14692" y="25483"/>
                    <a:pt x="21179" y="25483"/>
                  </a:cubicBezTo>
                  <a:cubicBezTo>
                    <a:pt x="22867" y="25483"/>
                    <a:pt x="24552" y="24800"/>
                    <a:pt x="26025" y="23173"/>
                  </a:cubicBezTo>
                  <a:cubicBezTo>
                    <a:pt x="27607" y="21405"/>
                    <a:pt x="28786" y="18644"/>
                    <a:pt x="28383" y="16255"/>
                  </a:cubicBezTo>
                  <a:cubicBezTo>
                    <a:pt x="28010" y="13867"/>
                    <a:pt x="26025" y="12254"/>
                    <a:pt x="23854" y="11571"/>
                  </a:cubicBezTo>
                  <a:cubicBezTo>
                    <a:pt x="23096" y="11321"/>
                    <a:pt x="22295" y="11195"/>
                    <a:pt x="21512" y="11195"/>
                  </a:cubicBezTo>
                  <a:cubicBezTo>
                    <a:pt x="18610" y="11195"/>
                    <a:pt x="15962" y="12924"/>
                    <a:pt x="16719" y="16441"/>
                  </a:cubicBezTo>
                  <a:cubicBezTo>
                    <a:pt x="17123" y="18334"/>
                    <a:pt x="18643" y="20319"/>
                    <a:pt x="20721" y="20474"/>
                  </a:cubicBezTo>
                  <a:cubicBezTo>
                    <a:pt x="20787" y="20478"/>
                    <a:pt x="20853" y="20480"/>
                    <a:pt x="20918" y="20480"/>
                  </a:cubicBezTo>
                  <a:cubicBezTo>
                    <a:pt x="22449" y="20480"/>
                    <a:pt x="23777" y="19449"/>
                    <a:pt x="24164" y="17961"/>
                  </a:cubicBezTo>
                  <a:cubicBezTo>
                    <a:pt x="24733" y="15666"/>
                    <a:pt x="22911" y="14425"/>
                    <a:pt x="21310" y="14425"/>
                  </a:cubicBezTo>
                  <a:cubicBezTo>
                    <a:pt x="20207" y="14425"/>
                    <a:pt x="19208" y="15015"/>
                    <a:pt x="19170" y="16255"/>
                  </a:cubicBezTo>
                  <a:cubicBezTo>
                    <a:pt x="19147" y="17447"/>
                    <a:pt x="20109" y="17970"/>
                    <a:pt x="21075" y="17970"/>
                  </a:cubicBezTo>
                  <a:cubicBezTo>
                    <a:pt x="21392" y="17970"/>
                    <a:pt x="21709" y="17913"/>
                    <a:pt x="21993" y="17806"/>
                  </a:cubicBezTo>
                  <a:cubicBezTo>
                    <a:pt x="22589" y="17583"/>
                    <a:pt x="22269" y="17319"/>
                    <a:pt x="21863" y="17319"/>
                  </a:cubicBezTo>
                  <a:cubicBezTo>
                    <a:pt x="21763" y="17319"/>
                    <a:pt x="21657" y="17335"/>
                    <a:pt x="21558" y="17372"/>
                  </a:cubicBezTo>
                  <a:cubicBezTo>
                    <a:pt x="21505" y="17392"/>
                    <a:pt x="21450" y="17401"/>
                    <a:pt x="21394" y="17401"/>
                  </a:cubicBezTo>
                  <a:cubicBezTo>
                    <a:pt x="20929" y="17401"/>
                    <a:pt x="20404" y="16767"/>
                    <a:pt x="20349" y="16379"/>
                  </a:cubicBezTo>
                  <a:lnTo>
                    <a:pt x="22365" y="15418"/>
                  </a:lnTo>
                  <a:cubicBezTo>
                    <a:pt x="22675" y="15666"/>
                    <a:pt x="22892" y="16007"/>
                    <a:pt x="22985" y="16410"/>
                  </a:cubicBezTo>
                  <a:cubicBezTo>
                    <a:pt x="23140" y="16876"/>
                    <a:pt x="23171" y="17372"/>
                    <a:pt x="23078" y="17837"/>
                  </a:cubicBezTo>
                  <a:cubicBezTo>
                    <a:pt x="22861" y="19078"/>
                    <a:pt x="22675" y="18985"/>
                    <a:pt x="21496" y="19264"/>
                  </a:cubicBezTo>
                  <a:cubicBezTo>
                    <a:pt x="20979" y="19390"/>
                    <a:pt x="20657" y="19481"/>
                    <a:pt x="20396" y="19481"/>
                  </a:cubicBezTo>
                  <a:cubicBezTo>
                    <a:pt x="20015" y="19481"/>
                    <a:pt x="19766" y="19289"/>
                    <a:pt x="19232" y="18737"/>
                  </a:cubicBezTo>
                  <a:cubicBezTo>
                    <a:pt x="18798" y="18334"/>
                    <a:pt x="18488" y="17868"/>
                    <a:pt x="18239" y="17341"/>
                  </a:cubicBezTo>
                  <a:cubicBezTo>
                    <a:pt x="17867" y="16597"/>
                    <a:pt x="17712" y="15790"/>
                    <a:pt x="17712" y="14953"/>
                  </a:cubicBezTo>
                  <a:cubicBezTo>
                    <a:pt x="17772" y="12785"/>
                    <a:pt x="19481" y="11903"/>
                    <a:pt x="21335" y="11903"/>
                  </a:cubicBezTo>
                  <a:cubicBezTo>
                    <a:pt x="22347" y="11903"/>
                    <a:pt x="23403" y="12166"/>
                    <a:pt x="24257" y="12626"/>
                  </a:cubicBezTo>
                  <a:cubicBezTo>
                    <a:pt x="26304" y="13743"/>
                    <a:pt x="27545" y="15728"/>
                    <a:pt x="27266" y="18085"/>
                  </a:cubicBezTo>
                  <a:cubicBezTo>
                    <a:pt x="27049" y="19885"/>
                    <a:pt x="26335" y="21560"/>
                    <a:pt x="25188" y="22955"/>
                  </a:cubicBezTo>
                  <a:cubicBezTo>
                    <a:pt x="24132" y="24192"/>
                    <a:pt x="22717" y="24725"/>
                    <a:pt x="21264" y="24725"/>
                  </a:cubicBezTo>
                  <a:cubicBezTo>
                    <a:pt x="19728" y="24725"/>
                    <a:pt x="18149" y="24130"/>
                    <a:pt x="16906" y="23142"/>
                  </a:cubicBezTo>
                  <a:cubicBezTo>
                    <a:pt x="14176" y="20939"/>
                    <a:pt x="12036" y="16255"/>
                    <a:pt x="12842" y="12750"/>
                  </a:cubicBezTo>
                  <a:cubicBezTo>
                    <a:pt x="13589" y="9498"/>
                    <a:pt x="16562" y="7927"/>
                    <a:pt x="19578" y="7927"/>
                  </a:cubicBezTo>
                  <a:cubicBezTo>
                    <a:pt x="20820" y="7927"/>
                    <a:pt x="22068" y="8193"/>
                    <a:pt x="23171" y="8718"/>
                  </a:cubicBezTo>
                  <a:cubicBezTo>
                    <a:pt x="26366" y="10207"/>
                    <a:pt x="29189" y="13526"/>
                    <a:pt x="30151" y="16907"/>
                  </a:cubicBezTo>
                  <a:cubicBezTo>
                    <a:pt x="30709" y="18954"/>
                    <a:pt x="30275" y="20908"/>
                    <a:pt x="29468" y="22769"/>
                  </a:cubicBezTo>
                  <a:cubicBezTo>
                    <a:pt x="28538" y="24879"/>
                    <a:pt x="27359" y="27267"/>
                    <a:pt x="25436" y="28601"/>
                  </a:cubicBezTo>
                  <a:cubicBezTo>
                    <a:pt x="24067" y="29538"/>
                    <a:pt x="22499" y="29932"/>
                    <a:pt x="20889" y="29932"/>
                  </a:cubicBezTo>
                  <a:cubicBezTo>
                    <a:pt x="17755" y="29932"/>
                    <a:pt x="14465" y="28439"/>
                    <a:pt x="12191" y="26554"/>
                  </a:cubicBezTo>
                  <a:cubicBezTo>
                    <a:pt x="6111" y="21467"/>
                    <a:pt x="4994" y="10858"/>
                    <a:pt x="12346" y="6236"/>
                  </a:cubicBezTo>
                  <a:cubicBezTo>
                    <a:pt x="14452" y="4915"/>
                    <a:pt x="17028" y="4304"/>
                    <a:pt x="19693" y="4304"/>
                  </a:cubicBezTo>
                  <a:cubicBezTo>
                    <a:pt x="25980" y="4304"/>
                    <a:pt x="32765" y="7704"/>
                    <a:pt x="35052" y="13215"/>
                  </a:cubicBezTo>
                  <a:cubicBezTo>
                    <a:pt x="36572" y="16907"/>
                    <a:pt x="35765" y="21063"/>
                    <a:pt x="34214" y="24599"/>
                  </a:cubicBezTo>
                  <a:cubicBezTo>
                    <a:pt x="32353" y="28880"/>
                    <a:pt x="29375" y="32758"/>
                    <a:pt x="24381" y="33006"/>
                  </a:cubicBezTo>
                  <a:cubicBezTo>
                    <a:pt x="23939" y="33027"/>
                    <a:pt x="23491" y="33038"/>
                    <a:pt x="23039" y="33038"/>
                  </a:cubicBezTo>
                  <a:cubicBezTo>
                    <a:pt x="16364" y="33038"/>
                    <a:pt x="8841" y="30629"/>
                    <a:pt x="5646" y="24382"/>
                  </a:cubicBezTo>
                  <a:cubicBezTo>
                    <a:pt x="1706" y="16721"/>
                    <a:pt x="5304" y="5926"/>
                    <a:pt x="13152" y="2390"/>
                  </a:cubicBezTo>
                  <a:cubicBezTo>
                    <a:pt x="16162" y="1025"/>
                    <a:pt x="19509" y="583"/>
                    <a:pt x="22849" y="583"/>
                  </a:cubicBezTo>
                  <a:cubicBezTo>
                    <a:pt x="24673" y="583"/>
                    <a:pt x="26495" y="715"/>
                    <a:pt x="28259" y="901"/>
                  </a:cubicBezTo>
                  <a:cubicBezTo>
                    <a:pt x="32912" y="1397"/>
                    <a:pt x="37533" y="2607"/>
                    <a:pt x="41411" y="5337"/>
                  </a:cubicBezTo>
                  <a:cubicBezTo>
                    <a:pt x="41474" y="5387"/>
                    <a:pt x="41566" y="5408"/>
                    <a:pt x="41670" y="5408"/>
                  </a:cubicBezTo>
                  <a:cubicBezTo>
                    <a:pt x="42081" y="5408"/>
                    <a:pt x="42682" y="5082"/>
                    <a:pt x="42434" y="4933"/>
                  </a:cubicBezTo>
                  <a:lnTo>
                    <a:pt x="42403" y="4902"/>
                  </a:lnTo>
                  <a:cubicBezTo>
                    <a:pt x="37844" y="1676"/>
                    <a:pt x="32353" y="498"/>
                    <a:pt x="26863" y="125"/>
                  </a:cubicBezTo>
                  <a:cubicBezTo>
                    <a:pt x="25705" y="48"/>
                    <a:pt x="24532" y="0"/>
                    <a:pt x="23356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" name="Google Shape;2516;p23">
            <a:extLst>
              <a:ext uri="{FF2B5EF4-FFF2-40B4-BE49-F238E27FC236}">
                <a16:creationId xmlns:a16="http://schemas.microsoft.com/office/drawing/2014/main" id="{FBA9A356-509B-4A40-AEA8-A5613E726799}"/>
              </a:ext>
            </a:extLst>
          </p:cNvPr>
          <p:cNvGrpSpPr/>
          <p:nvPr/>
        </p:nvGrpSpPr>
        <p:grpSpPr>
          <a:xfrm rot="-10799910" flipH="1">
            <a:off x="-907219" y="-1139707"/>
            <a:ext cx="8386848" cy="3557203"/>
            <a:chOff x="5619200" y="4458200"/>
            <a:chExt cx="1647150" cy="742900"/>
          </a:xfrm>
        </p:grpSpPr>
        <p:sp>
          <p:nvSpPr>
            <p:cNvPr id="15" name="Google Shape;2517;p23">
              <a:extLst>
                <a:ext uri="{FF2B5EF4-FFF2-40B4-BE49-F238E27FC236}">
                  <a16:creationId xmlns:a16="http://schemas.microsoft.com/office/drawing/2014/main" id="{121148D3-6A95-4E76-97B9-776C8D2A0689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2518;p23">
              <a:extLst>
                <a:ext uri="{FF2B5EF4-FFF2-40B4-BE49-F238E27FC236}">
                  <a16:creationId xmlns:a16="http://schemas.microsoft.com/office/drawing/2014/main" id="{5F5951EA-6115-42E9-BCA7-D7EC657626C5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2519;p23">
              <a:extLst>
                <a:ext uri="{FF2B5EF4-FFF2-40B4-BE49-F238E27FC236}">
                  <a16:creationId xmlns:a16="http://schemas.microsoft.com/office/drawing/2014/main" id="{455845B3-B02A-44EE-9F01-2287A08DCB77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2520;p23">
              <a:extLst>
                <a:ext uri="{FF2B5EF4-FFF2-40B4-BE49-F238E27FC236}">
                  <a16:creationId xmlns:a16="http://schemas.microsoft.com/office/drawing/2014/main" id="{81530A51-18D6-4D23-A94C-DA9E1509DD50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2521;p23">
              <a:extLst>
                <a:ext uri="{FF2B5EF4-FFF2-40B4-BE49-F238E27FC236}">
                  <a16:creationId xmlns:a16="http://schemas.microsoft.com/office/drawing/2014/main" id="{F993158F-4A60-4CCE-9203-DEE8DF06DC56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Google Shape;2522;p23">
            <a:extLst>
              <a:ext uri="{FF2B5EF4-FFF2-40B4-BE49-F238E27FC236}">
                <a16:creationId xmlns:a16="http://schemas.microsoft.com/office/drawing/2014/main" id="{7FE1B9CE-13F6-425E-B9D4-921B85574DE2}"/>
              </a:ext>
            </a:extLst>
          </p:cNvPr>
          <p:cNvSpPr/>
          <p:nvPr/>
        </p:nvSpPr>
        <p:spPr>
          <a:xfrm rot="-594068" flipH="1">
            <a:off x="8742092" y="5093168"/>
            <a:ext cx="2335464" cy="2088065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21" name="Google Shape;2523;p23">
            <a:extLst>
              <a:ext uri="{FF2B5EF4-FFF2-40B4-BE49-F238E27FC236}">
                <a16:creationId xmlns:a16="http://schemas.microsoft.com/office/drawing/2014/main" id="{D398F069-7DF9-45B9-AF29-ECA70D210526}"/>
              </a:ext>
            </a:extLst>
          </p:cNvPr>
          <p:cNvGrpSpPr/>
          <p:nvPr/>
        </p:nvGrpSpPr>
        <p:grpSpPr>
          <a:xfrm rot="-8875866">
            <a:off x="9464227" y="-746376"/>
            <a:ext cx="3550128" cy="3771591"/>
            <a:chOff x="4159600" y="887163"/>
            <a:chExt cx="1265600" cy="1344550"/>
          </a:xfrm>
        </p:grpSpPr>
        <p:sp>
          <p:nvSpPr>
            <p:cNvPr id="22" name="Google Shape;2524;p23">
              <a:extLst>
                <a:ext uri="{FF2B5EF4-FFF2-40B4-BE49-F238E27FC236}">
                  <a16:creationId xmlns:a16="http://schemas.microsoft.com/office/drawing/2014/main" id="{2C401DB4-37E3-495F-A160-B071012E8FB9}"/>
                </a:ext>
              </a:extLst>
            </p:cNvPr>
            <p:cNvSpPr/>
            <p:nvPr/>
          </p:nvSpPr>
          <p:spPr>
            <a:xfrm>
              <a:off x="4159600" y="887163"/>
              <a:ext cx="1265600" cy="1344550"/>
            </a:xfrm>
            <a:custGeom>
              <a:avLst/>
              <a:gdLst/>
              <a:ahLst/>
              <a:cxnLst/>
              <a:rect l="l" t="t" r="r" b="b"/>
              <a:pathLst>
                <a:path w="50624" h="53782" extrusionOk="0">
                  <a:moveTo>
                    <a:pt x="24646" y="1"/>
                  </a:moveTo>
                  <a:cubicBezTo>
                    <a:pt x="24468" y="1"/>
                    <a:pt x="24287" y="13"/>
                    <a:pt x="24102" y="38"/>
                  </a:cubicBezTo>
                  <a:cubicBezTo>
                    <a:pt x="22706" y="224"/>
                    <a:pt x="21528" y="1123"/>
                    <a:pt x="20628" y="2178"/>
                  </a:cubicBezTo>
                  <a:cubicBezTo>
                    <a:pt x="17681" y="5714"/>
                    <a:pt x="17867" y="11391"/>
                    <a:pt x="21000" y="14741"/>
                  </a:cubicBezTo>
                  <a:cubicBezTo>
                    <a:pt x="22086" y="15857"/>
                    <a:pt x="23575" y="17067"/>
                    <a:pt x="23296" y="18618"/>
                  </a:cubicBezTo>
                  <a:cubicBezTo>
                    <a:pt x="23075" y="19846"/>
                    <a:pt x="21785" y="20490"/>
                    <a:pt x="20503" y="20490"/>
                  </a:cubicBezTo>
                  <a:cubicBezTo>
                    <a:pt x="20165" y="20490"/>
                    <a:pt x="19828" y="20446"/>
                    <a:pt x="19511" y="20355"/>
                  </a:cubicBezTo>
                  <a:cubicBezTo>
                    <a:pt x="18022" y="19952"/>
                    <a:pt x="16813" y="18866"/>
                    <a:pt x="15417" y="18091"/>
                  </a:cubicBezTo>
                  <a:cubicBezTo>
                    <a:pt x="13952" y="17299"/>
                    <a:pt x="12329" y="16903"/>
                    <a:pt x="10707" y="16903"/>
                  </a:cubicBezTo>
                  <a:cubicBezTo>
                    <a:pt x="8963" y="16903"/>
                    <a:pt x="7220" y="17361"/>
                    <a:pt x="5677" y="18277"/>
                  </a:cubicBezTo>
                  <a:cubicBezTo>
                    <a:pt x="5025" y="18649"/>
                    <a:pt x="4374" y="19176"/>
                    <a:pt x="4250" y="19921"/>
                  </a:cubicBezTo>
                  <a:cubicBezTo>
                    <a:pt x="4219" y="20479"/>
                    <a:pt x="4343" y="21007"/>
                    <a:pt x="4622" y="21472"/>
                  </a:cubicBezTo>
                  <a:cubicBezTo>
                    <a:pt x="6607" y="25504"/>
                    <a:pt x="10981" y="27893"/>
                    <a:pt x="15386" y="28730"/>
                  </a:cubicBezTo>
                  <a:cubicBezTo>
                    <a:pt x="16906" y="29009"/>
                    <a:pt x="18519" y="29196"/>
                    <a:pt x="19822" y="30064"/>
                  </a:cubicBezTo>
                  <a:cubicBezTo>
                    <a:pt x="21093" y="30933"/>
                    <a:pt x="21869" y="32825"/>
                    <a:pt x="20876" y="34066"/>
                  </a:cubicBezTo>
                  <a:cubicBezTo>
                    <a:pt x="20283" y="34807"/>
                    <a:pt x="19277" y="35036"/>
                    <a:pt x="18281" y="35036"/>
                  </a:cubicBezTo>
                  <a:cubicBezTo>
                    <a:pt x="18026" y="35036"/>
                    <a:pt x="17772" y="35021"/>
                    <a:pt x="17526" y="34996"/>
                  </a:cubicBezTo>
                  <a:cubicBezTo>
                    <a:pt x="14083" y="34655"/>
                    <a:pt x="10826" y="33166"/>
                    <a:pt x="7383" y="33135"/>
                  </a:cubicBezTo>
                  <a:cubicBezTo>
                    <a:pt x="3940" y="33135"/>
                    <a:pt x="0" y="35492"/>
                    <a:pt x="217" y="38936"/>
                  </a:cubicBezTo>
                  <a:cubicBezTo>
                    <a:pt x="404" y="42069"/>
                    <a:pt x="3909" y="43961"/>
                    <a:pt x="7011" y="44302"/>
                  </a:cubicBezTo>
                  <a:cubicBezTo>
                    <a:pt x="10144" y="44643"/>
                    <a:pt x="13432" y="44085"/>
                    <a:pt x="16409" y="45108"/>
                  </a:cubicBezTo>
                  <a:cubicBezTo>
                    <a:pt x="19387" y="46163"/>
                    <a:pt x="21838" y="49823"/>
                    <a:pt x="20039" y="52429"/>
                  </a:cubicBezTo>
                  <a:cubicBezTo>
                    <a:pt x="20039" y="52429"/>
                    <a:pt x="20984" y="53782"/>
                    <a:pt x="23076" y="53782"/>
                  </a:cubicBezTo>
                  <a:cubicBezTo>
                    <a:pt x="23870" y="53782"/>
                    <a:pt x="24828" y="53587"/>
                    <a:pt x="25963" y="53049"/>
                  </a:cubicBezTo>
                  <a:cubicBezTo>
                    <a:pt x="29329" y="51475"/>
                    <a:pt x="26087" y="44984"/>
                    <a:pt x="29757" y="44984"/>
                  </a:cubicBezTo>
                  <a:cubicBezTo>
                    <a:pt x="29775" y="44984"/>
                    <a:pt x="29792" y="44984"/>
                    <a:pt x="29810" y="44984"/>
                  </a:cubicBezTo>
                  <a:cubicBezTo>
                    <a:pt x="30958" y="44984"/>
                    <a:pt x="32105" y="45419"/>
                    <a:pt x="33222" y="45698"/>
                  </a:cubicBezTo>
                  <a:cubicBezTo>
                    <a:pt x="34398" y="46006"/>
                    <a:pt x="35607" y="46153"/>
                    <a:pt x="36817" y="46153"/>
                  </a:cubicBezTo>
                  <a:cubicBezTo>
                    <a:pt x="41703" y="46153"/>
                    <a:pt x="46605" y="43745"/>
                    <a:pt x="49414" y="39742"/>
                  </a:cubicBezTo>
                  <a:cubicBezTo>
                    <a:pt x="50065" y="38843"/>
                    <a:pt x="50624" y="37757"/>
                    <a:pt x="50469" y="36640"/>
                  </a:cubicBezTo>
                  <a:cubicBezTo>
                    <a:pt x="50252" y="35027"/>
                    <a:pt x="48483" y="34004"/>
                    <a:pt x="46839" y="33973"/>
                  </a:cubicBezTo>
                  <a:cubicBezTo>
                    <a:pt x="46804" y="33972"/>
                    <a:pt x="46769" y="33972"/>
                    <a:pt x="46734" y="33972"/>
                  </a:cubicBezTo>
                  <a:cubicBezTo>
                    <a:pt x="45100" y="33972"/>
                    <a:pt x="43612" y="34669"/>
                    <a:pt x="42125" y="35337"/>
                  </a:cubicBezTo>
                  <a:cubicBezTo>
                    <a:pt x="40127" y="36196"/>
                    <a:pt x="37937" y="36981"/>
                    <a:pt x="35810" y="36981"/>
                  </a:cubicBezTo>
                  <a:cubicBezTo>
                    <a:pt x="34865" y="36981"/>
                    <a:pt x="33933" y="36826"/>
                    <a:pt x="33036" y="36454"/>
                  </a:cubicBezTo>
                  <a:cubicBezTo>
                    <a:pt x="30151" y="35275"/>
                    <a:pt x="28724" y="30747"/>
                    <a:pt x="31330" y="28978"/>
                  </a:cubicBezTo>
                  <a:cubicBezTo>
                    <a:pt x="32167" y="28420"/>
                    <a:pt x="33222" y="28265"/>
                    <a:pt x="34215" y="28079"/>
                  </a:cubicBezTo>
                  <a:cubicBezTo>
                    <a:pt x="36944" y="27645"/>
                    <a:pt x="39736" y="26962"/>
                    <a:pt x="41938" y="25256"/>
                  </a:cubicBezTo>
                  <a:cubicBezTo>
                    <a:pt x="44110" y="23581"/>
                    <a:pt x="45537" y="20634"/>
                    <a:pt x="44761" y="17998"/>
                  </a:cubicBezTo>
                  <a:cubicBezTo>
                    <a:pt x="44175" y="16083"/>
                    <a:pt x="42149" y="14691"/>
                    <a:pt x="40229" y="14691"/>
                  </a:cubicBezTo>
                  <a:cubicBezTo>
                    <a:pt x="39505" y="14691"/>
                    <a:pt x="38796" y="14889"/>
                    <a:pt x="38185" y="15330"/>
                  </a:cubicBezTo>
                  <a:cubicBezTo>
                    <a:pt x="35808" y="17113"/>
                    <a:pt x="35224" y="21685"/>
                    <a:pt x="32480" y="21685"/>
                  </a:cubicBezTo>
                  <a:cubicBezTo>
                    <a:pt x="32359" y="21685"/>
                    <a:pt x="32235" y="21676"/>
                    <a:pt x="32105" y="21658"/>
                  </a:cubicBezTo>
                  <a:cubicBezTo>
                    <a:pt x="30864" y="21472"/>
                    <a:pt x="29996" y="20293"/>
                    <a:pt x="29562" y="19083"/>
                  </a:cubicBezTo>
                  <a:cubicBezTo>
                    <a:pt x="28321" y="15547"/>
                    <a:pt x="29748" y="11701"/>
                    <a:pt x="29934" y="7947"/>
                  </a:cubicBezTo>
                  <a:cubicBezTo>
                    <a:pt x="30140" y="4380"/>
                    <a:pt x="28049" y="1"/>
                    <a:pt x="24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2525;p23">
              <a:extLst>
                <a:ext uri="{FF2B5EF4-FFF2-40B4-BE49-F238E27FC236}">
                  <a16:creationId xmlns:a16="http://schemas.microsoft.com/office/drawing/2014/main" id="{C355139B-10E4-4BFA-BA7A-2864A220FACB}"/>
                </a:ext>
              </a:extLst>
            </p:cNvPr>
            <p:cNvSpPr/>
            <p:nvPr/>
          </p:nvSpPr>
          <p:spPr>
            <a:xfrm>
              <a:off x="4735775" y="97803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1" y="683"/>
                    <a:pt x="776" y="683"/>
                  </a:cubicBezTo>
                  <a:cubicBezTo>
                    <a:pt x="1210" y="683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4" name="Google Shape;2526;p23">
              <a:extLst>
                <a:ext uri="{FF2B5EF4-FFF2-40B4-BE49-F238E27FC236}">
                  <a16:creationId xmlns:a16="http://schemas.microsoft.com/office/drawing/2014/main" id="{2F6B35A2-5B1A-4FD0-A898-82027DC72655}"/>
                </a:ext>
              </a:extLst>
            </p:cNvPr>
            <p:cNvSpPr/>
            <p:nvPr/>
          </p:nvSpPr>
          <p:spPr>
            <a:xfrm>
              <a:off x="4695450" y="10268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1" y="559"/>
                    <a:pt x="745" y="559"/>
                  </a:cubicBezTo>
                  <a:cubicBezTo>
                    <a:pt x="1117" y="559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5" name="Google Shape;2527;p23">
              <a:extLst>
                <a:ext uri="{FF2B5EF4-FFF2-40B4-BE49-F238E27FC236}">
                  <a16:creationId xmlns:a16="http://schemas.microsoft.com/office/drawing/2014/main" id="{49281798-375C-4FEA-9289-76CC0ABA7F84}"/>
                </a:ext>
              </a:extLst>
            </p:cNvPr>
            <p:cNvSpPr/>
            <p:nvPr/>
          </p:nvSpPr>
          <p:spPr>
            <a:xfrm>
              <a:off x="4665975" y="1081963"/>
              <a:ext cx="47350" cy="18625"/>
            </a:xfrm>
            <a:custGeom>
              <a:avLst/>
              <a:gdLst/>
              <a:ahLst/>
              <a:cxnLst/>
              <a:rect l="l" t="t" r="r" b="b"/>
              <a:pathLst>
                <a:path w="1894" h="745" extrusionOk="0">
                  <a:moveTo>
                    <a:pt x="1149" y="0"/>
                  </a:moveTo>
                  <a:cubicBezTo>
                    <a:pt x="652" y="0"/>
                    <a:pt x="1" y="745"/>
                    <a:pt x="745" y="745"/>
                  </a:cubicBezTo>
                  <a:cubicBezTo>
                    <a:pt x="1242" y="745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2528;p23">
              <a:extLst>
                <a:ext uri="{FF2B5EF4-FFF2-40B4-BE49-F238E27FC236}">
                  <a16:creationId xmlns:a16="http://schemas.microsoft.com/office/drawing/2014/main" id="{0E43E0DD-739C-4A02-BB35-9BCC1AAFE7D7}"/>
                </a:ext>
              </a:extLst>
            </p:cNvPr>
            <p:cNvSpPr/>
            <p:nvPr/>
          </p:nvSpPr>
          <p:spPr>
            <a:xfrm>
              <a:off x="4713300" y="113623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48" y="1"/>
                  </a:moveTo>
                  <a:cubicBezTo>
                    <a:pt x="682" y="1"/>
                    <a:pt x="0" y="683"/>
                    <a:pt x="714" y="683"/>
                  </a:cubicBezTo>
                  <a:cubicBezTo>
                    <a:pt x="1179" y="683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2529;p23">
              <a:extLst>
                <a:ext uri="{FF2B5EF4-FFF2-40B4-BE49-F238E27FC236}">
                  <a16:creationId xmlns:a16="http://schemas.microsoft.com/office/drawing/2014/main" id="{F03EE7BD-34B9-429C-B5B0-54187005F2E8}"/>
                </a:ext>
              </a:extLst>
            </p:cNvPr>
            <p:cNvSpPr/>
            <p:nvPr/>
          </p:nvSpPr>
          <p:spPr>
            <a:xfrm>
              <a:off x="4745850" y="1218438"/>
              <a:ext cx="48900" cy="14775"/>
            </a:xfrm>
            <a:custGeom>
              <a:avLst/>
              <a:gdLst/>
              <a:ahLst/>
              <a:cxnLst/>
              <a:rect l="l" t="t" r="r" b="b"/>
              <a:pathLst>
                <a:path w="1956" h="591" extrusionOk="0">
                  <a:moveTo>
                    <a:pt x="1211" y="1"/>
                  </a:moveTo>
                  <a:cubicBezTo>
                    <a:pt x="807" y="1"/>
                    <a:pt x="1" y="590"/>
                    <a:pt x="745" y="590"/>
                  </a:cubicBezTo>
                  <a:cubicBezTo>
                    <a:pt x="1149" y="590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2530;p23">
              <a:extLst>
                <a:ext uri="{FF2B5EF4-FFF2-40B4-BE49-F238E27FC236}">
                  <a16:creationId xmlns:a16="http://schemas.microsoft.com/office/drawing/2014/main" id="{BB4AB644-B099-4A3B-B6DF-1E76F60960C3}"/>
                </a:ext>
              </a:extLst>
            </p:cNvPr>
            <p:cNvSpPr/>
            <p:nvPr/>
          </p:nvSpPr>
          <p:spPr>
            <a:xfrm>
              <a:off x="4675300" y="1188963"/>
              <a:ext cx="48875" cy="13225"/>
            </a:xfrm>
            <a:custGeom>
              <a:avLst/>
              <a:gdLst/>
              <a:ahLst/>
              <a:cxnLst/>
              <a:rect l="l" t="t" r="r" b="b"/>
              <a:pathLst>
                <a:path w="1955" h="529" extrusionOk="0">
                  <a:moveTo>
                    <a:pt x="1210" y="1"/>
                  </a:moveTo>
                  <a:cubicBezTo>
                    <a:pt x="838" y="1"/>
                    <a:pt x="0" y="528"/>
                    <a:pt x="745" y="528"/>
                  </a:cubicBezTo>
                  <a:cubicBezTo>
                    <a:pt x="1117" y="528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2531;p23">
              <a:extLst>
                <a:ext uri="{FF2B5EF4-FFF2-40B4-BE49-F238E27FC236}">
                  <a16:creationId xmlns:a16="http://schemas.microsoft.com/office/drawing/2014/main" id="{E24B23E4-2F45-4666-AC9E-9DCFEB6BD0B6}"/>
                </a:ext>
              </a:extLst>
            </p:cNvPr>
            <p:cNvSpPr/>
            <p:nvPr/>
          </p:nvSpPr>
          <p:spPr>
            <a:xfrm>
              <a:off x="4790050" y="1182613"/>
              <a:ext cx="27950" cy="15700"/>
            </a:xfrm>
            <a:custGeom>
              <a:avLst/>
              <a:gdLst/>
              <a:ahLst/>
              <a:cxnLst/>
              <a:rect l="l" t="t" r="r" b="b"/>
              <a:pathLst>
                <a:path w="1118" h="628" extrusionOk="0">
                  <a:moveTo>
                    <a:pt x="859" y="1"/>
                  </a:moveTo>
                  <a:cubicBezTo>
                    <a:pt x="530" y="1"/>
                    <a:pt x="1" y="154"/>
                    <a:pt x="1" y="410"/>
                  </a:cubicBezTo>
                  <a:lnTo>
                    <a:pt x="1" y="534"/>
                  </a:lnTo>
                  <a:cubicBezTo>
                    <a:pt x="1" y="598"/>
                    <a:pt x="99" y="627"/>
                    <a:pt x="237" y="627"/>
                  </a:cubicBezTo>
                  <a:cubicBezTo>
                    <a:pt x="565" y="627"/>
                    <a:pt x="1118" y="464"/>
                    <a:pt x="1118" y="224"/>
                  </a:cubicBezTo>
                  <a:lnTo>
                    <a:pt x="1118" y="100"/>
                  </a:lnTo>
                  <a:cubicBezTo>
                    <a:pt x="1118" y="32"/>
                    <a:pt x="1009" y="1"/>
                    <a:pt x="85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2532;p23">
              <a:extLst>
                <a:ext uri="{FF2B5EF4-FFF2-40B4-BE49-F238E27FC236}">
                  <a16:creationId xmlns:a16="http://schemas.microsoft.com/office/drawing/2014/main" id="{11A095E1-C6A1-43A4-808A-67F1EDA9E005}"/>
                </a:ext>
              </a:extLst>
            </p:cNvPr>
            <p:cNvSpPr/>
            <p:nvPr/>
          </p:nvSpPr>
          <p:spPr>
            <a:xfrm>
              <a:off x="4759825" y="1112213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79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41" y="714"/>
                    <a:pt x="1923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2533;p23">
              <a:extLst>
                <a:ext uri="{FF2B5EF4-FFF2-40B4-BE49-F238E27FC236}">
                  <a16:creationId xmlns:a16="http://schemas.microsoft.com/office/drawing/2014/main" id="{B29C90A2-42F7-439C-881C-A5FA9A2AAF8B}"/>
                </a:ext>
              </a:extLst>
            </p:cNvPr>
            <p:cNvSpPr/>
            <p:nvPr/>
          </p:nvSpPr>
          <p:spPr>
            <a:xfrm>
              <a:off x="4745850" y="1033113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90"/>
                    <a:pt x="745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2534;p23">
              <a:extLst>
                <a:ext uri="{FF2B5EF4-FFF2-40B4-BE49-F238E27FC236}">
                  <a16:creationId xmlns:a16="http://schemas.microsoft.com/office/drawing/2014/main" id="{FC932DBF-52B7-4E62-8275-F2D0E5EF0BC7}"/>
                </a:ext>
              </a:extLst>
            </p:cNvPr>
            <p:cNvSpPr/>
            <p:nvPr/>
          </p:nvSpPr>
          <p:spPr>
            <a:xfrm>
              <a:off x="4835825" y="1085838"/>
              <a:ext cx="44225" cy="10875"/>
            </a:xfrm>
            <a:custGeom>
              <a:avLst/>
              <a:gdLst/>
              <a:ahLst/>
              <a:cxnLst/>
              <a:rect l="l" t="t" r="r" b="b"/>
              <a:pathLst>
                <a:path w="1769" h="435" extrusionOk="0">
                  <a:moveTo>
                    <a:pt x="1241" y="0"/>
                  </a:moveTo>
                  <a:cubicBezTo>
                    <a:pt x="1024" y="0"/>
                    <a:pt x="0" y="435"/>
                    <a:pt x="527" y="435"/>
                  </a:cubicBezTo>
                  <a:cubicBezTo>
                    <a:pt x="745" y="435"/>
                    <a:pt x="1768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2535;p23">
              <a:extLst>
                <a:ext uri="{FF2B5EF4-FFF2-40B4-BE49-F238E27FC236}">
                  <a16:creationId xmlns:a16="http://schemas.microsoft.com/office/drawing/2014/main" id="{05DEC2EA-ABA9-4F04-AD80-915331D50B32}"/>
                </a:ext>
              </a:extLst>
            </p:cNvPr>
            <p:cNvSpPr/>
            <p:nvPr/>
          </p:nvSpPr>
          <p:spPr>
            <a:xfrm>
              <a:off x="4823400" y="1141663"/>
              <a:ext cx="48900" cy="13225"/>
            </a:xfrm>
            <a:custGeom>
              <a:avLst/>
              <a:gdLst/>
              <a:ahLst/>
              <a:cxnLst/>
              <a:rect l="l" t="t" r="r" b="b"/>
              <a:pathLst>
                <a:path w="1956" h="529" extrusionOk="0">
                  <a:moveTo>
                    <a:pt x="1211" y="1"/>
                  </a:moveTo>
                  <a:cubicBezTo>
                    <a:pt x="869" y="1"/>
                    <a:pt x="1" y="528"/>
                    <a:pt x="745" y="528"/>
                  </a:cubicBezTo>
                  <a:cubicBezTo>
                    <a:pt x="1086" y="528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2536;p23">
              <a:extLst>
                <a:ext uri="{FF2B5EF4-FFF2-40B4-BE49-F238E27FC236}">
                  <a16:creationId xmlns:a16="http://schemas.microsoft.com/office/drawing/2014/main" id="{5E618704-8286-49DD-9BE2-55C7EF09D9EB}"/>
                </a:ext>
              </a:extLst>
            </p:cNvPr>
            <p:cNvSpPr/>
            <p:nvPr/>
          </p:nvSpPr>
          <p:spPr>
            <a:xfrm>
              <a:off x="4817200" y="10199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2537;p23">
              <a:extLst>
                <a:ext uri="{FF2B5EF4-FFF2-40B4-BE49-F238E27FC236}">
                  <a16:creationId xmlns:a16="http://schemas.microsoft.com/office/drawing/2014/main" id="{4DB98FDD-CA9A-42FD-8056-46CC37E39FB3}"/>
                </a:ext>
              </a:extLst>
            </p:cNvPr>
            <p:cNvSpPr/>
            <p:nvPr/>
          </p:nvSpPr>
          <p:spPr>
            <a:xfrm>
              <a:off x="4793950" y="941588"/>
              <a:ext cx="39575" cy="22525"/>
            </a:xfrm>
            <a:custGeom>
              <a:avLst/>
              <a:gdLst/>
              <a:ahLst/>
              <a:cxnLst/>
              <a:rect l="l" t="t" r="r" b="b"/>
              <a:pathLst>
                <a:path w="1583" h="901" extrusionOk="0">
                  <a:moveTo>
                    <a:pt x="838" y="1"/>
                  </a:moveTo>
                  <a:cubicBezTo>
                    <a:pt x="186" y="1"/>
                    <a:pt x="0" y="900"/>
                    <a:pt x="745" y="900"/>
                  </a:cubicBezTo>
                  <a:cubicBezTo>
                    <a:pt x="1427" y="900"/>
                    <a:pt x="1582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2538;p23">
              <a:extLst>
                <a:ext uri="{FF2B5EF4-FFF2-40B4-BE49-F238E27FC236}">
                  <a16:creationId xmlns:a16="http://schemas.microsoft.com/office/drawing/2014/main" id="{9E0277DB-6021-4598-ACF1-52D5177B6CB1}"/>
                </a:ext>
              </a:extLst>
            </p:cNvPr>
            <p:cNvSpPr/>
            <p:nvPr/>
          </p:nvSpPr>
          <p:spPr>
            <a:xfrm>
              <a:off x="4736550" y="933063"/>
              <a:ext cx="48100" cy="19425"/>
            </a:xfrm>
            <a:custGeom>
              <a:avLst/>
              <a:gdLst/>
              <a:ahLst/>
              <a:cxnLst/>
              <a:rect l="l" t="t" r="r" b="b"/>
              <a:pathLst>
                <a:path w="1924" h="777" extrusionOk="0">
                  <a:moveTo>
                    <a:pt x="1148" y="1"/>
                  </a:moveTo>
                  <a:cubicBezTo>
                    <a:pt x="652" y="1"/>
                    <a:pt x="1" y="776"/>
                    <a:pt x="745" y="776"/>
                  </a:cubicBezTo>
                  <a:cubicBezTo>
                    <a:pt x="1241" y="776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2539;p23">
              <a:extLst>
                <a:ext uri="{FF2B5EF4-FFF2-40B4-BE49-F238E27FC236}">
                  <a16:creationId xmlns:a16="http://schemas.microsoft.com/office/drawing/2014/main" id="{C98DDC37-03E5-487F-9C8F-7D1592084118}"/>
                </a:ext>
              </a:extLst>
            </p:cNvPr>
            <p:cNvSpPr/>
            <p:nvPr/>
          </p:nvSpPr>
          <p:spPr>
            <a:xfrm>
              <a:off x="4797050" y="130141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2540;p23">
              <a:extLst>
                <a:ext uri="{FF2B5EF4-FFF2-40B4-BE49-F238E27FC236}">
                  <a16:creationId xmlns:a16="http://schemas.microsoft.com/office/drawing/2014/main" id="{76356A9E-2C08-450A-AFAE-135948613C58}"/>
                </a:ext>
              </a:extLst>
            </p:cNvPr>
            <p:cNvSpPr/>
            <p:nvPr/>
          </p:nvSpPr>
          <p:spPr>
            <a:xfrm>
              <a:off x="47730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76" y="1"/>
                    <a:pt x="1" y="652"/>
                    <a:pt x="745" y="652"/>
                  </a:cubicBezTo>
                  <a:cubicBezTo>
                    <a:pt x="1179" y="652"/>
                    <a:pt x="1955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2541;p23">
              <a:extLst>
                <a:ext uri="{FF2B5EF4-FFF2-40B4-BE49-F238E27FC236}">
                  <a16:creationId xmlns:a16="http://schemas.microsoft.com/office/drawing/2014/main" id="{2610E6D6-AC65-4DC1-9E68-78399085E405}"/>
                </a:ext>
              </a:extLst>
            </p:cNvPr>
            <p:cNvSpPr/>
            <p:nvPr/>
          </p:nvSpPr>
          <p:spPr>
            <a:xfrm>
              <a:off x="4849000" y="1418513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1"/>
                  </a:moveTo>
                  <a:cubicBezTo>
                    <a:pt x="1024" y="1"/>
                    <a:pt x="0" y="466"/>
                    <a:pt x="528" y="466"/>
                  </a:cubicBezTo>
                  <a:cubicBezTo>
                    <a:pt x="776" y="466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2542;p23">
              <a:extLst>
                <a:ext uri="{FF2B5EF4-FFF2-40B4-BE49-F238E27FC236}">
                  <a16:creationId xmlns:a16="http://schemas.microsoft.com/office/drawing/2014/main" id="{A6B2E8AF-7BE4-4A38-8898-B957798A79FD}"/>
                </a:ext>
              </a:extLst>
            </p:cNvPr>
            <p:cNvSpPr/>
            <p:nvPr/>
          </p:nvSpPr>
          <p:spPr>
            <a:xfrm>
              <a:off x="4797050" y="146271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2543;p23">
              <a:extLst>
                <a:ext uri="{FF2B5EF4-FFF2-40B4-BE49-F238E27FC236}">
                  <a16:creationId xmlns:a16="http://schemas.microsoft.com/office/drawing/2014/main" id="{20046747-8E5A-4D5A-8014-606F6928D72E}"/>
                </a:ext>
              </a:extLst>
            </p:cNvPr>
            <p:cNvSpPr/>
            <p:nvPr/>
          </p:nvSpPr>
          <p:spPr>
            <a:xfrm>
              <a:off x="4666750" y="1428588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56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2544;p23">
              <a:extLst>
                <a:ext uri="{FF2B5EF4-FFF2-40B4-BE49-F238E27FC236}">
                  <a16:creationId xmlns:a16="http://schemas.microsoft.com/office/drawing/2014/main" id="{9F3837E6-A013-47E2-B93A-5B6E021EEB05}"/>
                </a:ext>
              </a:extLst>
            </p:cNvPr>
            <p:cNvSpPr/>
            <p:nvPr/>
          </p:nvSpPr>
          <p:spPr>
            <a:xfrm>
              <a:off x="4605500" y="1475138"/>
              <a:ext cx="40350" cy="20175"/>
            </a:xfrm>
            <a:custGeom>
              <a:avLst/>
              <a:gdLst/>
              <a:ahLst/>
              <a:cxnLst/>
              <a:rect l="l" t="t" r="r" b="b"/>
              <a:pathLst>
                <a:path w="1614" h="807" extrusionOk="0">
                  <a:moveTo>
                    <a:pt x="869" y="0"/>
                  </a:moveTo>
                  <a:cubicBezTo>
                    <a:pt x="218" y="0"/>
                    <a:pt x="0" y="807"/>
                    <a:pt x="745" y="807"/>
                  </a:cubicBezTo>
                  <a:cubicBezTo>
                    <a:pt x="1396" y="807"/>
                    <a:pt x="1613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2545;p23">
              <a:extLst>
                <a:ext uri="{FF2B5EF4-FFF2-40B4-BE49-F238E27FC236}">
                  <a16:creationId xmlns:a16="http://schemas.microsoft.com/office/drawing/2014/main" id="{EADF9AF0-0925-4E6A-96D7-F46B806FAAC3}"/>
                </a:ext>
              </a:extLst>
            </p:cNvPr>
            <p:cNvSpPr/>
            <p:nvPr/>
          </p:nvSpPr>
          <p:spPr>
            <a:xfrm>
              <a:off x="4523300" y="1526313"/>
              <a:ext cx="49650" cy="12425"/>
            </a:xfrm>
            <a:custGeom>
              <a:avLst/>
              <a:gdLst/>
              <a:ahLst/>
              <a:cxnLst/>
              <a:rect l="l" t="t" r="r" b="b"/>
              <a:pathLst>
                <a:path w="1986" h="497" extrusionOk="0">
                  <a:moveTo>
                    <a:pt x="1241" y="0"/>
                  </a:moveTo>
                  <a:cubicBezTo>
                    <a:pt x="900" y="0"/>
                    <a:pt x="0" y="497"/>
                    <a:pt x="745" y="497"/>
                  </a:cubicBezTo>
                  <a:cubicBezTo>
                    <a:pt x="1086" y="497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4" name="Google Shape;2546;p23">
              <a:extLst>
                <a:ext uri="{FF2B5EF4-FFF2-40B4-BE49-F238E27FC236}">
                  <a16:creationId xmlns:a16="http://schemas.microsoft.com/office/drawing/2014/main" id="{AFDCB749-F655-4B92-A7EE-8EF77B948221}"/>
                </a:ext>
              </a:extLst>
            </p:cNvPr>
            <p:cNvSpPr/>
            <p:nvPr/>
          </p:nvSpPr>
          <p:spPr>
            <a:xfrm>
              <a:off x="4420150" y="14914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69" y="0"/>
                  </a:moveTo>
                  <a:cubicBezTo>
                    <a:pt x="218" y="0"/>
                    <a:pt x="1" y="838"/>
                    <a:pt x="776" y="838"/>
                  </a:cubicBezTo>
                  <a:cubicBezTo>
                    <a:pt x="1397" y="838"/>
                    <a:pt x="161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5" name="Google Shape;2547;p23">
              <a:extLst>
                <a:ext uri="{FF2B5EF4-FFF2-40B4-BE49-F238E27FC236}">
                  <a16:creationId xmlns:a16="http://schemas.microsoft.com/office/drawing/2014/main" id="{F65C0CAE-8470-48D3-8D61-51CF677AB093}"/>
                </a:ext>
              </a:extLst>
            </p:cNvPr>
            <p:cNvSpPr/>
            <p:nvPr/>
          </p:nvSpPr>
          <p:spPr>
            <a:xfrm>
              <a:off x="4325550" y="1385163"/>
              <a:ext cx="48100" cy="17875"/>
            </a:xfrm>
            <a:custGeom>
              <a:avLst/>
              <a:gdLst/>
              <a:ahLst/>
              <a:cxnLst/>
              <a:rect l="l" t="t" r="r" b="b"/>
              <a:pathLst>
                <a:path w="1924" h="715" extrusionOk="0">
                  <a:moveTo>
                    <a:pt x="1179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6" name="Google Shape;2548;p23">
              <a:extLst>
                <a:ext uri="{FF2B5EF4-FFF2-40B4-BE49-F238E27FC236}">
                  <a16:creationId xmlns:a16="http://schemas.microsoft.com/office/drawing/2014/main" id="{11A78844-F499-4AE6-974A-D463565C399A}"/>
                </a:ext>
              </a:extLst>
            </p:cNvPr>
            <p:cNvSpPr/>
            <p:nvPr/>
          </p:nvSpPr>
          <p:spPr>
            <a:xfrm>
              <a:off x="4386800" y="1437913"/>
              <a:ext cx="40350" cy="20950"/>
            </a:xfrm>
            <a:custGeom>
              <a:avLst/>
              <a:gdLst/>
              <a:ahLst/>
              <a:cxnLst/>
              <a:rect l="l" t="t" r="r" b="b"/>
              <a:pathLst>
                <a:path w="1614" h="838" extrusionOk="0">
                  <a:moveTo>
                    <a:pt x="838" y="0"/>
                  </a:moveTo>
                  <a:cubicBezTo>
                    <a:pt x="187" y="0"/>
                    <a:pt x="1" y="838"/>
                    <a:pt x="745" y="838"/>
                  </a:cubicBezTo>
                  <a:cubicBezTo>
                    <a:pt x="1397" y="838"/>
                    <a:pt x="1614" y="0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7" name="Google Shape;2549;p23">
              <a:extLst>
                <a:ext uri="{FF2B5EF4-FFF2-40B4-BE49-F238E27FC236}">
                  <a16:creationId xmlns:a16="http://schemas.microsoft.com/office/drawing/2014/main" id="{2525BD39-E847-43B6-83A9-A3A3286024A7}"/>
                </a:ext>
              </a:extLst>
            </p:cNvPr>
            <p:cNvSpPr/>
            <p:nvPr/>
          </p:nvSpPr>
          <p:spPr>
            <a:xfrm>
              <a:off x="4489950" y="1434813"/>
              <a:ext cx="48875" cy="19400"/>
            </a:xfrm>
            <a:custGeom>
              <a:avLst/>
              <a:gdLst/>
              <a:ahLst/>
              <a:cxnLst/>
              <a:rect l="l" t="t" r="r" b="b"/>
              <a:pathLst>
                <a:path w="1955" h="776" extrusionOk="0">
                  <a:moveTo>
                    <a:pt x="1179" y="0"/>
                  </a:moveTo>
                  <a:cubicBezTo>
                    <a:pt x="652" y="0"/>
                    <a:pt x="0" y="776"/>
                    <a:pt x="776" y="776"/>
                  </a:cubicBezTo>
                  <a:cubicBezTo>
                    <a:pt x="1272" y="776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8" name="Google Shape;2550;p23">
              <a:extLst>
                <a:ext uri="{FF2B5EF4-FFF2-40B4-BE49-F238E27FC236}">
                  <a16:creationId xmlns:a16="http://schemas.microsoft.com/office/drawing/2014/main" id="{4284EC0E-223A-4483-97D5-0F54996E15DE}"/>
                </a:ext>
              </a:extLst>
            </p:cNvPr>
            <p:cNvSpPr/>
            <p:nvPr/>
          </p:nvSpPr>
          <p:spPr>
            <a:xfrm>
              <a:off x="4412400" y="13859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210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9" name="Google Shape;2551;p23">
              <a:extLst>
                <a:ext uri="{FF2B5EF4-FFF2-40B4-BE49-F238E27FC236}">
                  <a16:creationId xmlns:a16="http://schemas.microsoft.com/office/drawing/2014/main" id="{6C9C1C83-0DA2-492F-8AA9-4438E4F6D495}"/>
                </a:ext>
              </a:extLst>
            </p:cNvPr>
            <p:cNvSpPr/>
            <p:nvPr/>
          </p:nvSpPr>
          <p:spPr>
            <a:xfrm>
              <a:off x="4390700" y="135106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2" y="0"/>
                  </a:moveTo>
                  <a:cubicBezTo>
                    <a:pt x="1024" y="0"/>
                    <a:pt x="0" y="465"/>
                    <a:pt x="558" y="465"/>
                  </a:cubicBezTo>
                  <a:cubicBezTo>
                    <a:pt x="807" y="465"/>
                    <a:pt x="183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0" name="Google Shape;2552;p23">
              <a:extLst>
                <a:ext uri="{FF2B5EF4-FFF2-40B4-BE49-F238E27FC236}">
                  <a16:creationId xmlns:a16="http://schemas.microsoft.com/office/drawing/2014/main" id="{7BAC5591-6DB8-4EEF-B156-9F928D2A95BD}"/>
                </a:ext>
              </a:extLst>
            </p:cNvPr>
            <p:cNvSpPr/>
            <p:nvPr/>
          </p:nvSpPr>
          <p:spPr>
            <a:xfrm>
              <a:off x="4480650" y="1385163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2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1" name="Google Shape;2553;p23">
              <a:extLst>
                <a:ext uri="{FF2B5EF4-FFF2-40B4-BE49-F238E27FC236}">
                  <a16:creationId xmlns:a16="http://schemas.microsoft.com/office/drawing/2014/main" id="{4FACDC68-7615-4A32-9199-373107480ED5}"/>
                </a:ext>
              </a:extLst>
            </p:cNvPr>
            <p:cNvSpPr/>
            <p:nvPr/>
          </p:nvSpPr>
          <p:spPr>
            <a:xfrm>
              <a:off x="4614800" y="1540263"/>
              <a:ext cx="48100" cy="17100"/>
            </a:xfrm>
            <a:custGeom>
              <a:avLst/>
              <a:gdLst/>
              <a:ahLst/>
              <a:cxnLst/>
              <a:rect l="l" t="t" r="r" b="b"/>
              <a:pathLst>
                <a:path w="1924" h="684" extrusionOk="0">
                  <a:moveTo>
                    <a:pt x="1179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0" y="683"/>
                    <a:pt x="192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2" name="Google Shape;2554;p23">
              <a:extLst>
                <a:ext uri="{FF2B5EF4-FFF2-40B4-BE49-F238E27FC236}">
                  <a16:creationId xmlns:a16="http://schemas.microsoft.com/office/drawing/2014/main" id="{35613AA8-0F9D-43DA-AF2B-AE11AC940831}"/>
                </a:ext>
              </a:extLst>
            </p:cNvPr>
            <p:cNvSpPr/>
            <p:nvPr/>
          </p:nvSpPr>
          <p:spPr>
            <a:xfrm>
              <a:off x="4665200" y="15953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9" y="589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3" name="Google Shape;2555;p23">
              <a:extLst>
                <a:ext uri="{FF2B5EF4-FFF2-40B4-BE49-F238E27FC236}">
                  <a16:creationId xmlns:a16="http://schemas.microsoft.com/office/drawing/2014/main" id="{E031C0D3-2AED-4414-AD03-57D27450DDE1}"/>
                </a:ext>
              </a:extLst>
            </p:cNvPr>
            <p:cNvSpPr/>
            <p:nvPr/>
          </p:nvSpPr>
          <p:spPr>
            <a:xfrm>
              <a:off x="4699325" y="148366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79" y="652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4" name="Google Shape;2556;p23">
              <a:extLst>
                <a:ext uri="{FF2B5EF4-FFF2-40B4-BE49-F238E27FC236}">
                  <a16:creationId xmlns:a16="http://schemas.microsoft.com/office/drawing/2014/main" id="{88C81867-5417-426F-A58B-DFA7B60F53BB}"/>
                </a:ext>
              </a:extLst>
            </p:cNvPr>
            <p:cNvSpPr/>
            <p:nvPr/>
          </p:nvSpPr>
          <p:spPr>
            <a:xfrm>
              <a:off x="4773775" y="1538713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8" y="1"/>
                    <a:pt x="1" y="807"/>
                    <a:pt x="745" y="807"/>
                  </a:cubicBezTo>
                  <a:cubicBezTo>
                    <a:pt x="1396" y="807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5" name="Google Shape;2557;p23">
              <a:extLst>
                <a:ext uri="{FF2B5EF4-FFF2-40B4-BE49-F238E27FC236}">
                  <a16:creationId xmlns:a16="http://schemas.microsoft.com/office/drawing/2014/main" id="{2488245C-D30E-45E0-88C3-7500372E7C93}"/>
                </a:ext>
              </a:extLst>
            </p:cNvPr>
            <p:cNvSpPr/>
            <p:nvPr/>
          </p:nvSpPr>
          <p:spPr>
            <a:xfrm>
              <a:off x="4708625" y="153173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6" name="Google Shape;2558;p23">
              <a:extLst>
                <a:ext uri="{FF2B5EF4-FFF2-40B4-BE49-F238E27FC236}">
                  <a16:creationId xmlns:a16="http://schemas.microsoft.com/office/drawing/2014/main" id="{956B293F-24DD-4453-BD27-572945A46382}"/>
                </a:ext>
              </a:extLst>
            </p:cNvPr>
            <p:cNvSpPr/>
            <p:nvPr/>
          </p:nvSpPr>
          <p:spPr>
            <a:xfrm>
              <a:off x="4847450" y="1533288"/>
              <a:ext cx="48100" cy="17850"/>
            </a:xfrm>
            <a:custGeom>
              <a:avLst/>
              <a:gdLst/>
              <a:ahLst/>
              <a:cxnLst/>
              <a:rect l="l" t="t" r="r" b="b"/>
              <a:pathLst>
                <a:path w="1924" h="714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41" y="714"/>
                    <a:pt x="1924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7" name="Google Shape;2559;p23">
              <a:extLst>
                <a:ext uri="{FF2B5EF4-FFF2-40B4-BE49-F238E27FC236}">
                  <a16:creationId xmlns:a16="http://schemas.microsoft.com/office/drawing/2014/main" id="{59B896A3-F143-44B5-A347-8751F4244944}"/>
                </a:ext>
              </a:extLst>
            </p:cNvPr>
            <p:cNvSpPr/>
            <p:nvPr/>
          </p:nvSpPr>
          <p:spPr>
            <a:xfrm>
              <a:off x="4893975" y="1486763"/>
              <a:ext cx="48875" cy="17075"/>
            </a:xfrm>
            <a:custGeom>
              <a:avLst/>
              <a:gdLst/>
              <a:ahLst/>
              <a:cxnLst/>
              <a:rect l="l" t="t" r="r" b="b"/>
              <a:pathLst>
                <a:path w="1955" h="683" extrusionOk="0">
                  <a:moveTo>
                    <a:pt x="1210" y="0"/>
                  </a:moveTo>
                  <a:cubicBezTo>
                    <a:pt x="745" y="0"/>
                    <a:pt x="1" y="683"/>
                    <a:pt x="776" y="683"/>
                  </a:cubicBezTo>
                  <a:cubicBezTo>
                    <a:pt x="1210" y="683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8" name="Google Shape;2560;p23">
              <a:extLst>
                <a:ext uri="{FF2B5EF4-FFF2-40B4-BE49-F238E27FC236}">
                  <a16:creationId xmlns:a16="http://schemas.microsoft.com/office/drawing/2014/main" id="{18F7D189-9A39-4380-BEDF-9A6CE202944B}"/>
                </a:ext>
              </a:extLst>
            </p:cNvPr>
            <p:cNvSpPr/>
            <p:nvPr/>
          </p:nvSpPr>
          <p:spPr>
            <a:xfrm>
              <a:off x="4935075" y="153948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1" y="776"/>
                    <a:pt x="776" y="776"/>
                  </a:cubicBezTo>
                  <a:cubicBezTo>
                    <a:pt x="1396" y="776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59" name="Google Shape;2561;p23">
              <a:extLst>
                <a:ext uri="{FF2B5EF4-FFF2-40B4-BE49-F238E27FC236}">
                  <a16:creationId xmlns:a16="http://schemas.microsoft.com/office/drawing/2014/main" id="{B7896682-AD0D-4F6F-90C6-0C2B0D023570}"/>
                </a:ext>
              </a:extLst>
            </p:cNvPr>
            <p:cNvSpPr/>
            <p:nvPr/>
          </p:nvSpPr>
          <p:spPr>
            <a:xfrm>
              <a:off x="5052175" y="1534063"/>
              <a:ext cx="48875" cy="16300"/>
            </a:xfrm>
            <a:custGeom>
              <a:avLst/>
              <a:gdLst/>
              <a:ahLst/>
              <a:cxnLst/>
              <a:rect l="l" t="t" r="r" b="b"/>
              <a:pathLst>
                <a:path w="1955" h="652" extrusionOk="0">
                  <a:moveTo>
                    <a:pt x="1210" y="1"/>
                  </a:moveTo>
                  <a:cubicBezTo>
                    <a:pt x="776" y="1"/>
                    <a:pt x="1" y="652"/>
                    <a:pt x="776" y="652"/>
                  </a:cubicBezTo>
                  <a:cubicBezTo>
                    <a:pt x="1179" y="652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0" name="Google Shape;2562;p23">
              <a:extLst>
                <a:ext uri="{FF2B5EF4-FFF2-40B4-BE49-F238E27FC236}">
                  <a16:creationId xmlns:a16="http://schemas.microsoft.com/office/drawing/2014/main" id="{751802DC-C288-41DB-8391-848E80430151}"/>
                </a:ext>
              </a:extLst>
            </p:cNvPr>
            <p:cNvSpPr/>
            <p:nvPr/>
          </p:nvSpPr>
          <p:spPr>
            <a:xfrm>
              <a:off x="4990125" y="1492963"/>
              <a:ext cx="45800" cy="11650"/>
            </a:xfrm>
            <a:custGeom>
              <a:avLst/>
              <a:gdLst/>
              <a:ahLst/>
              <a:cxnLst/>
              <a:rect l="l" t="t" r="r" b="b"/>
              <a:pathLst>
                <a:path w="1832" h="466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1" name="Google Shape;2563;p23">
              <a:extLst>
                <a:ext uri="{FF2B5EF4-FFF2-40B4-BE49-F238E27FC236}">
                  <a16:creationId xmlns:a16="http://schemas.microsoft.com/office/drawing/2014/main" id="{80F00C37-7286-45CF-8840-89C3110CA4DB}"/>
                </a:ext>
              </a:extLst>
            </p:cNvPr>
            <p:cNvSpPr/>
            <p:nvPr/>
          </p:nvSpPr>
          <p:spPr>
            <a:xfrm>
              <a:off x="5147550" y="15014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2" name="Google Shape;2564;p23">
              <a:extLst>
                <a:ext uri="{FF2B5EF4-FFF2-40B4-BE49-F238E27FC236}">
                  <a16:creationId xmlns:a16="http://schemas.microsoft.com/office/drawing/2014/main" id="{5B95B444-37E9-4780-A14E-499AD4005C42}"/>
                </a:ext>
              </a:extLst>
            </p:cNvPr>
            <p:cNvSpPr/>
            <p:nvPr/>
          </p:nvSpPr>
          <p:spPr>
            <a:xfrm>
              <a:off x="5080100" y="1468138"/>
              <a:ext cx="40350" cy="20200"/>
            </a:xfrm>
            <a:custGeom>
              <a:avLst/>
              <a:gdLst/>
              <a:ahLst/>
              <a:cxnLst/>
              <a:rect l="l" t="t" r="r" b="b"/>
              <a:pathLst>
                <a:path w="1614" h="808" extrusionOk="0">
                  <a:moveTo>
                    <a:pt x="869" y="1"/>
                  </a:moveTo>
                  <a:cubicBezTo>
                    <a:pt x="217" y="1"/>
                    <a:pt x="0" y="807"/>
                    <a:pt x="745" y="807"/>
                  </a:cubicBezTo>
                  <a:cubicBezTo>
                    <a:pt x="1396" y="807"/>
                    <a:pt x="1613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3" name="Google Shape;2565;p23">
              <a:extLst>
                <a:ext uri="{FF2B5EF4-FFF2-40B4-BE49-F238E27FC236}">
                  <a16:creationId xmlns:a16="http://schemas.microsoft.com/office/drawing/2014/main" id="{1247AD5C-5CC3-4737-B620-DBB9415F7880}"/>
                </a:ext>
              </a:extLst>
            </p:cNvPr>
            <p:cNvSpPr/>
            <p:nvPr/>
          </p:nvSpPr>
          <p:spPr>
            <a:xfrm>
              <a:off x="5047525" y="1438688"/>
              <a:ext cx="45000" cy="11650"/>
            </a:xfrm>
            <a:custGeom>
              <a:avLst/>
              <a:gdLst/>
              <a:ahLst/>
              <a:cxnLst/>
              <a:rect l="l" t="t" r="r" b="b"/>
              <a:pathLst>
                <a:path w="1800" h="466" extrusionOk="0">
                  <a:moveTo>
                    <a:pt x="1272" y="0"/>
                  </a:moveTo>
                  <a:cubicBezTo>
                    <a:pt x="1024" y="0"/>
                    <a:pt x="0" y="465"/>
                    <a:pt x="528" y="465"/>
                  </a:cubicBezTo>
                  <a:cubicBezTo>
                    <a:pt x="776" y="465"/>
                    <a:pt x="1800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4" name="Google Shape;2566;p23">
              <a:extLst>
                <a:ext uri="{FF2B5EF4-FFF2-40B4-BE49-F238E27FC236}">
                  <a16:creationId xmlns:a16="http://schemas.microsoft.com/office/drawing/2014/main" id="{6E014D6D-0BFB-4C7D-9445-925524119946}"/>
                </a:ext>
              </a:extLst>
            </p:cNvPr>
            <p:cNvSpPr/>
            <p:nvPr/>
          </p:nvSpPr>
          <p:spPr>
            <a:xfrm>
              <a:off x="5082425" y="1343288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38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5" name="Google Shape;2567;p23">
              <a:extLst>
                <a:ext uri="{FF2B5EF4-FFF2-40B4-BE49-F238E27FC236}">
                  <a16:creationId xmlns:a16="http://schemas.microsoft.com/office/drawing/2014/main" id="{3FBA7016-5FFB-4597-AB60-71DC0D10878B}"/>
                </a:ext>
              </a:extLst>
            </p:cNvPr>
            <p:cNvSpPr/>
            <p:nvPr/>
          </p:nvSpPr>
          <p:spPr>
            <a:xfrm>
              <a:off x="5102575" y="1403788"/>
              <a:ext cx="49650" cy="13975"/>
            </a:xfrm>
            <a:custGeom>
              <a:avLst/>
              <a:gdLst/>
              <a:ahLst/>
              <a:cxnLst/>
              <a:rect l="l" t="t" r="r" b="b"/>
              <a:pathLst>
                <a:path w="1986" h="559" extrusionOk="0">
                  <a:moveTo>
                    <a:pt x="1211" y="0"/>
                  </a:moveTo>
                  <a:cubicBezTo>
                    <a:pt x="838" y="0"/>
                    <a:pt x="1" y="559"/>
                    <a:pt x="776" y="559"/>
                  </a:cubicBezTo>
                  <a:cubicBezTo>
                    <a:pt x="1148" y="559"/>
                    <a:pt x="1986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6" name="Google Shape;2568;p23">
              <a:extLst>
                <a:ext uri="{FF2B5EF4-FFF2-40B4-BE49-F238E27FC236}">
                  <a16:creationId xmlns:a16="http://schemas.microsoft.com/office/drawing/2014/main" id="{A42E2FBA-496A-4D8B-92ED-90C9303DBDEA}"/>
                </a:ext>
              </a:extLst>
            </p:cNvPr>
            <p:cNvSpPr/>
            <p:nvPr/>
          </p:nvSpPr>
          <p:spPr>
            <a:xfrm>
              <a:off x="5170825" y="1422388"/>
              <a:ext cx="47325" cy="17100"/>
            </a:xfrm>
            <a:custGeom>
              <a:avLst/>
              <a:gdLst/>
              <a:ahLst/>
              <a:cxnLst/>
              <a:rect l="l" t="t" r="r" b="b"/>
              <a:pathLst>
                <a:path w="1893" h="684" extrusionOk="0">
                  <a:moveTo>
                    <a:pt x="1179" y="1"/>
                  </a:moveTo>
                  <a:cubicBezTo>
                    <a:pt x="714" y="1"/>
                    <a:pt x="0" y="683"/>
                    <a:pt x="745" y="683"/>
                  </a:cubicBezTo>
                  <a:cubicBezTo>
                    <a:pt x="1210" y="683"/>
                    <a:pt x="189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7" name="Google Shape;2569;p23">
              <a:extLst>
                <a:ext uri="{FF2B5EF4-FFF2-40B4-BE49-F238E27FC236}">
                  <a16:creationId xmlns:a16="http://schemas.microsoft.com/office/drawing/2014/main" id="{0215227F-0456-4377-A36F-640793E488BA}"/>
                </a:ext>
              </a:extLst>
            </p:cNvPr>
            <p:cNvSpPr/>
            <p:nvPr/>
          </p:nvSpPr>
          <p:spPr>
            <a:xfrm>
              <a:off x="5211150" y="1368113"/>
              <a:ext cx="47325" cy="17850"/>
            </a:xfrm>
            <a:custGeom>
              <a:avLst/>
              <a:gdLst/>
              <a:ahLst/>
              <a:cxnLst/>
              <a:rect l="l" t="t" r="r" b="b"/>
              <a:pathLst>
                <a:path w="1893" h="714" extrusionOk="0">
                  <a:moveTo>
                    <a:pt x="1148" y="0"/>
                  </a:moveTo>
                  <a:cubicBezTo>
                    <a:pt x="683" y="0"/>
                    <a:pt x="0" y="714"/>
                    <a:pt x="745" y="714"/>
                  </a:cubicBezTo>
                  <a:cubicBezTo>
                    <a:pt x="1210" y="714"/>
                    <a:pt x="1893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8" name="Google Shape;2570;p23">
              <a:extLst>
                <a:ext uri="{FF2B5EF4-FFF2-40B4-BE49-F238E27FC236}">
                  <a16:creationId xmlns:a16="http://schemas.microsoft.com/office/drawing/2014/main" id="{E3CEFFF1-42E3-48A5-84BB-0D5CC951F730}"/>
                </a:ext>
              </a:extLst>
            </p:cNvPr>
            <p:cNvSpPr/>
            <p:nvPr/>
          </p:nvSpPr>
          <p:spPr>
            <a:xfrm>
              <a:off x="5144450" y="134328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8"/>
                    <a:pt x="745" y="838"/>
                  </a:cubicBezTo>
                  <a:cubicBezTo>
                    <a:pt x="1397" y="838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9" name="Google Shape;2571;p23">
              <a:extLst>
                <a:ext uri="{FF2B5EF4-FFF2-40B4-BE49-F238E27FC236}">
                  <a16:creationId xmlns:a16="http://schemas.microsoft.com/office/drawing/2014/main" id="{92009A51-3031-4500-A804-3B4A660273AF}"/>
                </a:ext>
              </a:extLst>
            </p:cNvPr>
            <p:cNvSpPr/>
            <p:nvPr/>
          </p:nvSpPr>
          <p:spPr>
            <a:xfrm>
              <a:off x="5170050" y="13091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0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0" name="Google Shape;2572;p23">
              <a:extLst>
                <a:ext uri="{FF2B5EF4-FFF2-40B4-BE49-F238E27FC236}">
                  <a16:creationId xmlns:a16="http://schemas.microsoft.com/office/drawing/2014/main" id="{BE196E59-DA87-4D16-A86E-8F4F7C8946FA}"/>
                </a:ext>
              </a:extLst>
            </p:cNvPr>
            <p:cNvSpPr/>
            <p:nvPr/>
          </p:nvSpPr>
          <p:spPr>
            <a:xfrm>
              <a:off x="4761375" y="1715538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1" name="Google Shape;2573;p23">
              <a:extLst>
                <a:ext uri="{FF2B5EF4-FFF2-40B4-BE49-F238E27FC236}">
                  <a16:creationId xmlns:a16="http://schemas.microsoft.com/office/drawing/2014/main" id="{09D99ADC-07FF-4C86-9590-77096720EEB9}"/>
                </a:ext>
              </a:extLst>
            </p:cNvPr>
            <p:cNvSpPr/>
            <p:nvPr/>
          </p:nvSpPr>
          <p:spPr>
            <a:xfrm>
              <a:off x="4726475" y="166123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0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2" name="Google Shape;2574;p23">
              <a:extLst>
                <a:ext uri="{FF2B5EF4-FFF2-40B4-BE49-F238E27FC236}">
                  <a16:creationId xmlns:a16="http://schemas.microsoft.com/office/drawing/2014/main" id="{9EBAA224-CA5F-48DE-BD1D-235646E3E9CD}"/>
                </a:ext>
              </a:extLst>
            </p:cNvPr>
            <p:cNvSpPr/>
            <p:nvPr/>
          </p:nvSpPr>
          <p:spPr>
            <a:xfrm>
              <a:off x="4748950" y="1626338"/>
              <a:ext cx="49675" cy="14000"/>
            </a:xfrm>
            <a:custGeom>
              <a:avLst/>
              <a:gdLst/>
              <a:ahLst/>
              <a:cxnLst/>
              <a:rect l="l" t="t" r="r" b="b"/>
              <a:pathLst>
                <a:path w="1987" h="560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18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3" name="Google Shape;2575;p23">
              <a:extLst>
                <a:ext uri="{FF2B5EF4-FFF2-40B4-BE49-F238E27FC236}">
                  <a16:creationId xmlns:a16="http://schemas.microsoft.com/office/drawing/2014/main" id="{C8E73624-55B2-410C-8C95-D67E2C173E63}"/>
                </a:ext>
              </a:extLst>
            </p:cNvPr>
            <p:cNvSpPr/>
            <p:nvPr/>
          </p:nvSpPr>
          <p:spPr>
            <a:xfrm>
              <a:off x="4823400" y="1627113"/>
              <a:ext cx="48900" cy="12450"/>
            </a:xfrm>
            <a:custGeom>
              <a:avLst/>
              <a:gdLst/>
              <a:ahLst/>
              <a:cxnLst/>
              <a:rect l="l" t="t" r="r" b="b"/>
              <a:pathLst>
                <a:path w="1956" h="498" extrusionOk="0">
                  <a:moveTo>
                    <a:pt x="1211" y="1"/>
                  </a:moveTo>
                  <a:cubicBezTo>
                    <a:pt x="869" y="1"/>
                    <a:pt x="1" y="497"/>
                    <a:pt x="745" y="497"/>
                  </a:cubicBezTo>
                  <a:cubicBezTo>
                    <a:pt x="1055" y="497"/>
                    <a:pt x="1955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4" name="Google Shape;2576;p23">
              <a:extLst>
                <a:ext uri="{FF2B5EF4-FFF2-40B4-BE49-F238E27FC236}">
                  <a16:creationId xmlns:a16="http://schemas.microsoft.com/office/drawing/2014/main" id="{0E5AA6BC-3FCA-4011-A2C9-07522F86C1AB}"/>
                </a:ext>
              </a:extLst>
            </p:cNvPr>
            <p:cNvSpPr/>
            <p:nvPr/>
          </p:nvSpPr>
          <p:spPr>
            <a:xfrm>
              <a:off x="4826500" y="1686063"/>
              <a:ext cx="48900" cy="15525"/>
            </a:xfrm>
            <a:custGeom>
              <a:avLst/>
              <a:gdLst/>
              <a:ahLst/>
              <a:cxnLst/>
              <a:rect l="l" t="t" r="r" b="b"/>
              <a:pathLst>
                <a:path w="1956" h="621" extrusionOk="0">
                  <a:moveTo>
                    <a:pt x="1211" y="0"/>
                  </a:moveTo>
                  <a:cubicBezTo>
                    <a:pt x="807" y="0"/>
                    <a:pt x="1" y="621"/>
                    <a:pt x="776" y="621"/>
                  </a:cubicBezTo>
                  <a:cubicBezTo>
                    <a:pt x="1180" y="621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5" name="Google Shape;2577;p23">
              <a:extLst>
                <a:ext uri="{FF2B5EF4-FFF2-40B4-BE49-F238E27FC236}">
                  <a16:creationId xmlns:a16="http://schemas.microsoft.com/office/drawing/2014/main" id="{655C771A-85CE-47DC-913F-9ED8E0DAD6BE}"/>
                </a:ext>
              </a:extLst>
            </p:cNvPr>
            <p:cNvSpPr/>
            <p:nvPr/>
          </p:nvSpPr>
          <p:spPr>
            <a:xfrm>
              <a:off x="4853650" y="1797738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1" y="589"/>
                    <a:pt x="745" y="589"/>
                  </a:cubicBezTo>
                  <a:cubicBezTo>
                    <a:pt x="1148" y="589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6" name="Google Shape;2578;p23">
              <a:extLst>
                <a:ext uri="{FF2B5EF4-FFF2-40B4-BE49-F238E27FC236}">
                  <a16:creationId xmlns:a16="http://schemas.microsoft.com/office/drawing/2014/main" id="{CC577623-AF6A-4128-B5BD-368FC2875B8E}"/>
                </a:ext>
              </a:extLst>
            </p:cNvPr>
            <p:cNvSpPr/>
            <p:nvPr/>
          </p:nvSpPr>
          <p:spPr>
            <a:xfrm>
              <a:off x="4736550" y="1811688"/>
              <a:ext cx="48100" cy="19400"/>
            </a:xfrm>
            <a:custGeom>
              <a:avLst/>
              <a:gdLst/>
              <a:ahLst/>
              <a:cxnLst/>
              <a:rect l="l" t="t" r="r" b="b"/>
              <a:pathLst>
                <a:path w="1924" h="776" extrusionOk="0">
                  <a:moveTo>
                    <a:pt x="1148" y="0"/>
                  </a:moveTo>
                  <a:cubicBezTo>
                    <a:pt x="652" y="0"/>
                    <a:pt x="1" y="776"/>
                    <a:pt x="745" y="776"/>
                  </a:cubicBezTo>
                  <a:cubicBezTo>
                    <a:pt x="1241" y="776"/>
                    <a:pt x="1924" y="0"/>
                    <a:pt x="11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7" name="Google Shape;2579;p23">
              <a:extLst>
                <a:ext uri="{FF2B5EF4-FFF2-40B4-BE49-F238E27FC236}">
                  <a16:creationId xmlns:a16="http://schemas.microsoft.com/office/drawing/2014/main" id="{AA7C5CB1-2EBA-4B24-BF04-E0B39219044F}"/>
                </a:ext>
              </a:extLst>
            </p:cNvPr>
            <p:cNvSpPr/>
            <p:nvPr/>
          </p:nvSpPr>
          <p:spPr>
            <a:xfrm>
              <a:off x="4709400" y="1769813"/>
              <a:ext cx="48125" cy="16300"/>
            </a:xfrm>
            <a:custGeom>
              <a:avLst/>
              <a:gdLst/>
              <a:ahLst/>
              <a:cxnLst/>
              <a:rect l="l" t="t" r="r" b="b"/>
              <a:pathLst>
                <a:path w="1925" h="652" extrusionOk="0">
                  <a:moveTo>
                    <a:pt x="1180" y="0"/>
                  </a:moveTo>
                  <a:cubicBezTo>
                    <a:pt x="745" y="0"/>
                    <a:pt x="1" y="652"/>
                    <a:pt x="745" y="652"/>
                  </a:cubicBezTo>
                  <a:cubicBezTo>
                    <a:pt x="1180" y="652"/>
                    <a:pt x="1924" y="0"/>
                    <a:pt x="11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8" name="Google Shape;2580;p23">
              <a:extLst>
                <a:ext uri="{FF2B5EF4-FFF2-40B4-BE49-F238E27FC236}">
                  <a16:creationId xmlns:a16="http://schemas.microsoft.com/office/drawing/2014/main" id="{3613620D-D05C-4934-A0D7-2462FDE2130A}"/>
                </a:ext>
              </a:extLst>
            </p:cNvPr>
            <p:cNvSpPr/>
            <p:nvPr/>
          </p:nvSpPr>
          <p:spPr>
            <a:xfrm>
              <a:off x="4789275" y="1773688"/>
              <a:ext cx="48900" cy="14750"/>
            </a:xfrm>
            <a:custGeom>
              <a:avLst/>
              <a:gdLst/>
              <a:ahLst/>
              <a:cxnLst/>
              <a:rect l="l" t="t" r="r" b="b"/>
              <a:pathLst>
                <a:path w="1956" h="590" extrusionOk="0">
                  <a:moveTo>
                    <a:pt x="1211" y="0"/>
                  </a:moveTo>
                  <a:cubicBezTo>
                    <a:pt x="838" y="0"/>
                    <a:pt x="1" y="590"/>
                    <a:pt x="776" y="590"/>
                  </a:cubicBezTo>
                  <a:cubicBezTo>
                    <a:pt x="1149" y="590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9" name="Google Shape;2581;p23">
              <a:extLst>
                <a:ext uri="{FF2B5EF4-FFF2-40B4-BE49-F238E27FC236}">
                  <a16:creationId xmlns:a16="http://schemas.microsoft.com/office/drawing/2014/main" id="{CC7D7003-7E53-48AC-87AF-0F9712428BA6}"/>
                </a:ext>
              </a:extLst>
            </p:cNvPr>
            <p:cNvSpPr/>
            <p:nvPr/>
          </p:nvSpPr>
          <p:spPr>
            <a:xfrm>
              <a:off x="4614800" y="1852788"/>
              <a:ext cx="48100" cy="18625"/>
            </a:xfrm>
            <a:custGeom>
              <a:avLst/>
              <a:gdLst/>
              <a:ahLst/>
              <a:cxnLst/>
              <a:rect l="l" t="t" r="r" b="b"/>
              <a:pathLst>
                <a:path w="1924" h="745" extrusionOk="0">
                  <a:moveTo>
                    <a:pt x="1179" y="0"/>
                  </a:moveTo>
                  <a:cubicBezTo>
                    <a:pt x="683" y="0"/>
                    <a:pt x="1" y="745"/>
                    <a:pt x="776" y="745"/>
                  </a:cubicBezTo>
                  <a:cubicBezTo>
                    <a:pt x="1241" y="745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0" name="Google Shape;2582;p23">
              <a:extLst>
                <a:ext uri="{FF2B5EF4-FFF2-40B4-BE49-F238E27FC236}">
                  <a16:creationId xmlns:a16="http://schemas.microsoft.com/office/drawing/2014/main" id="{B7CF2EBB-3662-4A83-AE1F-F52C1621F4D2}"/>
                </a:ext>
              </a:extLst>
            </p:cNvPr>
            <p:cNvSpPr/>
            <p:nvPr/>
          </p:nvSpPr>
          <p:spPr>
            <a:xfrm>
              <a:off x="4577575" y="17907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1" y="621"/>
                    <a:pt x="745" y="621"/>
                  </a:cubicBezTo>
                  <a:cubicBezTo>
                    <a:pt x="1148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1" name="Google Shape;2583;p23">
              <a:extLst>
                <a:ext uri="{FF2B5EF4-FFF2-40B4-BE49-F238E27FC236}">
                  <a16:creationId xmlns:a16="http://schemas.microsoft.com/office/drawing/2014/main" id="{3F3DADF8-F452-43C8-BB28-899699DAC195}"/>
                </a:ext>
              </a:extLst>
            </p:cNvPr>
            <p:cNvSpPr/>
            <p:nvPr/>
          </p:nvSpPr>
          <p:spPr>
            <a:xfrm>
              <a:off x="4478325" y="183651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2" y="0"/>
                  </a:moveTo>
                  <a:cubicBezTo>
                    <a:pt x="1024" y="0"/>
                    <a:pt x="0" y="434"/>
                    <a:pt x="528" y="434"/>
                  </a:cubicBezTo>
                  <a:cubicBezTo>
                    <a:pt x="776" y="434"/>
                    <a:pt x="1799" y="0"/>
                    <a:pt x="127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2" name="Google Shape;2584;p23">
              <a:extLst>
                <a:ext uri="{FF2B5EF4-FFF2-40B4-BE49-F238E27FC236}">
                  <a16:creationId xmlns:a16="http://schemas.microsoft.com/office/drawing/2014/main" id="{24DF81CE-7347-4012-BF54-32F5021F40B6}"/>
                </a:ext>
              </a:extLst>
            </p:cNvPr>
            <p:cNvSpPr/>
            <p:nvPr/>
          </p:nvSpPr>
          <p:spPr>
            <a:xfrm>
              <a:off x="4523300" y="1889238"/>
              <a:ext cx="49650" cy="13200"/>
            </a:xfrm>
            <a:custGeom>
              <a:avLst/>
              <a:gdLst/>
              <a:ahLst/>
              <a:cxnLst/>
              <a:rect l="l" t="t" r="r" b="b"/>
              <a:pathLst>
                <a:path w="1986" h="528" extrusionOk="0">
                  <a:moveTo>
                    <a:pt x="1241" y="0"/>
                  </a:moveTo>
                  <a:cubicBezTo>
                    <a:pt x="869" y="0"/>
                    <a:pt x="0" y="528"/>
                    <a:pt x="776" y="528"/>
                  </a:cubicBezTo>
                  <a:cubicBezTo>
                    <a:pt x="1117" y="528"/>
                    <a:pt x="1986" y="0"/>
                    <a:pt x="124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3" name="Google Shape;2585;p23">
              <a:extLst>
                <a:ext uri="{FF2B5EF4-FFF2-40B4-BE49-F238E27FC236}">
                  <a16:creationId xmlns:a16="http://schemas.microsoft.com/office/drawing/2014/main" id="{BEC85392-7470-405C-AFCB-1FFBDB9A4B11}"/>
                </a:ext>
              </a:extLst>
            </p:cNvPr>
            <p:cNvSpPr/>
            <p:nvPr/>
          </p:nvSpPr>
          <p:spPr>
            <a:xfrm>
              <a:off x="4406200" y="188303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76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4" name="Google Shape;2586;p23">
              <a:extLst>
                <a:ext uri="{FF2B5EF4-FFF2-40B4-BE49-F238E27FC236}">
                  <a16:creationId xmlns:a16="http://schemas.microsoft.com/office/drawing/2014/main" id="{3BA5E25F-4170-4DA1-A96F-4C8E4CD99473}"/>
                </a:ext>
              </a:extLst>
            </p:cNvPr>
            <p:cNvSpPr/>
            <p:nvPr/>
          </p:nvSpPr>
          <p:spPr>
            <a:xfrm>
              <a:off x="4296850" y="1914038"/>
              <a:ext cx="45000" cy="10900"/>
            </a:xfrm>
            <a:custGeom>
              <a:avLst/>
              <a:gdLst/>
              <a:ahLst/>
              <a:cxnLst/>
              <a:rect l="l" t="t" r="r" b="b"/>
              <a:pathLst>
                <a:path w="1800" h="436" extrusionOk="0">
                  <a:moveTo>
                    <a:pt x="1272" y="1"/>
                  </a:moveTo>
                  <a:cubicBezTo>
                    <a:pt x="1024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5" name="Google Shape;2587;p23">
              <a:extLst>
                <a:ext uri="{FF2B5EF4-FFF2-40B4-BE49-F238E27FC236}">
                  <a16:creationId xmlns:a16="http://schemas.microsoft.com/office/drawing/2014/main" id="{FCA1BC7C-9F28-4E5F-A2B3-6A3826D48EA8}"/>
                </a:ext>
              </a:extLst>
            </p:cNvPr>
            <p:cNvSpPr/>
            <p:nvPr/>
          </p:nvSpPr>
          <p:spPr>
            <a:xfrm>
              <a:off x="4226275" y="1896988"/>
              <a:ext cx="45025" cy="10875"/>
            </a:xfrm>
            <a:custGeom>
              <a:avLst/>
              <a:gdLst/>
              <a:ahLst/>
              <a:cxnLst/>
              <a:rect l="l" t="t" r="r" b="b"/>
              <a:pathLst>
                <a:path w="1801" h="435" extrusionOk="0">
                  <a:moveTo>
                    <a:pt x="1242" y="1"/>
                  </a:moveTo>
                  <a:cubicBezTo>
                    <a:pt x="1025" y="1"/>
                    <a:pt x="1" y="435"/>
                    <a:pt x="528" y="435"/>
                  </a:cubicBezTo>
                  <a:cubicBezTo>
                    <a:pt x="745" y="435"/>
                    <a:pt x="1800" y="1"/>
                    <a:pt x="12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6" name="Google Shape;2588;p23">
              <a:extLst>
                <a:ext uri="{FF2B5EF4-FFF2-40B4-BE49-F238E27FC236}">
                  <a16:creationId xmlns:a16="http://schemas.microsoft.com/office/drawing/2014/main" id="{D7565551-0AA8-435D-A874-14A9672FCB44}"/>
                </a:ext>
              </a:extLst>
            </p:cNvPr>
            <p:cNvSpPr/>
            <p:nvPr/>
          </p:nvSpPr>
          <p:spPr>
            <a:xfrm>
              <a:off x="4203800" y="184116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7" name="Google Shape;2589;p23">
              <a:extLst>
                <a:ext uri="{FF2B5EF4-FFF2-40B4-BE49-F238E27FC236}">
                  <a16:creationId xmlns:a16="http://schemas.microsoft.com/office/drawing/2014/main" id="{068307BA-1F03-4566-BAF6-C326A69AB86B}"/>
                </a:ext>
              </a:extLst>
            </p:cNvPr>
            <p:cNvSpPr/>
            <p:nvPr/>
          </p:nvSpPr>
          <p:spPr>
            <a:xfrm>
              <a:off x="4278250" y="1868288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7" y="1"/>
                    <a:pt x="0" y="838"/>
                    <a:pt x="776" y="838"/>
                  </a:cubicBezTo>
                  <a:cubicBezTo>
                    <a:pt x="1427" y="838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" name="Google Shape;2590;p23">
              <a:extLst>
                <a:ext uri="{FF2B5EF4-FFF2-40B4-BE49-F238E27FC236}">
                  <a16:creationId xmlns:a16="http://schemas.microsoft.com/office/drawing/2014/main" id="{82E7BDEB-81C4-462B-B33A-C01A8CABA445}"/>
                </a:ext>
              </a:extLst>
            </p:cNvPr>
            <p:cNvSpPr/>
            <p:nvPr/>
          </p:nvSpPr>
          <p:spPr>
            <a:xfrm>
              <a:off x="4347250" y="1849688"/>
              <a:ext cx="45025" cy="11650"/>
            </a:xfrm>
            <a:custGeom>
              <a:avLst/>
              <a:gdLst/>
              <a:ahLst/>
              <a:cxnLst/>
              <a:rect l="l" t="t" r="r" b="b"/>
              <a:pathLst>
                <a:path w="1801" h="466" extrusionOk="0">
                  <a:moveTo>
                    <a:pt x="1273" y="0"/>
                  </a:moveTo>
                  <a:cubicBezTo>
                    <a:pt x="1025" y="0"/>
                    <a:pt x="1" y="466"/>
                    <a:pt x="528" y="466"/>
                  </a:cubicBezTo>
                  <a:cubicBezTo>
                    <a:pt x="776" y="466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" name="Google Shape;2591;p23">
              <a:extLst>
                <a:ext uri="{FF2B5EF4-FFF2-40B4-BE49-F238E27FC236}">
                  <a16:creationId xmlns:a16="http://schemas.microsoft.com/office/drawing/2014/main" id="{1035DB1E-E09C-4D46-929D-916FB9C0D150}"/>
                </a:ext>
              </a:extLst>
            </p:cNvPr>
            <p:cNvSpPr/>
            <p:nvPr/>
          </p:nvSpPr>
          <p:spPr>
            <a:xfrm>
              <a:off x="4279025" y="182176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6" y="1"/>
                    <a:pt x="0" y="838"/>
                    <a:pt x="745" y="838"/>
                  </a:cubicBezTo>
                  <a:cubicBezTo>
                    <a:pt x="1396" y="838"/>
                    <a:pt x="1613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" name="Google Shape;2592;p23">
              <a:extLst>
                <a:ext uri="{FF2B5EF4-FFF2-40B4-BE49-F238E27FC236}">
                  <a16:creationId xmlns:a16="http://schemas.microsoft.com/office/drawing/2014/main" id="{72D84EF1-F5D5-490A-8225-E8A79A5967E9}"/>
                </a:ext>
              </a:extLst>
            </p:cNvPr>
            <p:cNvSpPr/>
            <p:nvPr/>
          </p:nvSpPr>
          <p:spPr>
            <a:xfrm>
              <a:off x="4267375" y="1777563"/>
              <a:ext cx="49675" cy="13975"/>
            </a:xfrm>
            <a:custGeom>
              <a:avLst/>
              <a:gdLst/>
              <a:ahLst/>
              <a:cxnLst/>
              <a:rect l="l" t="t" r="r" b="b"/>
              <a:pathLst>
                <a:path w="1987" h="559" extrusionOk="0">
                  <a:moveTo>
                    <a:pt x="1211" y="1"/>
                  </a:moveTo>
                  <a:cubicBezTo>
                    <a:pt x="869" y="1"/>
                    <a:pt x="1" y="559"/>
                    <a:pt x="776" y="559"/>
                  </a:cubicBezTo>
                  <a:cubicBezTo>
                    <a:pt x="1149" y="559"/>
                    <a:pt x="1986" y="1"/>
                    <a:pt x="12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" name="Google Shape;2593;p23">
              <a:extLst>
                <a:ext uri="{FF2B5EF4-FFF2-40B4-BE49-F238E27FC236}">
                  <a16:creationId xmlns:a16="http://schemas.microsoft.com/office/drawing/2014/main" id="{3E2BB4C7-B265-4FF0-B29C-429B0DEA6972}"/>
                </a:ext>
              </a:extLst>
            </p:cNvPr>
            <p:cNvSpPr/>
            <p:nvPr/>
          </p:nvSpPr>
          <p:spPr>
            <a:xfrm>
              <a:off x="4380600" y="1779113"/>
              <a:ext cx="45775" cy="11650"/>
            </a:xfrm>
            <a:custGeom>
              <a:avLst/>
              <a:gdLst/>
              <a:ahLst/>
              <a:cxnLst/>
              <a:rect l="l" t="t" r="r" b="b"/>
              <a:pathLst>
                <a:path w="1831" h="466" extrusionOk="0">
                  <a:moveTo>
                    <a:pt x="1273" y="1"/>
                  </a:moveTo>
                  <a:cubicBezTo>
                    <a:pt x="1024" y="1"/>
                    <a:pt x="1" y="466"/>
                    <a:pt x="559" y="466"/>
                  </a:cubicBezTo>
                  <a:cubicBezTo>
                    <a:pt x="776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" name="Google Shape;2594;p23">
              <a:extLst>
                <a:ext uri="{FF2B5EF4-FFF2-40B4-BE49-F238E27FC236}">
                  <a16:creationId xmlns:a16="http://schemas.microsoft.com/office/drawing/2014/main" id="{2820EBAF-D1BA-4E61-BB81-345F312AF138}"/>
                </a:ext>
              </a:extLst>
            </p:cNvPr>
            <p:cNvSpPr/>
            <p:nvPr/>
          </p:nvSpPr>
          <p:spPr>
            <a:xfrm>
              <a:off x="4466675" y="1789188"/>
              <a:ext cx="48900" cy="17100"/>
            </a:xfrm>
            <a:custGeom>
              <a:avLst/>
              <a:gdLst/>
              <a:ahLst/>
              <a:cxnLst/>
              <a:rect l="l" t="t" r="r" b="b"/>
              <a:pathLst>
                <a:path w="1956" h="684" extrusionOk="0">
                  <a:moveTo>
                    <a:pt x="1180" y="1"/>
                  </a:moveTo>
                  <a:cubicBezTo>
                    <a:pt x="745" y="1"/>
                    <a:pt x="1" y="683"/>
                    <a:pt x="745" y="683"/>
                  </a:cubicBezTo>
                  <a:cubicBezTo>
                    <a:pt x="1211" y="683"/>
                    <a:pt x="1955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" name="Google Shape;2595;p23">
              <a:extLst>
                <a:ext uri="{FF2B5EF4-FFF2-40B4-BE49-F238E27FC236}">
                  <a16:creationId xmlns:a16="http://schemas.microsoft.com/office/drawing/2014/main" id="{E536B83E-8B5E-4519-B3F4-5B287CE241A8}"/>
                </a:ext>
              </a:extLst>
            </p:cNvPr>
            <p:cNvSpPr/>
            <p:nvPr/>
          </p:nvSpPr>
          <p:spPr>
            <a:xfrm>
              <a:off x="4412400" y="1831063"/>
              <a:ext cx="48875" cy="14775"/>
            </a:xfrm>
            <a:custGeom>
              <a:avLst/>
              <a:gdLst/>
              <a:ahLst/>
              <a:cxnLst/>
              <a:rect l="l" t="t" r="r" b="b"/>
              <a:pathLst>
                <a:path w="1955" h="591" extrusionOk="0">
                  <a:moveTo>
                    <a:pt x="1210" y="1"/>
                  </a:moveTo>
                  <a:cubicBezTo>
                    <a:pt x="807" y="1"/>
                    <a:pt x="1" y="590"/>
                    <a:pt x="776" y="590"/>
                  </a:cubicBezTo>
                  <a:cubicBezTo>
                    <a:pt x="1148" y="590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" name="Google Shape;2596;p23">
              <a:extLst>
                <a:ext uri="{FF2B5EF4-FFF2-40B4-BE49-F238E27FC236}">
                  <a16:creationId xmlns:a16="http://schemas.microsoft.com/office/drawing/2014/main" id="{A1F0E110-A406-4836-85CE-E8F35A19E4BD}"/>
                </a:ext>
              </a:extLst>
            </p:cNvPr>
            <p:cNvSpPr/>
            <p:nvPr/>
          </p:nvSpPr>
          <p:spPr>
            <a:xfrm>
              <a:off x="4500025" y="1963688"/>
              <a:ext cx="48875" cy="12425"/>
            </a:xfrm>
            <a:custGeom>
              <a:avLst/>
              <a:gdLst/>
              <a:ahLst/>
              <a:cxnLst/>
              <a:rect l="l" t="t" r="r" b="b"/>
              <a:pathLst>
                <a:path w="1955" h="497" extrusionOk="0">
                  <a:moveTo>
                    <a:pt x="1211" y="0"/>
                  </a:moveTo>
                  <a:cubicBezTo>
                    <a:pt x="900" y="0"/>
                    <a:pt x="1" y="496"/>
                    <a:pt x="745" y="496"/>
                  </a:cubicBezTo>
                  <a:cubicBezTo>
                    <a:pt x="1086" y="496"/>
                    <a:pt x="1955" y="0"/>
                    <a:pt x="12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" name="Google Shape;2597;p23">
              <a:extLst>
                <a:ext uri="{FF2B5EF4-FFF2-40B4-BE49-F238E27FC236}">
                  <a16:creationId xmlns:a16="http://schemas.microsoft.com/office/drawing/2014/main" id="{64ACD2B4-EBFD-4B74-9D34-9F32F155C458}"/>
                </a:ext>
              </a:extLst>
            </p:cNvPr>
            <p:cNvSpPr/>
            <p:nvPr/>
          </p:nvSpPr>
          <p:spPr>
            <a:xfrm>
              <a:off x="4376725" y="1952813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428" y="838"/>
                    <a:pt x="161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6" name="Google Shape;2598;p23">
              <a:extLst>
                <a:ext uri="{FF2B5EF4-FFF2-40B4-BE49-F238E27FC236}">
                  <a16:creationId xmlns:a16="http://schemas.microsoft.com/office/drawing/2014/main" id="{2D4C1F29-12B3-4213-8775-793EDF2FAB8F}"/>
                </a:ext>
              </a:extLst>
            </p:cNvPr>
            <p:cNvSpPr/>
            <p:nvPr/>
          </p:nvSpPr>
          <p:spPr>
            <a:xfrm>
              <a:off x="4432575" y="1948163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210" y="1"/>
                  </a:moveTo>
                  <a:cubicBezTo>
                    <a:pt x="776" y="1"/>
                    <a:pt x="0" y="652"/>
                    <a:pt x="776" y="652"/>
                  </a:cubicBezTo>
                  <a:cubicBezTo>
                    <a:pt x="1210" y="652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" name="Google Shape;2599;p23">
              <a:extLst>
                <a:ext uri="{FF2B5EF4-FFF2-40B4-BE49-F238E27FC236}">
                  <a16:creationId xmlns:a16="http://schemas.microsoft.com/office/drawing/2014/main" id="{3B10E021-85DB-433C-B579-0D5EB57CAED2}"/>
                </a:ext>
              </a:extLst>
            </p:cNvPr>
            <p:cNvSpPr/>
            <p:nvPr/>
          </p:nvSpPr>
          <p:spPr>
            <a:xfrm>
              <a:off x="4634975" y="1941188"/>
              <a:ext cx="48875" cy="17100"/>
            </a:xfrm>
            <a:custGeom>
              <a:avLst/>
              <a:gdLst/>
              <a:ahLst/>
              <a:cxnLst/>
              <a:rect l="l" t="t" r="r" b="b"/>
              <a:pathLst>
                <a:path w="1955" h="684" extrusionOk="0">
                  <a:moveTo>
                    <a:pt x="1179" y="1"/>
                  </a:moveTo>
                  <a:cubicBezTo>
                    <a:pt x="745" y="1"/>
                    <a:pt x="0" y="683"/>
                    <a:pt x="745" y="683"/>
                  </a:cubicBezTo>
                  <a:cubicBezTo>
                    <a:pt x="1210" y="683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" name="Google Shape;2600;p23">
              <a:extLst>
                <a:ext uri="{FF2B5EF4-FFF2-40B4-BE49-F238E27FC236}">
                  <a16:creationId xmlns:a16="http://schemas.microsoft.com/office/drawing/2014/main" id="{5A9E9AC4-4992-459C-B635-B14ED48B0294}"/>
                </a:ext>
              </a:extLst>
            </p:cNvPr>
            <p:cNvSpPr/>
            <p:nvPr/>
          </p:nvSpPr>
          <p:spPr>
            <a:xfrm>
              <a:off x="4548100" y="1961363"/>
              <a:ext cx="47350" cy="17075"/>
            </a:xfrm>
            <a:custGeom>
              <a:avLst/>
              <a:gdLst/>
              <a:ahLst/>
              <a:cxnLst/>
              <a:rect l="l" t="t" r="r" b="b"/>
              <a:pathLst>
                <a:path w="1894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" name="Google Shape;2601;p23">
              <a:extLst>
                <a:ext uri="{FF2B5EF4-FFF2-40B4-BE49-F238E27FC236}">
                  <a16:creationId xmlns:a16="http://schemas.microsoft.com/office/drawing/2014/main" id="{536FAF28-F007-493C-9E87-80BF6D56AED6}"/>
                </a:ext>
              </a:extLst>
            </p:cNvPr>
            <p:cNvSpPr/>
            <p:nvPr/>
          </p:nvSpPr>
          <p:spPr>
            <a:xfrm>
              <a:off x="4712525" y="1913263"/>
              <a:ext cx="48875" cy="12450"/>
            </a:xfrm>
            <a:custGeom>
              <a:avLst/>
              <a:gdLst/>
              <a:ahLst/>
              <a:cxnLst/>
              <a:rect l="l" t="t" r="r" b="b"/>
              <a:pathLst>
                <a:path w="1955" h="498" extrusionOk="0">
                  <a:moveTo>
                    <a:pt x="1210" y="1"/>
                  </a:moveTo>
                  <a:cubicBezTo>
                    <a:pt x="838" y="1"/>
                    <a:pt x="0" y="497"/>
                    <a:pt x="745" y="497"/>
                  </a:cubicBezTo>
                  <a:cubicBezTo>
                    <a:pt x="1086" y="497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" name="Google Shape;2602;p23">
              <a:extLst>
                <a:ext uri="{FF2B5EF4-FFF2-40B4-BE49-F238E27FC236}">
                  <a16:creationId xmlns:a16="http://schemas.microsoft.com/office/drawing/2014/main" id="{0F524813-6898-4E62-B644-71FD107F45DF}"/>
                </a:ext>
              </a:extLst>
            </p:cNvPr>
            <p:cNvSpPr/>
            <p:nvPr/>
          </p:nvSpPr>
          <p:spPr>
            <a:xfrm>
              <a:off x="4689250" y="1983838"/>
              <a:ext cx="41125" cy="19425"/>
            </a:xfrm>
            <a:custGeom>
              <a:avLst/>
              <a:gdLst/>
              <a:ahLst/>
              <a:cxnLst/>
              <a:rect l="l" t="t" r="r" b="b"/>
              <a:pathLst>
                <a:path w="1645" h="777" extrusionOk="0">
                  <a:moveTo>
                    <a:pt x="869" y="1"/>
                  </a:moveTo>
                  <a:cubicBezTo>
                    <a:pt x="249" y="1"/>
                    <a:pt x="0" y="776"/>
                    <a:pt x="776" y="776"/>
                  </a:cubicBezTo>
                  <a:cubicBezTo>
                    <a:pt x="1396" y="776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" name="Google Shape;2603;p23">
              <a:extLst>
                <a:ext uri="{FF2B5EF4-FFF2-40B4-BE49-F238E27FC236}">
                  <a16:creationId xmlns:a16="http://schemas.microsoft.com/office/drawing/2014/main" id="{4A730512-2392-448C-A154-D552F32521D4}"/>
                </a:ext>
              </a:extLst>
            </p:cNvPr>
            <p:cNvSpPr/>
            <p:nvPr/>
          </p:nvSpPr>
          <p:spPr>
            <a:xfrm>
              <a:off x="4755950" y="200013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69" y="0"/>
                    <a:pt x="0" y="527"/>
                    <a:pt x="745" y="527"/>
                  </a:cubicBezTo>
                  <a:cubicBezTo>
                    <a:pt x="1086" y="527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" name="Google Shape;2604;p23">
              <a:extLst>
                <a:ext uri="{FF2B5EF4-FFF2-40B4-BE49-F238E27FC236}">
                  <a16:creationId xmlns:a16="http://schemas.microsoft.com/office/drawing/2014/main" id="{B35CF6F8-7221-4E74-B34C-E8CBDA20017A}"/>
                </a:ext>
              </a:extLst>
            </p:cNvPr>
            <p:cNvSpPr/>
            <p:nvPr/>
          </p:nvSpPr>
          <p:spPr>
            <a:xfrm>
              <a:off x="4662875" y="2037338"/>
              <a:ext cx="40350" cy="20975"/>
            </a:xfrm>
            <a:custGeom>
              <a:avLst/>
              <a:gdLst/>
              <a:ahLst/>
              <a:cxnLst/>
              <a:rect l="l" t="t" r="r" b="b"/>
              <a:pathLst>
                <a:path w="1614" h="839" extrusionOk="0">
                  <a:moveTo>
                    <a:pt x="838" y="1"/>
                  </a:moveTo>
                  <a:cubicBezTo>
                    <a:pt x="187" y="1"/>
                    <a:pt x="1" y="839"/>
                    <a:pt x="745" y="839"/>
                  </a:cubicBezTo>
                  <a:cubicBezTo>
                    <a:pt x="1397" y="83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" name="Google Shape;2605;p23">
              <a:extLst>
                <a:ext uri="{FF2B5EF4-FFF2-40B4-BE49-F238E27FC236}">
                  <a16:creationId xmlns:a16="http://schemas.microsoft.com/office/drawing/2014/main" id="{A8AC6663-7D89-47BB-BD07-F812FB8E43B8}"/>
                </a:ext>
              </a:extLst>
            </p:cNvPr>
            <p:cNvSpPr/>
            <p:nvPr/>
          </p:nvSpPr>
          <p:spPr>
            <a:xfrm>
              <a:off x="4692350" y="2080013"/>
              <a:ext cx="48100" cy="16300"/>
            </a:xfrm>
            <a:custGeom>
              <a:avLst/>
              <a:gdLst/>
              <a:ahLst/>
              <a:cxnLst/>
              <a:rect l="l" t="t" r="r" b="b"/>
              <a:pathLst>
                <a:path w="1924" h="652" extrusionOk="0">
                  <a:moveTo>
                    <a:pt x="1179" y="0"/>
                  </a:moveTo>
                  <a:cubicBezTo>
                    <a:pt x="745" y="0"/>
                    <a:pt x="1" y="651"/>
                    <a:pt x="745" y="651"/>
                  </a:cubicBezTo>
                  <a:cubicBezTo>
                    <a:pt x="1179" y="651"/>
                    <a:pt x="1924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" name="Google Shape;2606;p23">
              <a:extLst>
                <a:ext uri="{FF2B5EF4-FFF2-40B4-BE49-F238E27FC236}">
                  <a16:creationId xmlns:a16="http://schemas.microsoft.com/office/drawing/2014/main" id="{B5173F82-0CD0-4B79-9DDC-5736614483FA}"/>
                </a:ext>
              </a:extLst>
            </p:cNvPr>
            <p:cNvSpPr/>
            <p:nvPr/>
          </p:nvSpPr>
          <p:spPr>
            <a:xfrm>
              <a:off x="4783850" y="2111013"/>
              <a:ext cx="41125" cy="20975"/>
            </a:xfrm>
            <a:custGeom>
              <a:avLst/>
              <a:gdLst/>
              <a:ahLst/>
              <a:cxnLst/>
              <a:rect l="l" t="t" r="r" b="b"/>
              <a:pathLst>
                <a:path w="1645" h="839" extrusionOk="0">
                  <a:moveTo>
                    <a:pt x="869" y="1"/>
                  </a:moveTo>
                  <a:cubicBezTo>
                    <a:pt x="218" y="1"/>
                    <a:pt x="1" y="838"/>
                    <a:pt x="776" y="838"/>
                  </a:cubicBezTo>
                  <a:cubicBezTo>
                    <a:pt x="1397" y="838"/>
                    <a:pt x="1645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" name="Google Shape;2607;p23">
              <a:extLst>
                <a:ext uri="{FF2B5EF4-FFF2-40B4-BE49-F238E27FC236}">
                  <a16:creationId xmlns:a16="http://schemas.microsoft.com/office/drawing/2014/main" id="{EF768755-E7BF-4C4E-85E6-D16F69025B67}"/>
                </a:ext>
              </a:extLst>
            </p:cNvPr>
            <p:cNvSpPr/>
            <p:nvPr/>
          </p:nvSpPr>
          <p:spPr>
            <a:xfrm>
              <a:off x="4719500" y="2147463"/>
              <a:ext cx="48100" cy="15550"/>
            </a:xfrm>
            <a:custGeom>
              <a:avLst/>
              <a:gdLst/>
              <a:ahLst/>
              <a:cxnLst/>
              <a:rect l="l" t="t" r="r" b="b"/>
              <a:pathLst>
                <a:path w="1924" h="622" extrusionOk="0">
                  <a:moveTo>
                    <a:pt x="1179" y="1"/>
                  </a:moveTo>
                  <a:cubicBezTo>
                    <a:pt x="745" y="1"/>
                    <a:pt x="0" y="621"/>
                    <a:pt x="745" y="621"/>
                  </a:cubicBezTo>
                  <a:cubicBezTo>
                    <a:pt x="1179" y="621"/>
                    <a:pt x="1923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" name="Google Shape;2608;p23">
              <a:extLst>
                <a:ext uri="{FF2B5EF4-FFF2-40B4-BE49-F238E27FC236}">
                  <a16:creationId xmlns:a16="http://schemas.microsoft.com/office/drawing/2014/main" id="{7054013E-29F7-4A59-95FA-81BEFB6A42A9}"/>
                </a:ext>
              </a:extLst>
            </p:cNvPr>
            <p:cNvSpPr/>
            <p:nvPr/>
          </p:nvSpPr>
          <p:spPr>
            <a:xfrm>
              <a:off x="4766025" y="2066813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776" y="1"/>
                    <a:pt x="0" y="621"/>
                    <a:pt x="745" y="621"/>
                  </a:cubicBezTo>
                  <a:cubicBezTo>
                    <a:pt x="1179" y="621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" name="Google Shape;2609;p23">
              <a:extLst>
                <a:ext uri="{FF2B5EF4-FFF2-40B4-BE49-F238E27FC236}">
                  <a16:creationId xmlns:a16="http://schemas.microsoft.com/office/drawing/2014/main" id="{D0F68019-39CF-455C-8C3E-562AD6EA14FE}"/>
                </a:ext>
              </a:extLst>
            </p:cNvPr>
            <p:cNvSpPr/>
            <p:nvPr/>
          </p:nvSpPr>
          <p:spPr>
            <a:xfrm>
              <a:off x="4774550" y="1948938"/>
              <a:ext cx="40350" cy="21750"/>
            </a:xfrm>
            <a:custGeom>
              <a:avLst/>
              <a:gdLst/>
              <a:ahLst/>
              <a:cxnLst/>
              <a:rect l="l" t="t" r="r" b="b"/>
              <a:pathLst>
                <a:path w="1614" h="870" extrusionOk="0">
                  <a:moveTo>
                    <a:pt x="838" y="1"/>
                  </a:moveTo>
                  <a:cubicBezTo>
                    <a:pt x="187" y="1"/>
                    <a:pt x="1" y="869"/>
                    <a:pt x="745" y="869"/>
                  </a:cubicBezTo>
                  <a:cubicBezTo>
                    <a:pt x="1396" y="869"/>
                    <a:pt x="1614" y="1"/>
                    <a:pt x="8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" name="Google Shape;2610;p23">
              <a:extLst>
                <a:ext uri="{FF2B5EF4-FFF2-40B4-BE49-F238E27FC236}">
                  <a16:creationId xmlns:a16="http://schemas.microsoft.com/office/drawing/2014/main" id="{B19FC0B2-7004-4514-AAD5-229307E642F9}"/>
                </a:ext>
              </a:extLst>
            </p:cNvPr>
            <p:cNvSpPr/>
            <p:nvPr/>
          </p:nvSpPr>
          <p:spPr>
            <a:xfrm>
              <a:off x="4806350" y="1862088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1"/>
                  </a:moveTo>
                  <a:cubicBezTo>
                    <a:pt x="869" y="1"/>
                    <a:pt x="0" y="528"/>
                    <a:pt x="745" y="528"/>
                  </a:cubicBezTo>
                  <a:cubicBezTo>
                    <a:pt x="1117" y="528"/>
                    <a:pt x="1955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" name="Google Shape;2611;p23">
              <a:extLst>
                <a:ext uri="{FF2B5EF4-FFF2-40B4-BE49-F238E27FC236}">
                  <a16:creationId xmlns:a16="http://schemas.microsoft.com/office/drawing/2014/main" id="{D8D81962-926E-4235-9FD7-5E5A9E60B3EC}"/>
                </a:ext>
              </a:extLst>
            </p:cNvPr>
            <p:cNvSpPr/>
            <p:nvPr/>
          </p:nvSpPr>
          <p:spPr>
            <a:xfrm>
              <a:off x="4918025" y="1922588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38" y="0"/>
                    <a:pt x="0" y="558"/>
                    <a:pt x="745" y="558"/>
                  </a:cubicBezTo>
                  <a:cubicBezTo>
                    <a:pt x="1086" y="558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" name="Google Shape;2612;p23">
              <a:extLst>
                <a:ext uri="{FF2B5EF4-FFF2-40B4-BE49-F238E27FC236}">
                  <a16:creationId xmlns:a16="http://schemas.microsoft.com/office/drawing/2014/main" id="{EBFBFA8D-A4FF-42B2-BD8B-43645C478A00}"/>
                </a:ext>
              </a:extLst>
            </p:cNvPr>
            <p:cNvSpPr/>
            <p:nvPr/>
          </p:nvSpPr>
          <p:spPr>
            <a:xfrm>
              <a:off x="4854425" y="1950488"/>
              <a:ext cx="47325" cy="17875"/>
            </a:xfrm>
            <a:custGeom>
              <a:avLst/>
              <a:gdLst/>
              <a:ahLst/>
              <a:cxnLst/>
              <a:rect l="l" t="t" r="r" b="b"/>
              <a:pathLst>
                <a:path w="1893" h="715" extrusionOk="0">
                  <a:moveTo>
                    <a:pt x="1148" y="1"/>
                  </a:moveTo>
                  <a:cubicBezTo>
                    <a:pt x="683" y="1"/>
                    <a:pt x="1" y="714"/>
                    <a:pt x="745" y="714"/>
                  </a:cubicBezTo>
                  <a:cubicBezTo>
                    <a:pt x="1210" y="714"/>
                    <a:pt x="1893" y="1"/>
                    <a:pt x="11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" name="Google Shape;2613;p23">
              <a:extLst>
                <a:ext uri="{FF2B5EF4-FFF2-40B4-BE49-F238E27FC236}">
                  <a16:creationId xmlns:a16="http://schemas.microsoft.com/office/drawing/2014/main" id="{272ECE92-82B1-4E30-AFF2-3E4C4E3A229C}"/>
                </a:ext>
              </a:extLst>
            </p:cNvPr>
            <p:cNvSpPr/>
            <p:nvPr/>
          </p:nvSpPr>
          <p:spPr>
            <a:xfrm>
              <a:off x="4842025" y="1910938"/>
              <a:ext cx="45000" cy="10125"/>
            </a:xfrm>
            <a:custGeom>
              <a:avLst/>
              <a:gdLst/>
              <a:ahLst/>
              <a:cxnLst/>
              <a:rect l="l" t="t" r="r" b="b"/>
              <a:pathLst>
                <a:path w="1800" h="405" extrusionOk="0">
                  <a:moveTo>
                    <a:pt x="1272" y="1"/>
                  </a:moveTo>
                  <a:cubicBezTo>
                    <a:pt x="1055" y="1"/>
                    <a:pt x="0" y="404"/>
                    <a:pt x="528" y="404"/>
                  </a:cubicBezTo>
                  <a:cubicBezTo>
                    <a:pt x="745" y="404"/>
                    <a:pt x="1799" y="1"/>
                    <a:pt x="12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" name="Google Shape;2614;p23">
              <a:extLst>
                <a:ext uri="{FF2B5EF4-FFF2-40B4-BE49-F238E27FC236}">
                  <a16:creationId xmlns:a16="http://schemas.microsoft.com/office/drawing/2014/main" id="{66EE33F4-72C0-4E67-8CF6-4C448237985A}"/>
                </a:ext>
              </a:extLst>
            </p:cNvPr>
            <p:cNvSpPr/>
            <p:nvPr/>
          </p:nvSpPr>
          <p:spPr>
            <a:xfrm>
              <a:off x="4921125" y="1854338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" name="Google Shape;2615;p23">
              <a:extLst>
                <a:ext uri="{FF2B5EF4-FFF2-40B4-BE49-F238E27FC236}">
                  <a16:creationId xmlns:a16="http://schemas.microsoft.com/office/drawing/2014/main" id="{7C13CF30-0309-4709-B79D-AB620B5431E0}"/>
                </a:ext>
              </a:extLst>
            </p:cNvPr>
            <p:cNvSpPr/>
            <p:nvPr/>
          </p:nvSpPr>
          <p:spPr>
            <a:xfrm>
              <a:off x="5008750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179" y="0"/>
                  </a:moveTo>
                  <a:cubicBezTo>
                    <a:pt x="776" y="0"/>
                    <a:pt x="0" y="621"/>
                    <a:pt x="745" y="621"/>
                  </a:cubicBezTo>
                  <a:cubicBezTo>
                    <a:pt x="1179" y="621"/>
                    <a:pt x="1955" y="0"/>
                    <a:pt x="11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" name="Google Shape;2616;p23">
              <a:extLst>
                <a:ext uri="{FF2B5EF4-FFF2-40B4-BE49-F238E27FC236}">
                  <a16:creationId xmlns:a16="http://schemas.microsoft.com/office/drawing/2014/main" id="{61013E54-F02D-4EC0-90F1-4DADDAC6434C}"/>
                </a:ext>
              </a:extLst>
            </p:cNvPr>
            <p:cNvSpPr/>
            <p:nvPr/>
          </p:nvSpPr>
          <p:spPr>
            <a:xfrm>
              <a:off x="4968425" y="1969113"/>
              <a:ext cx="48875" cy="14750"/>
            </a:xfrm>
            <a:custGeom>
              <a:avLst/>
              <a:gdLst/>
              <a:ahLst/>
              <a:cxnLst/>
              <a:rect l="l" t="t" r="r" b="b"/>
              <a:pathLst>
                <a:path w="1955" h="590" extrusionOk="0">
                  <a:moveTo>
                    <a:pt x="1210" y="0"/>
                  </a:moveTo>
                  <a:cubicBezTo>
                    <a:pt x="807" y="0"/>
                    <a:pt x="0" y="590"/>
                    <a:pt x="745" y="590"/>
                  </a:cubicBezTo>
                  <a:cubicBezTo>
                    <a:pt x="1148" y="590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" name="Google Shape;2617;p23">
              <a:extLst>
                <a:ext uri="{FF2B5EF4-FFF2-40B4-BE49-F238E27FC236}">
                  <a16:creationId xmlns:a16="http://schemas.microsoft.com/office/drawing/2014/main" id="{D0125F09-3D59-4A22-AFDB-D93CF5BDFD24}"/>
                </a:ext>
              </a:extLst>
            </p:cNvPr>
            <p:cNvSpPr/>
            <p:nvPr/>
          </p:nvSpPr>
          <p:spPr>
            <a:xfrm>
              <a:off x="5039000" y="1976863"/>
              <a:ext cx="48875" cy="13975"/>
            </a:xfrm>
            <a:custGeom>
              <a:avLst/>
              <a:gdLst/>
              <a:ahLst/>
              <a:cxnLst/>
              <a:rect l="l" t="t" r="r" b="b"/>
              <a:pathLst>
                <a:path w="1955" h="559" extrusionOk="0">
                  <a:moveTo>
                    <a:pt x="1210" y="0"/>
                  </a:moveTo>
                  <a:cubicBezTo>
                    <a:pt x="869" y="0"/>
                    <a:pt x="0" y="559"/>
                    <a:pt x="745" y="559"/>
                  </a:cubicBezTo>
                  <a:cubicBezTo>
                    <a:pt x="1086" y="559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" name="Google Shape;2618;p23">
              <a:extLst>
                <a:ext uri="{FF2B5EF4-FFF2-40B4-BE49-F238E27FC236}">
                  <a16:creationId xmlns:a16="http://schemas.microsoft.com/office/drawing/2014/main" id="{A785D1A2-6D1A-4768-AA07-7061291955BC}"/>
                </a:ext>
              </a:extLst>
            </p:cNvPr>
            <p:cNvSpPr/>
            <p:nvPr/>
          </p:nvSpPr>
          <p:spPr>
            <a:xfrm>
              <a:off x="5130500" y="1949713"/>
              <a:ext cx="41125" cy="20200"/>
            </a:xfrm>
            <a:custGeom>
              <a:avLst/>
              <a:gdLst/>
              <a:ahLst/>
              <a:cxnLst/>
              <a:rect l="l" t="t" r="r" b="b"/>
              <a:pathLst>
                <a:path w="1645" h="808" extrusionOk="0">
                  <a:moveTo>
                    <a:pt x="869" y="1"/>
                  </a:moveTo>
                  <a:cubicBezTo>
                    <a:pt x="218" y="1"/>
                    <a:pt x="0" y="807"/>
                    <a:pt x="776" y="807"/>
                  </a:cubicBezTo>
                  <a:cubicBezTo>
                    <a:pt x="1396" y="807"/>
                    <a:pt x="1644" y="1"/>
                    <a:pt x="86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2619;p23">
              <a:extLst>
                <a:ext uri="{FF2B5EF4-FFF2-40B4-BE49-F238E27FC236}">
                  <a16:creationId xmlns:a16="http://schemas.microsoft.com/office/drawing/2014/main" id="{238FD047-B5C6-48E0-8876-D09436B53701}"/>
                </a:ext>
              </a:extLst>
            </p:cNvPr>
            <p:cNvSpPr/>
            <p:nvPr/>
          </p:nvSpPr>
          <p:spPr>
            <a:xfrm>
              <a:off x="5066125" y="1914038"/>
              <a:ext cx="48125" cy="17100"/>
            </a:xfrm>
            <a:custGeom>
              <a:avLst/>
              <a:gdLst/>
              <a:ahLst/>
              <a:cxnLst/>
              <a:rect l="l" t="t" r="r" b="b"/>
              <a:pathLst>
                <a:path w="1925" h="684" extrusionOk="0">
                  <a:moveTo>
                    <a:pt x="1180" y="1"/>
                  </a:moveTo>
                  <a:cubicBezTo>
                    <a:pt x="714" y="1"/>
                    <a:pt x="1" y="683"/>
                    <a:pt x="745" y="683"/>
                  </a:cubicBezTo>
                  <a:cubicBezTo>
                    <a:pt x="1211" y="683"/>
                    <a:pt x="1924" y="1"/>
                    <a:pt x="11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2620;p23">
              <a:extLst>
                <a:ext uri="{FF2B5EF4-FFF2-40B4-BE49-F238E27FC236}">
                  <a16:creationId xmlns:a16="http://schemas.microsoft.com/office/drawing/2014/main" id="{42DC420A-4C35-412F-9496-CD24207426C8}"/>
                </a:ext>
              </a:extLst>
            </p:cNvPr>
            <p:cNvSpPr/>
            <p:nvPr/>
          </p:nvSpPr>
          <p:spPr>
            <a:xfrm>
              <a:off x="5116550" y="1860538"/>
              <a:ext cx="48875" cy="16325"/>
            </a:xfrm>
            <a:custGeom>
              <a:avLst/>
              <a:gdLst/>
              <a:ahLst/>
              <a:cxnLst/>
              <a:rect l="l" t="t" r="r" b="b"/>
              <a:pathLst>
                <a:path w="1955" h="653" extrusionOk="0">
                  <a:moveTo>
                    <a:pt x="1179" y="1"/>
                  </a:moveTo>
                  <a:cubicBezTo>
                    <a:pt x="745" y="1"/>
                    <a:pt x="0" y="652"/>
                    <a:pt x="745" y="652"/>
                  </a:cubicBezTo>
                  <a:cubicBezTo>
                    <a:pt x="1179" y="652"/>
                    <a:pt x="1954" y="1"/>
                    <a:pt x="11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2621;p23">
              <a:extLst>
                <a:ext uri="{FF2B5EF4-FFF2-40B4-BE49-F238E27FC236}">
                  <a16:creationId xmlns:a16="http://schemas.microsoft.com/office/drawing/2014/main" id="{E79A6184-7C49-4738-A65F-63CE28922462}"/>
                </a:ext>
              </a:extLst>
            </p:cNvPr>
            <p:cNvSpPr/>
            <p:nvPr/>
          </p:nvSpPr>
          <p:spPr>
            <a:xfrm>
              <a:off x="5188650" y="1829513"/>
              <a:ext cx="45800" cy="11675"/>
            </a:xfrm>
            <a:custGeom>
              <a:avLst/>
              <a:gdLst/>
              <a:ahLst/>
              <a:cxnLst/>
              <a:rect l="l" t="t" r="r" b="b"/>
              <a:pathLst>
                <a:path w="1832" h="467" extrusionOk="0">
                  <a:moveTo>
                    <a:pt x="1273" y="1"/>
                  </a:moveTo>
                  <a:cubicBezTo>
                    <a:pt x="1025" y="1"/>
                    <a:pt x="1" y="466"/>
                    <a:pt x="559" y="466"/>
                  </a:cubicBezTo>
                  <a:cubicBezTo>
                    <a:pt x="807" y="466"/>
                    <a:pt x="1831" y="1"/>
                    <a:pt x="127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2622;p23">
              <a:extLst>
                <a:ext uri="{FF2B5EF4-FFF2-40B4-BE49-F238E27FC236}">
                  <a16:creationId xmlns:a16="http://schemas.microsoft.com/office/drawing/2014/main" id="{E3694A38-4C0F-46FD-BECF-0DA8945E7D5D}"/>
                </a:ext>
              </a:extLst>
            </p:cNvPr>
            <p:cNvSpPr/>
            <p:nvPr/>
          </p:nvSpPr>
          <p:spPr>
            <a:xfrm>
              <a:off x="5237525" y="1794613"/>
              <a:ext cx="48875" cy="14000"/>
            </a:xfrm>
            <a:custGeom>
              <a:avLst/>
              <a:gdLst/>
              <a:ahLst/>
              <a:cxnLst/>
              <a:rect l="l" t="t" r="r" b="b"/>
              <a:pathLst>
                <a:path w="1955" h="560" extrusionOk="0">
                  <a:moveTo>
                    <a:pt x="1210" y="1"/>
                  </a:moveTo>
                  <a:cubicBezTo>
                    <a:pt x="807" y="1"/>
                    <a:pt x="0" y="559"/>
                    <a:pt x="745" y="559"/>
                  </a:cubicBezTo>
                  <a:cubicBezTo>
                    <a:pt x="1148" y="559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" name="Google Shape;2623;p23">
              <a:extLst>
                <a:ext uri="{FF2B5EF4-FFF2-40B4-BE49-F238E27FC236}">
                  <a16:creationId xmlns:a16="http://schemas.microsoft.com/office/drawing/2014/main" id="{D4D15469-EBC9-40DF-97F2-7DE9BCE6920D}"/>
                </a:ext>
              </a:extLst>
            </p:cNvPr>
            <p:cNvSpPr/>
            <p:nvPr/>
          </p:nvSpPr>
          <p:spPr>
            <a:xfrm>
              <a:off x="5303425" y="1806263"/>
              <a:ext cx="45000" cy="10875"/>
            </a:xfrm>
            <a:custGeom>
              <a:avLst/>
              <a:gdLst/>
              <a:ahLst/>
              <a:cxnLst/>
              <a:rect l="l" t="t" r="r" b="b"/>
              <a:pathLst>
                <a:path w="1800" h="435" extrusionOk="0">
                  <a:moveTo>
                    <a:pt x="1273" y="0"/>
                  </a:moveTo>
                  <a:cubicBezTo>
                    <a:pt x="1024" y="0"/>
                    <a:pt x="1" y="435"/>
                    <a:pt x="528" y="435"/>
                  </a:cubicBezTo>
                  <a:cubicBezTo>
                    <a:pt x="776" y="435"/>
                    <a:pt x="1800" y="0"/>
                    <a:pt x="12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" name="Google Shape;2624;p23">
              <a:extLst>
                <a:ext uri="{FF2B5EF4-FFF2-40B4-BE49-F238E27FC236}">
                  <a16:creationId xmlns:a16="http://schemas.microsoft.com/office/drawing/2014/main" id="{76F08224-3998-437D-841E-FDFB8F856F7F}"/>
                </a:ext>
              </a:extLst>
            </p:cNvPr>
            <p:cNvSpPr/>
            <p:nvPr/>
          </p:nvSpPr>
          <p:spPr>
            <a:xfrm>
              <a:off x="5346075" y="1843488"/>
              <a:ext cx="47325" cy="17075"/>
            </a:xfrm>
            <a:custGeom>
              <a:avLst/>
              <a:gdLst/>
              <a:ahLst/>
              <a:cxnLst/>
              <a:rect l="l" t="t" r="r" b="b"/>
              <a:pathLst>
                <a:path w="1893" h="683" extrusionOk="0">
                  <a:moveTo>
                    <a:pt x="1149" y="0"/>
                  </a:moveTo>
                  <a:cubicBezTo>
                    <a:pt x="683" y="0"/>
                    <a:pt x="1" y="683"/>
                    <a:pt x="745" y="683"/>
                  </a:cubicBezTo>
                  <a:cubicBezTo>
                    <a:pt x="1211" y="683"/>
                    <a:pt x="1893" y="0"/>
                    <a:pt x="11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2625;p23">
              <a:extLst>
                <a:ext uri="{FF2B5EF4-FFF2-40B4-BE49-F238E27FC236}">
                  <a16:creationId xmlns:a16="http://schemas.microsoft.com/office/drawing/2014/main" id="{4BC491EE-2BF5-4F32-8533-3A69E7CE4E35}"/>
                </a:ext>
              </a:extLst>
            </p:cNvPr>
            <p:cNvSpPr/>
            <p:nvPr/>
          </p:nvSpPr>
          <p:spPr>
            <a:xfrm>
              <a:off x="5274750" y="1901638"/>
              <a:ext cx="48875" cy="15550"/>
            </a:xfrm>
            <a:custGeom>
              <a:avLst/>
              <a:gdLst/>
              <a:ahLst/>
              <a:cxnLst/>
              <a:rect l="l" t="t" r="r" b="b"/>
              <a:pathLst>
                <a:path w="1955" h="622" extrusionOk="0">
                  <a:moveTo>
                    <a:pt x="1210" y="1"/>
                  </a:moveTo>
                  <a:cubicBezTo>
                    <a:pt x="807" y="1"/>
                    <a:pt x="0" y="621"/>
                    <a:pt x="745" y="621"/>
                  </a:cubicBezTo>
                  <a:cubicBezTo>
                    <a:pt x="1148" y="621"/>
                    <a:pt x="1954" y="1"/>
                    <a:pt x="121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2626;p23">
              <a:extLst>
                <a:ext uri="{FF2B5EF4-FFF2-40B4-BE49-F238E27FC236}">
                  <a16:creationId xmlns:a16="http://schemas.microsoft.com/office/drawing/2014/main" id="{DB1778FC-B0C6-429A-81A7-BE42D4F8A176}"/>
                </a:ext>
              </a:extLst>
            </p:cNvPr>
            <p:cNvSpPr/>
            <p:nvPr/>
          </p:nvSpPr>
          <p:spPr>
            <a:xfrm>
              <a:off x="5208050" y="1960588"/>
              <a:ext cx="41125" cy="19400"/>
            </a:xfrm>
            <a:custGeom>
              <a:avLst/>
              <a:gdLst/>
              <a:ahLst/>
              <a:cxnLst/>
              <a:rect l="l" t="t" r="r" b="b"/>
              <a:pathLst>
                <a:path w="1645" h="776" extrusionOk="0">
                  <a:moveTo>
                    <a:pt x="869" y="0"/>
                  </a:moveTo>
                  <a:cubicBezTo>
                    <a:pt x="249" y="0"/>
                    <a:pt x="0" y="776"/>
                    <a:pt x="745" y="776"/>
                  </a:cubicBezTo>
                  <a:cubicBezTo>
                    <a:pt x="1396" y="776"/>
                    <a:pt x="1644" y="0"/>
                    <a:pt x="8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2627;p23">
              <a:extLst>
                <a:ext uri="{FF2B5EF4-FFF2-40B4-BE49-F238E27FC236}">
                  <a16:creationId xmlns:a16="http://schemas.microsoft.com/office/drawing/2014/main" id="{68ABD952-4913-4986-817C-528AF808E1EF}"/>
                </a:ext>
              </a:extLst>
            </p:cNvPr>
            <p:cNvSpPr/>
            <p:nvPr/>
          </p:nvSpPr>
          <p:spPr>
            <a:xfrm>
              <a:off x="5159975" y="1891563"/>
              <a:ext cx="48875" cy="15525"/>
            </a:xfrm>
            <a:custGeom>
              <a:avLst/>
              <a:gdLst/>
              <a:ahLst/>
              <a:cxnLst/>
              <a:rect l="l" t="t" r="r" b="b"/>
              <a:pathLst>
                <a:path w="1955" h="621" extrusionOk="0">
                  <a:moveTo>
                    <a:pt x="1210" y="0"/>
                  </a:moveTo>
                  <a:cubicBezTo>
                    <a:pt x="807" y="0"/>
                    <a:pt x="0" y="621"/>
                    <a:pt x="776" y="621"/>
                  </a:cubicBezTo>
                  <a:cubicBezTo>
                    <a:pt x="1179" y="621"/>
                    <a:pt x="1954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2628;p23">
              <a:extLst>
                <a:ext uri="{FF2B5EF4-FFF2-40B4-BE49-F238E27FC236}">
                  <a16:creationId xmlns:a16="http://schemas.microsoft.com/office/drawing/2014/main" id="{81D50828-63C2-4FBF-8782-2CFE1293432D}"/>
                </a:ext>
              </a:extLst>
            </p:cNvPr>
            <p:cNvSpPr/>
            <p:nvPr/>
          </p:nvSpPr>
          <p:spPr>
            <a:xfrm>
              <a:off x="5254575" y="1852013"/>
              <a:ext cx="48875" cy="13200"/>
            </a:xfrm>
            <a:custGeom>
              <a:avLst/>
              <a:gdLst/>
              <a:ahLst/>
              <a:cxnLst/>
              <a:rect l="l" t="t" r="r" b="b"/>
              <a:pathLst>
                <a:path w="1955" h="528" extrusionOk="0">
                  <a:moveTo>
                    <a:pt x="1210" y="0"/>
                  </a:moveTo>
                  <a:cubicBezTo>
                    <a:pt x="838" y="0"/>
                    <a:pt x="1" y="528"/>
                    <a:pt x="745" y="528"/>
                  </a:cubicBezTo>
                  <a:cubicBezTo>
                    <a:pt x="1086" y="528"/>
                    <a:pt x="1955" y="0"/>
                    <a:pt x="12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7" name="Google Shape;2629;p23">
            <a:extLst>
              <a:ext uri="{FF2B5EF4-FFF2-40B4-BE49-F238E27FC236}">
                <a16:creationId xmlns:a16="http://schemas.microsoft.com/office/drawing/2014/main" id="{8044C1F7-3B0C-4300-B1A7-106A44A1DB03}"/>
              </a:ext>
            </a:extLst>
          </p:cNvPr>
          <p:cNvGrpSpPr/>
          <p:nvPr/>
        </p:nvGrpSpPr>
        <p:grpSpPr>
          <a:xfrm rot="-8100000">
            <a:off x="8510340" y="-337397"/>
            <a:ext cx="1107000" cy="1952583"/>
            <a:chOff x="2797700" y="3217325"/>
            <a:chExt cx="682725" cy="1204225"/>
          </a:xfrm>
        </p:grpSpPr>
        <p:sp>
          <p:nvSpPr>
            <p:cNvPr id="128" name="Google Shape;2630;p23">
              <a:extLst>
                <a:ext uri="{FF2B5EF4-FFF2-40B4-BE49-F238E27FC236}">
                  <a16:creationId xmlns:a16="http://schemas.microsoft.com/office/drawing/2014/main" id="{0D541992-1A25-440E-A0D2-37B8FD3BC2BC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2631;p23">
              <a:extLst>
                <a:ext uri="{FF2B5EF4-FFF2-40B4-BE49-F238E27FC236}">
                  <a16:creationId xmlns:a16="http://schemas.microsoft.com/office/drawing/2014/main" id="{36024E2A-F2F3-4B68-A7B1-72F7016BCFFB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2632;p23">
              <a:extLst>
                <a:ext uri="{FF2B5EF4-FFF2-40B4-BE49-F238E27FC236}">
                  <a16:creationId xmlns:a16="http://schemas.microsoft.com/office/drawing/2014/main" id="{F30E9342-D2EE-41E1-AC4F-83B810A2DC60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2633;p23">
              <a:extLst>
                <a:ext uri="{FF2B5EF4-FFF2-40B4-BE49-F238E27FC236}">
                  <a16:creationId xmlns:a16="http://schemas.microsoft.com/office/drawing/2014/main" id="{7A23852B-BB6D-4A89-9A48-4981F987EE5E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2634;p23">
              <a:extLst>
                <a:ext uri="{FF2B5EF4-FFF2-40B4-BE49-F238E27FC236}">
                  <a16:creationId xmlns:a16="http://schemas.microsoft.com/office/drawing/2014/main" id="{8EBA40D4-713C-4492-875F-DC950F855029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2635;p23">
              <a:extLst>
                <a:ext uri="{FF2B5EF4-FFF2-40B4-BE49-F238E27FC236}">
                  <a16:creationId xmlns:a16="http://schemas.microsoft.com/office/drawing/2014/main" id="{816A73C2-C099-4269-BDDF-67603C4DD853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2636;p23">
              <a:extLst>
                <a:ext uri="{FF2B5EF4-FFF2-40B4-BE49-F238E27FC236}">
                  <a16:creationId xmlns:a16="http://schemas.microsoft.com/office/drawing/2014/main" id="{1B068E1D-C088-4674-B8C7-9BCD5BC95633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35" name="Google Shape;2637;p23">
            <a:extLst>
              <a:ext uri="{FF2B5EF4-FFF2-40B4-BE49-F238E27FC236}">
                <a16:creationId xmlns:a16="http://schemas.microsoft.com/office/drawing/2014/main" id="{01521093-FAE6-472F-B63E-E0891638610A}"/>
              </a:ext>
            </a:extLst>
          </p:cNvPr>
          <p:cNvSpPr/>
          <p:nvPr/>
        </p:nvSpPr>
        <p:spPr>
          <a:xfrm rot="10799784" flipH="1">
            <a:off x="1762623" y="-594569"/>
            <a:ext cx="2335477" cy="2088117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36" name="Google Shape;2638;p23">
            <a:extLst>
              <a:ext uri="{FF2B5EF4-FFF2-40B4-BE49-F238E27FC236}">
                <a16:creationId xmlns:a16="http://schemas.microsoft.com/office/drawing/2014/main" id="{F3DC0C8F-9254-4732-94CD-F6F348E3B6E4}"/>
              </a:ext>
            </a:extLst>
          </p:cNvPr>
          <p:cNvGrpSpPr/>
          <p:nvPr/>
        </p:nvGrpSpPr>
        <p:grpSpPr>
          <a:xfrm rot="-1844995" flipH="1">
            <a:off x="4933989" y="5431623"/>
            <a:ext cx="1537276" cy="2468764"/>
            <a:chOff x="2402100" y="3854125"/>
            <a:chExt cx="435600" cy="698825"/>
          </a:xfrm>
        </p:grpSpPr>
        <p:sp>
          <p:nvSpPr>
            <p:cNvPr id="137" name="Google Shape;2639;p23">
              <a:extLst>
                <a:ext uri="{FF2B5EF4-FFF2-40B4-BE49-F238E27FC236}">
                  <a16:creationId xmlns:a16="http://schemas.microsoft.com/office/drawing/2014/main" id="{CF42A32C-8510-4C02-A099-3B3BA75A6D0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2640;p23">
              <a:extLst>
                <a:ext uri="{FF2B5EF4-FFF2-40B4-BE49-F238E27FC236}">
                  <a16:creationId xmlns:a16="http://schemas.microsoft.com/office/drawing/2014/main" id="{379BAB4F-8D9D-4F9A-95A6-E729F5273840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2641;p23">
              <a:extLst>
                <a:ext uri="{FF2B5EF4-FFF2-40B4-BE49-F238E27FC236}">
                  <a16:creationId xmlns:a16="http://schemas.microsoft.com/office/drawing/2014/main" id="{863B3F85-60A6-4017-9C84-BA04F8D4E33A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2642;p23">
              <a:extLst>
                <a:ext uri="{FF2B5EF4-FFF2-40B4-BE49-F238E27FC236}">
                  <a16:creationId xmlns:a16="http://schemas.microsoft.com/office/drawing/2014/main" id="{63CF3F41-B7C3-4EE3-BF20-9F51F6BB83EF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2643;p23">
              <a:extLst>
                <a:ext uri="{FF2B5EF4-FFF2-40B4-BE49-F238E27FC236}">
                  <a16:creationId xmlns:a16="http://schemas.microsoft.com/office/drawing/2014/main" id="{259C3132-5ACE-46CB-9E7E-3C652FA59473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2644;p23">
              <a:extLst>
                <a:ext uri="{FF2B5EF4-FFF2-40B4-BE49-F238E27FC236}">
                  <a16:creationId xmlns:a16="http://schemas.microsoft.com/office/drawing/2014/main" id="{2A687BE3-001D-4CE0-8494-405E7CCEE8EA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3" name="Google Shape;2645;p23">
              <a:extLst>
                <a:ext uri="{FF2B5EF4-FFF2-40B4-BE49-F238E27FC236}">
                  <a16:creationId xmlns:a16="http://schemas.microsoft.com/office/drawing/2014/main" id="{314B1F01-E78B-4F5E-9689-BC6C119A5D7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4" name="Google Shape;2646;p23">
              <a:extLst>
                <a:ext uri="{FF2B5EF4-FFF2-40B4-BE49-F238E27FC236}">
                  <a16:creationId xmlns:a16="http://schemas.microsoft.com/office/drawing/2014/main" id="{BACC0E58-0B1A-454B-8D31-DEF27E55B0E5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2647;p23">
              <a:extLst>
                <a:ext uri="{FF2B5EF4-FFF2-40B4-BE49-F238E27FC236}">
                  <a16:creationId xmlns:a16="http://schemas.microsoft.com/office/drawing/2014/main" id="{A96CDE43-DC93-4B9B-BA83-09441731B783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2648;p23">
              <a:extLst>
                <a:ext uri="{FF2B5EF4-FFF2-40B4-BE49-F238E27FC236}">
                  <a16:creationId xmlns:a16="http://schemas.microsoft.com/office/drawing/2014/main" id="{D6C24BB1-A3F3-4914-9D41-9AF41E8688B9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2649;p23">
              <a:extLst>
                <a:ext uri="{FF2B5EF4-FFF2-40B4-BE49-F238E27FC236}">
                  <a16:creationId xmlns:a16="http://schemas.microsoft.com/office/drawing/2014/main" id="{7FE248A5-8D62-40B1-AA54-2E014872A541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2650;p23">
              <a:extLst>
                <a:ext uri="{FF2B5EF4-FFF2-40B4-BE49-F238E27FC236}">
                  <a16:creationId xmlns:a16="http://schemas.microsoft.com/office/drawing/2014/main" id="{DE26598A-2F88-4598-8CC9-1AE5FED5EA55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2651;p23">
              <a:extLst>
                <a:ext uri="{FF2B5EF4-FFF2-40B4-BE49-F238E27FC236}">
                  <a16:creationId xmlns:a16="http://schemas.microsoft.com/office/drawing/2014/main" id="{D0D66DA3-8AB3-4C13-A691-707A765ED95C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50" name="Google Shape;2652;p23">
            <a:extLst>
              <a:ext uri="{FF2B5EF4-FFF2-40B4-BE49-F238E27FC236}">
                <a16:creationId xmlns:a16="http://schemas.microsoft.com/office/drawing/2014/main" id="{AF09C8A6-2F27-443B-A566-28D3E1BA91AB}"/>
              </a:ext>
            </a:extLst>
          </p:cNvPr>
          <p:cNvGrpSpPr/>
          <p:nvPr/>
        </p:nvGrpSpPr>
        <p:grpSpPr>
          <a:xfrm rot="-729370">
            <a:off x="-468078" y="3219901"/>
            <a:ext cx="1974748" cy="3326263"/>
            <a:chOff x="3026750" y="1552825"/>
            <a:chExt cx="1108700" cy="1867600"/>
          </a:xfrm>
        </p:grpSpPr>
        <p:sp>
          <p:nvSpPr>
            <p:cNvPr id="151" name="Google Shape;2653;p23">
              <a:extLst>
                <a:ext uri="{FF2B5EF4-FFF2-40B4-BE49-F238E27FC236}">
                  <a16:creationId xmlns:a16="http://schemas.microsoft.com/office/drawing/2014/main" id="{42F5496C-C351-4A9D-A87B-B14C9525D856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2654;p23">
              <a:extLst>
                <a:ext uri="{FF2B5EF4-FFF2-40B4-BE49-F238E27FC236}">
                  <a16:creationId xmlns:a16="http://schemas.microsoft.com/office/drawing/2014/main" id="{21668DEE-415E-432E-BD69-8F0A1633D1A0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2655;p23">
              <a:extLst>
                <a:ext uri="{FF2B5EF4-FFF2-40B4-BE49-F238E27FC236}">
                  <a16:creationId xmlns:a16="http://schemas.microsoft.com/office/drawing/2014/main" id="{CE4B9546-84C1-4B1D-87DE-5EE92809EACD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2656;p23">
              <a:extLst>
                <a:ext uri="{FF2B5EF4-FFF2-40B4-BE49-F238E27FC236}">
                  <a16:creationId xmlns:a16="http://schemas.microsoft.com/office/drawing/2014/main" id="{37F0B438-6F35-407E-9DC7-5685E43AA507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2657;p23">
              <a:extLst>
                <a:ext uri="{FF2B5EF4-FFF2-40B4-BE49-F238E27FC236}">
                  <a16:creationId xmlns:a16="http://schemas.microsoft.com/office/drawing/2014/main" id="{049C65EA-DA9D-4980-BF60-6E8FE23F3BD9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2658;p23">
              <a:extLst>
                <a:ext uri="{FF2B5EF4-FFF2-40B4-BE49-F238E27FC236}">
                  <a16:creationId xmlns:a16="http://schemas.microsoft.com/office/drawing/2014/main" id="{7B784FD9-7B2F-4B65-8B7A-727F002002DD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7" name="Google Shape;2659;p23">
              <a:extLst>
                <a:ext uri="{FF2B5EF4-FFF2-40B4-BE49-F238E27FC236}">
                  <a16:creationId xmlns:a16="http://schemas.microsoft.com/office/drawing/2014/main" id="{ADFAD45E-59D9-452C-937C-306A60C95489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8" name="Google Shape;2660;p23">
              <a:extLst>
                <a:ext uri="{FF2B5EF4-FFF2-40B4-BE49-F238E27FC236}">
                  <a16:creationId xmlns:a16="http://schemas.microsoft.com/office/drawing/2014/main" id="{B45FB5D6-BEB1-4497-92CF-591DCA631FE8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9" name="Google Shape;2661;p23">
              <a:extLst>
                <a:ext uri="{FF2B5EF4-FFF2-40B4-BE49-F238E27FC236}">
                  <a16:creationId xmlns:a16="http://schemas.microsoft.com/office/drawing/2014/main" id="{A8DE723A-05DA-4462-ADB9-13A018882667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0" name="Google Shape;2662;p23">
              <a:extLst>
                <a:ext uri="{FF2B5EF4-FFF2-40B4-BE49-F238E27FC236}">
                  <a16:creationId xmlns:a16="http://schemas.microsoft.com/office/drawing/2014/main" id="{9EA36447-9EE1-47C7-8599-3C9969B28ACD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1" name="Google Shape;2663;p23">
              <a:extLst>
                <a:ext uri="{FF2B5EF4-FFF2-40B4-BE49-F238E27FC236}">
                  <a16:creationId xmlns:a16="http://schemas.microsoft.com/office/drawing/2014/main" id="{808FFEBF-6615-4F77-BA4F-1B198A345885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2" name="Google Shape;2664;p23">
              <a:extLst>
                <a:ext uri="{FF2B5EF4-FFF2-40B4-BE49-F238E27FC236}">
                  <a16:creationId xmlns:a16="http://schemas.microsoft.com/office/drawing/2014/main" id="{676604F0-023A-4297-8175-3AD558511CC0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3" name="Google Shape;2665;p23">
              <a:extLst>
                <a:ext uri="{FF2B5EF4-FFF2-40B4-BE49-F238E27FC236}">
                  <a16:creationId xmlns:a16="http://schemas.microsoft.com/office/drawing/2014/main" id="{4F7B9A57-5521-432C-A82C-F9F9B28CD74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4" name="Google Shape;2666;p23">
              <a:extLst>
                <a:ext uri="{FF2B5EF4-FFF2-40B4-BE49-F238E27FC236}">
                  <a16:creationId xmlns:a16="http://schemas.microsoft.com/office/drawing/2014/main" id="{4F778162-E245-4CAE-BA23-348445CF6E85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5" name="Google Shape;2667;p23">
              <a:extLst>
                <a:ext uri="{FF2B5EF4-FFF2-40B4-BE49-F238E27FC236}">
                  <a16:creationId xmlns:a16="http://schemas.microsoft.com/office/drawing/2014/main" id="{2AE8CBE9-9EB3-4546-948D-F68198B8898D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6" name="Google Shape;2668;p23">
              <a:extLst>
                <a:ext uri="{FF2B5EF4-FFF2-40B4-BE49-F238E27FC236}">
                  <a16:creationId xmlns:a16="http://schemas.microsoft.com/office/drawing/2014/main" id="{4B9715EB-0BA5-45A7-A258-89B923462729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7" name="Google Shape;2669;p23">
              <a:extLst>
                <a:ext uri="{FF2B5EF4-FFF2-40B4-BE49-F238E27FC236}">
                  <a16:creationId xmlns:a16="http://schemas.microsoft.com/office/drawing/2014/main" id="{C3A5F898-2CFB-4A66-A57E-8CE3EA7E9A3F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8" name="Google Shape;2670;p23">
              <a:extLst>
                <a:ext uri="{FF2B5EF4-FFF2-40B4-BE49-F238E27FC236}">
                  <a16:creationId xmlns:a16="http://schemas.microsoft.com/office/drawing/2014/main" id="{73CDD6EF-D99B-4A8C-AF71-0FC6E8EEEE89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9" name="Google Shape;2671;p23">
              <a:extLst>
                <a:ext uri="{FF2B5EF4-FFF2-40B4-BE49-F238E27FC236}">
                  <a16:creationId xmlns:a16="http://schemas.microsoft.com/office/drawing/2014/main" id="{D92A9423-611C-4C3C-A8BE-FAE978A1DF00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0" name="Google Shape;2672;p23">
            <a:extLst>
              <a:ext uri="{FF2B5EF4-FFF2-40B4-BE49-F238E27FC236}">
                <a16:creationId xmlns:a16="http://schemas.microsoft.com/office/drawing/2014/main" id="{27EC6A2F-E01F-4167-8393-39C07CC9D0E3}"/>
              </a:ext>
            </a:extLst>
          </p:cNvPr>
          <p:cNvGrpSpPr/>
          <p:nvPr/>
        </p:nvGrpSpPr>
        <p:grpSpPr>
          <a:xfrm>
            <a:off x="952384" y="1938867"/>
            <a:ext cx="933933" cy="848100"/>
            <a:chOff x="3652400" y="3788700"/>
            <a:chExt cx="700450" cy="636075"/>
          </a:xfrm>
        </p:grpSpPr>
        <p:sp>
          <p:nvSpPr>
            <p:cNvPr id="171" name="Google Shape;2673;p23">
              <a:extLst>
                <a:ext uri="{FF2B5EF4-FFF2-40B4-BE49-F238E27FC236}">
                  <a16:creationId xmlns:a16="http://schemas.microsoft.com/office/drawing/2014/main" id="{CE2FFC1F-136F-4027-B473-B707634D199C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2674;p23">
              <a:extLst>
                <a:ext uri="{FF2B5EF4-FFF2-40B4-BE49-F238E27FC236}">
                  <a16:creationId xmlns:a16="http://schemas.microsoft.com/office/drawing/2014/main" id="{C86622AB-773D-43D4-9228-D889C6A0746D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2675;p23">
              <a:extLst>
                <a:ext uri="{FF2B5EF4-FFF2-40B4-BE49-F238E27FC236}">
                  <a16:creationId xmlns:a16="http://schemas.microsoft.com/office/drawing/2014/main" id="{945EF9B8-0359-42CD-8101-358F8881FF22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2676;p23">
              <a:extLst>
                <a:ext uri="{FF2B5EF4-FFF2-40B4-BE49-F238E27FC236}">
                  <a16:creationId xmlns:a16="http://schemas.microsoft.com/office/drawing/2014/main" id="{ECEE2B3D-58AA-414F-92F3-897CB715A29B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2677;p23">
              <a:extLst>
                <a:ext uri="{FF2B5EF4-FFF2-40B4-BE49-F238E27FC236}">
                  <a16:creationId xmlns:a16="http://schemas.microsoft.com/office/drawing/2014/main" id="{E84860BD-7AB9-4FE9-81FE-C3D64BE38EB5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6" name="Google Shape;2678;p23">
              <a:extLst>
                <a:ext uri="{FF2B5EF4-FFF2-40B4-BE49-F238E27FC236}">
                  <a16:creationId xmlns:a16="http://schemas.microsoft.com/office/drawing/2014/main" id="{291A8153-C8C6-48A0-95AA-1D5D4C80BE84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7" name="Google Shape;2679;p23">
              <a:extLst>
                <a:ext uri="{FF2B5EF4-FFF2-40B4-BE49-F238E27FC236}">
                  <a16:creationId xmlns:a16="http://schemas.microsoft.com/office/drawing/2014/main" id="{A947BD9A-6A92-4AF2-8A04-15A0E41247B9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2680;p23">
              <a:extLst>
                <a:ext uri="{FF2B5EF4-FFF2-40B4-BE49-F238E27FC236}">
                  <a16:creationId xmlns:a16="http://schemas.microsoft.com/office/drawing/2014/main" id="{2803CCDC-4D8E-4DDC-9B1A-46B808C5F60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2681;p23">
              <a:extLst>
                <a:ext uri="{FF2B5EF4-FFF2-40B4-BE49-F238E27FC236}">
                  <a16:creationId xmlns:a16="http://schemas.microsoft.com/office/drawing/2014/main" id="{2AE97D95-5782-4188-9376-A45CE299A6BD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2682;p23">
              <a:extLst>
                <a:ext uri="{FF2B5EF4-FFF2-40B4-BE49-F238E27FC236}">
                  <a16:creationId xmlns:a16="http://schemas.microsoft.com/office/drawing/2014/main" id="{B872757B-49AD-4D31-AC31-6B5196081A78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2683;p23">
              <a:extLst>
                <a:ext uri="{FF2B5EF4-FFF2-40B4-BE49-F238E27FC236}">
                  <a16:creationId xmlns:a16="http://schemas.microsoft.com/office/drawing/2014/main" id="{A5EBF733-6DF8-42E4-A3D8-98E91F232FB9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2684;p23">
              <a:extLst>
                <a:ext uri="{FF2B5EF4-FFF2-40B4-BE49-F238E27FC236}">
                  <a16:creationId xmlns:a16="http://schemas.microsoft.com/office/drawing/2014/main" id="{A9FA111B-10FA-4D81-B522-8D3106E9D250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2685;p23">
              <a:extLst>
                <a:ext uri="{FF2B5EF4-FFF2-40B4-BE49-F238E27FC236}">
                  <a16:creationId xmlns:a16="http://schemas.microsoft.com/office/drawing/2014/main" id="{562DD1D8-3C82-44FD-927B-48C39764977A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4" name="Google Shape;2686;p23">
              <a:extLst>
                <a:ext uri="{FF2B5EF4-FFF2-40B4-BE49-F238E27FC236}">
                  <a16:creationId xmlns:a16="http://schemas.microsoft.com/office/drawing/2014/main" id="{BE9B30A8-032E-423B-8D5F-B7BA479F16E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5" name="Google Shape;2687;p23">
              <a:extLst>
                <a:ext uri="{FF2B5EF4-FFF2-40B4-BE49-F238E27FC236}">
                  <a16:creationId xmlns:a16="http://schemas.microsoft.com/office/drawing/2014/main" id="{9F5C1B78-FBE5-42B2-8A68-2F5B7DDEF82C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6" name="Google Shape;2688;p23">
            <a:extLst>
              <a:ext uri="{FF2B5EF4-FFF2-40B4-BE49-F238E27FC236}">
                <a16:creationId xmlns:a16="http://schemas.microsoft.com/office/drawing/2014/main" id="{798D9077-6DAF-4DFB-BA89-61B533F1F55F}"/>
              </a:ext>
            </a:extLst>
          </p:cNvPr>
          <p:cNvGrpSpPr/>
          <p:nvPr/>
        </p:nvGrpSpPr>
        <p:grpSpPr>
          <a:xfrm rot="-9204427">
            <a:off x="-1008199" y="-807710"/>
            <a:ext cx="2650020" cy="1975843"/>
            <a:chOff x="4500175" y="3779525"/>
            <a:chExt cx="1136425" cy="847075"/>
          </a:xfrm>
        </p:grpSpPr>
        <p:sp>
          <p:nvSpPr>
            <p:cNvPr id="187" name="Google Shape;2689;p23">
              <a:extLst>
                <a:ext uri="{FF2B5EF4-FFF2-40B4-BE49-F238E27FC236}">
                  <a16:creationId xmlns:a16="http://schemas.microsoft.com/office/drawing/2014/main" id="{C59DB36C-0438-413F-90DF-F5046A82D9CB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2690;p23">
              <a:extLst>
                <a:ext uri="{FF2B5EF4-FFF2-40B4-BE49-F238E27FC236}">
                  <a16:creationId xmlns:a16="http://schemas.microsoft.com/office/drawing/2014/main" id="{C13362A3-ED03-4311-9F5E-3129307FCF07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2691;p23">
              <a:extLst>
                <a:ext uri="{FF2B5EF4-FFF2-40B4-BE49-F238E27FC236}">
                  <a16:creationId xmlns:a16="http://schemas.microsoft.com/office/drawing/2014/main" id="{E8D5B8CF-D055-4BF2-8299-83095B6B7566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2692;p23">
              <a:extLst>
                <a:ext uri="{FF2B5EF4-FFF2-40B4-BE49-F238E27FC236}">
                  <a16:creationId xmlns:a16="http://schemas.microsoft.com/office/drawing/2014/main" id="{C287F57C-A0F1-441C-8E8A-F9ED3D65A505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2693;p23">
              <a:extLst>
                <a:ext uri="{FF2B5EF4-FFF2-40B4-BE49-F238E27FC236}">
                  <a16:creationId xmlns:a16="http://schemas.microsoft.com/office/drawing/2014/main" id="{199AB4C5-864D-4348-98F1-4AA450E8C2A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2694;p23">
              <a:extLst>
                <a:ext uri="{FF2B5EF4-FFF2-40B4-BE49-F238E27FC236}">
                  <a16:creationId xmlns:a16="http://schemas.microsoft.com/office/drawing/2014/main" id="{1E2BDDBF-6A01-4FAE-98C9-E141786493D9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2695;p23">
              <a:extLst>
                <a:ext uri="{FF2B5EF4-FFF2-40B4-BE49-F238E27FC236}">
                  <a16:creationId xmlns:a16="http://schemas.microsoft.com/office/drawing/2014/main" id="{4E48D3E3-70E0-4D1D-8C8E-7D5E7B6F3F8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2696;p23">
              <a:extLst>
                <a:ext uri="{FF2B5EF4-FFF2-40B4-BE49-F238E27FC236}">
                  <a16:creationId xmlns:a16="http://schemas.microsoft.com/office/drawing/2014/main" id="{338D453B-D288-49F4-B698-3D2FF6D8C773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2697;p23">
              <a:extLst>
                <a:ext uri="{FF2B5EF4-FFF2-40B4-BE49-F238E27FC236}">
                  <a16:creationId xmlns:a16="http://schemas.microsoft.com/office/drawing/2014/main" id="{63E60672-628A-4E79-89F5-66FE95D91606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2698;p23">
              <a:extLst>
                <a:ext uri="{FF2B5EF4-FFF2-40B4-BE49-F238E27FC236}">
                  <a16:creationId xmlns:a16="http://schemas.microsoft.com/office/drawing/2014/main" id="{B05E91A7-E93A-481D-BCA0-E161EC7487C9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2699;p23">
              <a:extLst>
                <a:ext uri="{FF2B5EF4-FFF2-40B4-BE49-F238E27FC236}">
                  <a16:creationId xmlns:a16="http://schemas.microsoft.com/office/drawing/2014/main" id="{ABA5A553-7D6A-4340-B30D-44682C5FFF6B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98" name="Google Shape;2700;p23">
            <a:extLst>
              <a:ext uri="{FF2B5EF4-FFF2-40B4-BE49-F238E27FC236}">
                <a16:creationId xmlns:a16="http://schemas.microsoft.com/office/drawing/2014/main" id="{AD49508A-6477-4A90-A52C-2F836A4D7C9D}"/>
              </a:ext>
            </a:extLst>
          </p:cNvPr>
          <p:cNvGrpSpPr/>
          <p:nvPr/>
        </p:nvGrpSpPr>
        <p:grpSpPr>
          <a:xfrm rot="7750108" flipH="1">
            <a:off x="6504985" y="-965814"/>
            <a:ext cx="1270012" cy="2039567"/>
            <a:chOff x="2402100" y="3854125"/>
            <a:chExt cx="435600" cy="698825"/>
          </a:xfrm>
        </p:grpSpPr>
        <p:sp>
          <p:nvSpPr>
            <p:cNvPr id="199" name="Google Shape;2701;p23">
              <a:extLst>
                <a:ext uri="{FF2B5EF4-FFF2-40B4-BE49-F238E27FC236}">
                  <a16:creationId xmlns:a16="http://schemas.microsoft.com/office/drawing/2014/main" id="{79AF08CF-3C24-489A-8617-54F8C206E218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0" name="Google Shape;2702;p23">
              <a:extLst>
                <a:ext uri="{FF2B5EF4-FFF2-40B4-BE49-F238E27FC236}">
                  <a16:creationId xmlns:a16="http://schemas.microsoft.com/office/drawing/2014/main" id="{6C79AEA0-271F-4FC3-8E11-B34648A76CB5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1" name="Google Shape;2703;p23">
              <a:extLst>
                <a:ext uri="{FF2B5EF4-FFF2-40B4-BE49-F238E27FC236}">
                  <a16:creationId xmlns:a16="http://schemas.microsoft.com/office/drawing/2014/main" id="{BA99C048-EDF9-4FD4-B3B5-0A224072241B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2" name="Google Shape;2704;p23">
              <a:extLst>
                <a:ext uri="{FF2B5EF4-FFF2-40B4-BE49-F238E27FC236}">
                  <a16:creationId xmlns:a16="http://schemas.microsoft.com/office/drawing/2014/main" id="{53A7DFBC-DC53-4094-987C-F3FBA173CC67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3" name="Google Shape;2705;p23">
              <a:extLst>
                <a:ext uri="{FF2B5EF4-FFF2-40B4-BE49-F238E27FC236}">
                  <a16:creationId xmlns:a16="http://schemas.microsoft.com/office/drawing/2014/main" id="{17A7AE8A-42C8-4FBC-89EC-261FD6BF00D1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4" name="Google Shape;2706;p23">
              <a:extLst>
                <a:ext uri="{FF2B5EF4-FFF2-40B4-BE49-F238E27FC236}">
                  <a16:creationId xmlns:a16="http://schemas.microsoft.com/office/drawing/2014/main" id="{CF44268E-753B-4A34-8C16-8AEFFF4852D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5" name="Google Shape;2707;p23">
              <a:extLst>
                <a:ext uri="{FF2B5EF4-FFF2-40B4-BE49-F238E27FC236}">
                  <a16:creationId xmlns:a16="http://schemas.microsoft.com/office/drawing/2014/main" id="{57D6002E-FCA7-44DE-ABA7-AC78EDC3ED99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6" name="Google Shape;2708;p23">
              <a:extLst>
                <a:ext uri="{FF2B5EF4-FFF2-40B4-BE49-F238E27FC236}">
                  <a16:creationId xmlns:a16="http://schemas.microsoft.com/office/drawing/2014/main" id="{F39AF961-5CA6-4779-924C-CA42314D486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7" name="Google Shape;2709;p23">
              <a:extLst>
                <a:ext uri="{FF2B5EF4-FFF2-40B4-BE49-F238E27FC236}">
                  <a16:creationId xmlns:a16="http://schemas.microsoft.com/office/drawing/2014/main" id="{D7C656FB-D728-4E53-90F2-7761756B756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8" name="Google Shape;2710;p23">
              <a:extLst>
                <a:ext uri="{FF2B5EF4-FFF2-40B4-BE49-F238E27FC236}">
                  <a16:creationId xmlns:a16="http://schemas.microsoft.com/office/drawing/2014/main" id="{26CC5B68-D7EE-4DB1-85A0-A01235181A9D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9" name="Google Shape;2711;p23">
              <a:extLst>
                <a:ext uri="{FF2B5EF4-FFF2-40B4-BE49-F238E27FC236}">
                  <a16:creationId xmlns:a16="http://schemas.microsoft.com/office/drawing/2014/main" id="{8B342632-B53F-4A07-B251-82765EAF504E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0" name="Google Shape;2712;p23">
              <a:extLst>
                <a:ext uri="{FF2B5EF4-FFF2-40B4-BE49-F238E27FC236}">
                  <a16:creationId xmlns:a16="http://schemas.microsoft.com/office/drawing/2014/main" id="{D1A96C8D-1C4F-49FD-8EC9-66471CC2D1D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1" name="Google Shape;2713;p23">
              <a:extLst>
                <a:ext uri="{FF2B5EF4-FFF2-40B4-BE49-F238E27FC236}">
                  <a16:creationId xmlns:a16="http://schemas.microsoft.com/office/drawing/2014/main" id="{B619A1A1-CD18-4A5E-9145-CFE48BBE1236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2" name="Google Shape;2714;p23">
            <a:extLst>
              <a:ext uri="{FF2B5EF4-FFF2-40B4-BE49-F238E27FC236}">
                <a16:creationId xmlns:a16="http://schemas.microsoft.com/office/drawing/2014/main" id="{3E25D663-3D62-4A79-AEDF-3F61A738B469}"/>
              </a:ext>
            </a:extLst>
          </p:cNvPr>
          <p:cNvGrpSpPr/>
          <p:nvPr/>
        </p:nvGrpSpPr>
        <p:grpSpPr>
          <a:xfrm rot="-7507142">
            <a:off x="11622535" y="1820133"/>
            <a:ext cx="1347016" cy="2125655"/>
            <a:chOff x="322650" y="2571325"/>
            <a:chExt cx="573100" cy="904450"/>
          </a:xfrm>
        </p:grpSpPr>
        <p:sp>
          <p:nvSpPr>
            <p:cNvPr id="213" name="Google Shape;2715;p23">
              <a:extLst>
                <a:ext uri="{FF2B5EF4-FFF2-40B4-BE49-F238E27FC236}">
                  <a16:creationId xmlns:a16="http://schemas.microsoft.com/office/drawing/2014/main" id="{BBD08190-C731-4CC8-86F8-0A43CC0F093C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4" name="Google Shape;2716;p23">
              <a:extLst>
                <a:ext uri="{FF2B5EF4-FFF2-40B4-BE49-F238E27FC236}">
                  <a16:creationId xmlns:a16="http://schemas.microsoft.com/office/drawing/2014/main" id="{B8CBDF2C-B3BB-4696-A713-02D754E92362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5" name="Google Shape;2717;p23">
              <a:extLst>
                <a:ext uri="{FF2B5EF4-FFF2-40B4-BE49-F238E27FC236}">
                  <a16:creationId xmlns:a16="http://schemas.microsoft.com/office/drawing/2014/main" id="{49CD9D05-9C4B-4E65-B3E8-480A72D1E5C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6" name="Google Shape;2718;p23">
              <a:extLst>
                <a:ext uri="{FF2B5EF4-FFF2-40B4-BE49-F238E27FC236}">
                  <a16:creationId xmlns:a16="http://schemas.microsoft.com/office/drawing/2014/main" id="{5B63DA41-185F-4169-ADA6-E23EC3DAABC6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2719;p23">
              <a:extLst>
                <a:ext uri="{FF2B5EF4-FFF2-40B4-BE49-F238E27FC236}">
                  <a16:creationId xmlns:a16="http://schemas.microsoft.com/office/drawing/2014/main" id="{4C178383-2DC8-4397-9C21-0D2F93A966F8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2720;p23">
              <a:extLst>
                <a:ext uri="{FF2B5EF4-FFF2-40B4-BE49-F238E27FC236}">
                  <a16:creationId xmlns:a16="http://schemas.microsoft.com/office/drawing/2014/main" id="{11B8BFBD-4913-4377-8D0B-7939D1CDD8DD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2721;p23">
              <a:extLst>
                <a:ext uri="{FF2B5EF4-FFF2-40B4-BE49-F238E27FC236}">
                  <a16:creationId xmlns:a16="http://schemas.microsoft.com/office/drawing/2014/main" id="{F6D75FE7-DD65-42E9-B177-84178EF741B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20" name="Google Shape;2722;p23">
            <a:extLst>
              <a:ext uri="{FF2B5EF4-FFF2-40B4-BE49-F238E27FC236}">
                <a16:creationId xmlns:a16="http://schemas.microsoft.com/office/drawing/2014/main" id="{A341D909-4F96-46A1-B759-49FE773493B5}"/>
              </a:ext>
            </a:extLst>
          </p:cNvPr>
          <p:cNvSpPr/>
          <p:nvPr/>
        </p:nvSpPr>
        <p:spPr>
          <a:xfrm>
            <a:off x="7972667" y="5846933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1" name="Google Shape;2723;p23">
            <a:extLst>
              <a:ext uri="{FF2B5EF4-FFF2-40B4-BE49-F238E27FC236}">
                <a16:creationId xmlns:a16="http://schemas.microsoft.com/office/drawing/2014/main" id="{9EB18C80-7581-42F3-96C1-8E8556E2B5B5}"/>
              </a:ext>
            </a:extLst>
          </p:cNvPr>
          <p:cNvSpPr/>
          <p:nvPr/>
        </p:nvSpPr>
        <p:spPr>
          <a:xfrm>
            <a:off x="1762634" y="4485600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22" name="Google Shape;2724;p23">
            <a:extLst>
              <a:ext uri="{FF2B5EF4-FFF2-40B4-BE49-F238E27FC236}">
                <a16:creationId xmlns:a16="http://schemas.microsoft.com/office/drawing/2014/main" id="{DAFDCC83-4939-4E98-A28B-1E780A2E2BB6}"/>
              </a:ext>
            </a:extLst>
          </p:cNvPr>
          <p:cNvSpPr/>
          <p:nvPr/>
        </p:nvSpPr>
        <p:spPr>
          <a:xfrm>
            <a:off x="9259601" y="1298333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69577E4-9D8B-FA2C-6BD8-3F5484528F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9344" y="2018666"/>
            <a:ext cx="8864352" cy="290194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2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135" grpId="0" animBg="1"/>
      <p:bldP spid="220" grpId="0" animBg="1"/>
      <p:bldP spid="221" grpId="0" animBg="1"/>
      <p:bldP spid="22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6" name="Picture 10">
            <a:extLst>
              <a:ext uri="{FF2B5EF4-FFF2-40B4-BE49-F238E27FC236}">
                <a16:creationId xmlns:a16="http://schemas.microsoft.com/office/drawing/2014/main" id="{CCF28364-F5A6-43AF-9327-B9771DE52F7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0925" r="16489"/>
          <a:stretch/>
        </p:blipFill>
        <p:spPr>
          <a:xfrm>
            <a:off x="9061530" y="3723674"/>
            <a:ext cx="2404759" cy="3093049"/>
          </a:xfrm>
          <a:prstGeom prst="rect">
            <a:avLst/>
          </a:prstGeom>
        </p:spPr>
      </p:pic>
      <p:pic>
        <p:nvPicPr>
          <p:cNvPr id="7" name="Picture 4">
            <a:extLst>
              <a:ext uri="{FF2B5EF4-FFF2-40B4-BE49-F238E27FC236}">
                <a16:creationId xmlns:a16="http://schemas.microsoft.com/office/drawing/2014/main" id="{C8FD1583-B4B8-47D3-A39C-CB01204FE131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334615" y="3749931"/>
            <a:ext cx="3948063" cy="2808060"/>
          </a:xfrm>
          <a:prstGeom prst="rect">
            <a:avLst/>
          </a:prstGeom>
        </p:spPr>
      </p:pic>
      <p:pic>
        <p:nvPicPr>
          <p:cNvPr id="8" name="Picture 2">
            <a:extLst>
              <a:ext uri="{FF2B5EF4-FFF2-40B4-BE49-F238E27FC236}">
                <a16:creationId xmlns:a16="http://schemas.microsoft.com/office/drawing/2014/main" id="{36D21323-FF7F-4F0C-96A4-CDFF51755329}"/>
              </a:ext>
            </a:extLst>
          </p:cNvPr>
          <p:cNvPicPr>
            <a:picLocks noChangeAspect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p:blipFill>
        <p:spPr>
          <a:xfrm flipH="1">
            <a:off x="-283578" y="56143"/>
            <a:ext cx="4040375" cy="2808060"/>
          </a:xfrm>
          <a:prstGeom prst="rect">
            <a:avLst/>
          </a:prstGeom>
        </p:spPr>
      </p:pic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" name="Nhóm 3">
            <a:extLst>
              <a:ext uri="{FF2B5EF4-FFF2-40B4-BE49-F238E27FC236}">
                <a16:creationId xmlns:a16="http://schemas.microsoft.com/office/drawing/2014/main" id="{FBBD63DF-462E-6FA8-2EEA-4A6FA28A0476}"/>
              </a:ext>
            </a:extLst>
          </p:cNvPr>
          <p:cNvGrpSpPr/>
          <p:nvPr/>
        </p:nvGrpSpPr>
        <p:grpSpPr>
          <a:xfrm>
            <a:off x="2609355" y="1454668"/>
            <a:ext cx="7103591" cy="4212679"/>
            <a:chOff x="3482854" y="385153"/>
            <a:chExt cx="5249620" cy="3408844"/>
          </a:xfrm>
        </p:grpSpPr>
        <p:pic>
          <p:nvPicPr>
            <p:cNvPr id="25" name="Hình ảnh 10">
              <a:extLst>
                <a:ext uri="{FF2B5EF4-FFF2-40B4-BE49-F238E27FC236}">
                  <a16:creationId xmlns:a16="http://schemas.microsoft.com/office/drawing/2014/main" id="{140AE289-9877-A1C1-E8AD-7F233897D5DA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colorTemperature colorTemp="112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3482854" y="385153"/>
              <a:ext cx="5249620" cy="3408844"/>
            </a:xfrm>
            <a:prstGeom prst="rect">
              <a:avLst/>
            </a:prstGeom>
          </p:spPr>
        </p:pic>
        <p:grpSp>
          <p:nvGrpSpPr>
            <p:cNvPr id="4" name="Google Shape;2539;p27">
              <a:extLst>
                <a:ext uri="{FF2B5EF4-FFF2-40B4-BE49-F238E27FC236}">
                  <a16:creationId xmlns:a16="http://schemas.microsoft.com/office/drawing/2014/main" id="{663DB8AA-81C9-D8C1-4944-678B2C86CCEE}"/>
                </a:ext>
              </a:extLst>
            </p:cNvPr>
            <p:cNvGrpSpPr/>
            <p:nvPr/>
          </p:nvGrpSpPr>
          <p:grpSpPr>
            <a:xfrm rot="-9221907" flipH="1">
              <a:off x="4551287" y="1390654"/>
              <a:ext cx="281036" cy="157632"/>
              <a:chOff x="7152923" y="3372582"/>
              <a:chExt cx="418855" cy="234934"/>
            </a:xfrm>
          </p:grpSpPr>
          <p:sp>
            <p:nvSpPr>
              <p:cNvPr id="5" name="Google Shape;2545;p27">
                <a:extLst>
                  <a:ext uri="{FF2B5EF4-FFF2-40B4-BE49-F238E27FC236}">
                    <a16:creationId xmlns:a16="http://schemas.microsoft.com/office/drawing/2014/main" id="{62CFCB9E-02DC-EA76-C26A-D879F62AF107}"/>
                  </a:ext>
                </a:extLst>
              </p:cNvPr>
              <p:cNvSpPr/>
              <p:nvPr/>
            </p:nvSpPr>
            <p:spPr>
              <a:xfrm>
                <a:off x="7152923" y="3424201"/>
                <a:ext cx="174460" cy="183315"/>
              </a:xfrm>
              <a:custGeom>
                <a:avLst/>
                <a:gdLst/>
                <a:ahLst/>
                <a:cxnLst/>
                <a:rect l="l" t="t" r="r" b="b"/>
                <a:pathLst>
                  <a:path w="2305" h="2422" extrusionOk="0">
                    <a:moveTo>
                      <a:pt x="2271" y="1"/>
                    </a:moveTo>
                    <a:cubicBezTo>
                      <a:pt x="2263" y="1"/>
                      <a:pt x="2255" y="4"/>
                      <a:pt x="2249" y="11"/>
                    </a:cubicBezTo>
                    <a:lnTo>
                      <a:pt x="0" y="2420"/>
                    </a:lnTo>
                    <a:cubicBezTo>
                      <a:pt x="0" y="2421"/>
                      <a:pt x="1" y="2422"/>
                      <a:pt x="2" y="2422"/>
                    </a:cubicBezTo>
                    <a:cubicBezTo>
                      <a:pt x="66" y="2422"/>
                      <a:pt x="2271" y="51"/>
                      <a:pt x="2293" y="51"/>
                    </a:cubicBezTo>
                    <a:cubicBezTo>
                      <a:pt x="2293" y="51"/>
                      <a:pt x="2293" y="51"/>
                      <a:pt x="2293" y="51"/>
                    </a:cubicBezTo>
                    <a:cubicBezTo>
                      <a:pt x="2305" y="40"/>
                      <a:pt x="2304" y="20"/>
                      <a:pt x="2292" y="9"/>
                    </a:cubicBezTo>
                    <a:cubicBezTo>
                      <a:pt x="2286" y="4"/>
                      <a:pt x="2278" y="1"/>
                      <a:pt x="2271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  <p:sp>
            <p:nvSpPr>
              <p:cNvPr id="24" name="Google Shape;2547;p27">
                <a:extLst>
                  <a:ext uri="{FF2B5EF4-FFF2-40B4-BE49-F238E27FC236}">
                    <a16:creationId xmlns:a16="http://schemas.microsoft.com/office/drawing/2014/main" id="{2BFD06AA-ACC2-1129-2751-F82BCE6F9B41}"/>
                  </a:ext>
                </a:extLst>
              </p:cNvPr>
              <p:cNvSpPr/>
              <p:nvPr/>
            </p:nvSpPr>
            <p:spPr>
              <a:xfrm>
                <a:off x="7324583" y="3372582"/>
                <a:ext cx="247195" cy="55857"/>
              </a:xfrm>
              <a:custGeom>
                <a:avLst/>
                <a:gdLst/>
                <a:ahLst/>
                <a:cxnLst/>
                <a:rect l="l" t="t" r="r" b="b"/>
                <a:pathLst>
                  <a:path w="3266" h="738" extrusionOk="0">
                    <a:moveTo>
                      <a:pt x="3254" y="0"/>
                    </a:moveTo>
                    <a:cubicBezTo>
                      <a:pt x="3057" y="0"/>
                      <a:pt x="104" y="678"/>
                      <a:pt x="37" y="678"/>
                    </a:cubicBezTo>
                    <a:cubicBezTo>
                      <a:pt x="36" y="678"/>
                      <a:pt x="36" y="678"/>
                      <a:pt x="36" y="678"/>
                    </a:cubicBezTo>
                    <a:lnTo>
                      <a:pt x="36" y="678"/>
                    </a:lnTo>
                    <a:cubicBezTo>
                      <a:pt x="1" y="685"/>
                      <a:pt x="11" y="738"/>
                      <a:pt x="43" y="738"/>
                    </a:cubicBezTo>
                    <a:cubicBezTo>
                      <a:pt x="45" y="738"/>
                      <a:pt x="47" y="737"/>
                      <a:pt x="50" y="737"/>
                    </a:cubicBezTo>
                    <a:cubicBezTo>
                      <a:pt x="50" y="737"/>
                      <a:pt x="3264" y="4"/>
                      <a:pt x="3264" y="4"/>
                    </a:cubicBezTo>
                    <a:cubicBezTo>
                      <a:pt x="3266" y="1"/>
                      <a:pt x="3262" y="0"/>
                      <a:pt x="325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1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Rubik Light"/>
                  <a:ea typeface="Arial Unicode MS"/>
                  <a:cs typeface="+mn-cs"/>
                </a:endParaRPr>
              </a:p>
            </p:txBody>
          </p:sp>
        </p:grpSp>
      </p:grpSp>
      <p:pic>
        <p:nvPicPr>
          <p:cNvPr id="28" name="Picture 27">
            <a:extLst>
              <a:ext uri="{FF2B5EF4-FFF2-40B4-BE49-F238E27FC236}">
                <a16:creationId xmlns:a16="http://schemas.microsoft.com/office/drawing/2014/main" id="{1C9C3FDA-0648-A720-AE60-4257921CD954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928853" y="2337721"/>
            <a:ext cx="6334293" cy="21825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1982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oogle Shape;1585;p13">
            <a:extLst>
              <a:ext uri="{FF2B5EF4-FFF2-40B4-BE49-F238E27FC236}">
                <a16:creationId xmlns:a16="http://schemas.microsoft.com/office/drawing/2014/main" id="{2783924C-B92D-428A-8E4F-C5F5EA62C7B5}"/>
              </a:ext>
            </a:extLst>
          </p:cNvPr>
          <p:cNvGrpSpPr/>
          <p:nvPr/>
        </p:nvGrpSpPr>
        <p:grpSpPr>
          <a:xfrm>
            <a:off x="-1719885" y="5129838"/>
            <a:ext cx="6775277" cy="3055895"/>
            <a:chOff x="5619200" y="4458200"/>
            <a:chExt cx="1647150" cy="742900"/>
          </a:xfrm>
        </p:grpSpPr>
        <p:sp>
          <p:nvSpPr>
            <p:cNvPr id="15" name="Google Shape;1586;p13">
              <a:extLst>
                <a:ext uri="{FF2B5EF4-FFF2-40B4-BE49-F238E27FC236}">
                  <a16:creationId xmlns:a16="http://schemas.microsoft.com/office/drawing/2014/main" id="{1CC9A022-D711-4A4E-94E5-1660428E701D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1587;p13">
              <a:extLst>
                <a:ext uri="{FF2B5EF4-FFF2-40B4-BE49-F238E27FC236}">
                  <a16:creationId xmlns:a16="http://schemas.microsoft.com/office/drawing/2014/main" id="{9D3D1CDC-BBDA-4BA3-929A-B63940DCF6D0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1588;p13">
              <a:extLst>
                <a:ext uri="{FF2B5EF4-FFF2-40B4-BE49-F238E27FC236}">
                  <a16:creationId xmlns:a16="http://schemas.microsoft.com/office/drawing/2014/main" id="{D23F985A-CFE1-4900-A438-1E3C013A00FE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1589;p13">
              <a:extLst>
                <a:ext uri="{FF2B5EF4-FFF2-40B4-BE49-F238E27FC236}">
                  <a16:creationId xmlns:a16="http://schemas.microsoft.com/office/drawing/2014/main" id="{2ECB40EE-AC48-4772-ADAF-FB42817D4697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1590;p13">
              <a:extLst>
                <a:ext uri="{FF2B5EF4-FFF2-40B4-BE49-F238E27FC236}">
                  <a16:creationId xmlns:a16="http://schemas.microsoft.com/office/drawing/2014/main" id="{B348951E-4500-4298-99E7-4EF9F02D6680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0" name="Google Shape;1591;p13">
            <a:extLst>
              <a:ext uri="{FF2B5EF4-FFF2-40B4-BE49-F238E27FC236}">
                <a16:creationId xmlns:a16="http://schemas.microsoft.com/office/drawing/2014/main" id="{D900825F-E946-4092-AF49-59373F1DC027}"/>
              </a:ext>
            </a:extLst>
          </p:cNvPr>
          <p:cNvGrpSpPr/>
          <p:nvPr/>
        </p:nvGrpSpPr>
        <p:grpSpPr>
          <a:xfrm rot="15299353" flipH="1">
            <a:off x="9694057" y="-1286395"/>
            <a:ext cx="5675641" cy="2940605"/>
            <a:chOff x="4178350" y="2375050"/>
            <a:chExt cx="938350" cy="515775"/>
          </a:xfrm>
        </p:grpSpPr>
        <p:sp>
          <p:nvSpPr>
            <p:cNvPr id="21" name="Google Shape;1592;p13">
              <a:extLst>
                <a:ext uri="{FF2B5EF4-FFF2-40B4-BE49-F238E27FC236}">
                  <a16:creationId xmlns:a16="http://schemas.microsoft.com/office/drawing/2014/main" id="{37E4BF91-E1C1-468B-AF40-E3B3978B7316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1593;p13">
              <a:extLst>
                <a:ext uri="{FF2B5EF4-FFF2-40B4-BE49-F238E27FC236}">
                  <a16:creationId xmlns:a16="http://schemas.microsoft.com/office/drawing/2014/main" id="{F936231D-9744-4270-8567-C97ADF5F7534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1594;p13">
              <a:extLst>
                <a:ext uri="{FF2B5EF4-FFF2-40B4-BE49-F238E27FC236}">
                  <a16:creationId xmlns:a16="http://schemas.microsoft.com/office/drawing/2014/main" id="{9C8A1712-7BFD-4EE3-8DCC-21931F3D36A7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1595;p13">
              <a:extLst>
                <a:ext uri="{FF2B5EF4-FFF2-40B4-BE49-F238E27FC236}">
                  <a16:creationId xmlns:a16="http://schemas.microsoft.com/office/drawing/2014/main" id="{2C0815D5-AF0B-4A52-8D1F-56805768AD8B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1596;p13">
              <a:extLst>
                <a:ext uri="{FF2B5EF4-FFF2-40B4-BE49-F238E27FC236}">
                  <a16:creationId xmlns:a16="http://schemas.microsoft.com/office/drawing/2014/main" id="{921B5CB4-DE05-4189-8EA2-264DFD80CEC7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597;p13">
              <a:extLst>
                <a:ext uri="{FF2B5EF4-FFF2-40B4-BE49-F238E27FC236}">
                  <a16:creationId xmlns:a16="http://schemas.microsoft.com/office/drawing/2014/main" id="{4BB1A102-0959-4686-AE84-B74AD76146E5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598;p13">
              <a:extLst>
                <a:ext uri="{FF2B5EF4-FFF2-40B4-BE49-F238E27FC236}">
                  <a16:creationId xmlns:a16="http://schemas.microsoft.com/office/drawing/2014/main" id="{128BEC6B-8740-4256-876B-F388076E43ED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8" name="Google Shape;1599;p13">
            <a:extLst>
              <a:ext uri="{FF2B5EF4-FFF2-40B4-BE49-F238E27FC236}">
                <a16:creationId xmlns:a16="http://schemas.microsoft.com/office/drawing/2014/main" id="{16AEE60B-1A27-4334-8038-EC336F395140}"/>
              </a:ext>
            </a:extLst>
          </p:cNvPr>
          <p:cNvGrpSpPr/>
          <p:nvPr/>
        </p:nvGrpSpPr>
        <p:grpSpPr>
          <a:xfrm>
            <a:off x="149134" y="1610367"/>
            <a:ext cx="933933" cy="848100"/>
            <a:chOff x="3652400" y="3788700"/>
            <a:chExt cx="700450" cy="636075"/>
          </a:xfrm>
        </p:grpSpPr>
        <p:sp>
          <p:nvSpPr>
            <p:cNvPr id="29" name="Google Shape;1600;p13">
              <a:extLst>
                <a:ext uri="{FF2B5EF4-FFF2-40B4-BE49-F238E27FC236}">
                  <a16:creationId xmlns:a16="http://schemas.microsoft.com/office/drawing/2014/main" id="{8BB0AC3C-C8D7-4BA8-84F7-0129145FF0A6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1601;p13">
              <a:extLst>
                <a:ext uri="{FF2B5EF4-FFF2-40B4-BE49-F238E27FC236}">
                  <a16:creationId xmlns:a16="http://schemas.microsoft.com/office/drawing/2014/main" id="{4AA19158-27C6-44BD-B464-7D2A95236C35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1602;p13">
              <a:extLst>
                <a:ext uri="{FF2B5EF4-FFF2-40B4-BE49-F238E27FC236}">
                  <a16:creationId xmlns:a16="http://schemas.microsoft.com/office/drawing/2014/main" id="{67AB43C9-9589-4A95-B5CC-BA7158426FC5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1603;p13">
              <a:extLst>
                <a:ext uri="{FF2B5EF4-FFF2-40B4-BE49-F238E27FC236}">
                  <a16:creationId xmlns:a16="http://schemas.microsoft.com/office/drawing/2014/main" id="{7B4597FF-97C1-46BE-9A50-A1FE8529A86B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1604;p13">
              <a:extLst>
                <a:ext uri="{FF2B5EF4-FFF2-40B4-BE49-F238E27FC236}">
                  <a16:creationId xmlns:a16="http://schemas.microsoft.com/office/drawing/2014/main" id="{0F212234-07E1-4278-9D58-8399B6062E10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1605;p13">
              <a:extLst>
                <a:ext uri="{FF2B5EF4-FFF2-40B4-BE49-F238E27FC236}">
                  <a16:creationId xmlns:a16="http://schemas.microsoft.com/office/drawing/2014/main" id="{A1248F82-849B-4C5F-8C90-FCB16A2DADFB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1606;p13">
              <a:extLst>
                <a:ext uri="{FF2B5EF4-FFF2-40B4-BE49-F238E27FC236}">
                  <a16:creationId xmlns:a16="http://schemas.microsoft.com/office/drawing/2014/main" id="{43C61AB0-C3F5-4EC5-B5FC-5AA4BC0A38BD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1607;p13">
              <a:extLst>
                <a:ext uri="{FF2B5EF4-FFF2-40B4-BE49-F238E27FC236}">
                  <a16:creationId xmlns:a16="http://schemas.microsoft.com/office/drawing/2014/main" id="{DFE191B5-D741-4C8B-A011-CD3AAEDD44C3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1608;p13">
              <a:extLst>
                <a:ext uri="{FF2B5EF4-FFF2-40B4-BE49-F238E27FC236}">
                  <a16:creationId xmlns:a16="http://schemas.microsoft.com/office/drawing/2014/main" id="{3E03FF26-ADA4-4CB4-A9A0-88BD0132482A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1609;p13">
              <a:extLst>
                <a:ext uri="{FF2B5EF4-FFF2-40B4-BE49-F238E27FC236}">
                  <a16:creationId xmlns:a16="http://schemas.microsoft.com/office/drawing/2014/main" id="{788341FD-27AC-4F74-B58F-E29FD64BF279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1610;p13">
              <a:extLst>
                <a:ext uri="{FF2B5EF4-FFF2-40B4-BE49-F238E27FC236}">
                  <a16:creationId xmlns:a16="http://schemas.microsoft.com/office/drawing/2014/main" id="{EBE2C679-C4C6-4D63-A7AF-2CDDC2907A8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1611;p13">
              <a:extLst>
                <a:ext uri="{FF2B5EF4-FFF2-40B4-BE49-F238E27FC236}">
                  <a16:creationId xmlns:a16="http://schemas.microsoft.com/office/drawing/2014/main" id="{9D984FBE-BFBE-4C69-8921-60F240B8C52A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1612;p13">
              <a:extLst>
                <a:ext uri="{FF2B5EF4-FFF2-40B4-BE49-F238E27FC236}">
                  <a16:creationId xmlns:a16="http://schemas.microsoft.com/office/drawing/2014/main" id="{0124937E-2C74-4BCE-AA86-D45662BEA30A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1613;p13">
              <a:extLst>
                <a:ext uri="{FF2B5EF4-FFF2-40B4-BE49-F238E27FC236}">
                  <a16:creationId xmlns:a16="http://schemas.microsoft.com/office/drawing/2014/main" id="{3BE608FD-1DD0-40A5-AA39-354D91DBB3CD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1614;p13">
              <a:extLst>
                <a:ext uri="{FF2B5EF4-FFF2-40B4-BE49-F238E27FC236}">
                  <a16:creationId xmlns:a16="http://schemas.microsoft.com/office/drawing/2014/main" id="{2419F779-6C3C-4A6D-BF03-AD0CFE6EDC72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44" name="Google Shape;1615;p13">
            <a:extLst>
              <a:ext uri="{FF2B5EF4-FFF2-40B4-BE49-F238E27FC236}">
                <a16:creationId xmlns:a16="http://schemas.microsoft.com/office/drawing/2014/main" id="{679F760C-CE06-4913-89DF-3733CF812817}"/>
              </a:ext>
            </a:extLst>
          </p:cNvPr>
          <p:cNvGrpSpPr/>
          <p:nvPr/>
        </p:nvGrpSpPr>
        <p:grpSpPr>
          <a:xfrm rot="-2328237">
            <a:off x="9578621" y="5203591"/>
            <a:ext cx="2062364" cy="3308816"/>
            <a:chOff x="2402100" y="3854125"/>
            <a:chExt cx="435600" cy="698825"/>
          </a:xfrm>
        </p:grpSpPr>
        <p:sp>
          <p:nvSpPr>
            <p:cNvPr id="45" name="Google Shape;1616;p13">
              <a:extLst>
                <a:ext uri="{FF2B5EF4-FFF2-40B4-BE49-F238E27FC236}">
                  <a16:creationId xmlns:a16="http://schemas.microsoft.com/office/drawing/2014/main" id="{08EC960B-A826-458D-A706-A04EABFC43A2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1617;p13">
              <a:extLst>
                <a:ext uri="{FF2B5EF4-FFF2-40B4-BE49-F238E27FC236}">
                  <a16:creationId xmlns:a16="http://schemas.microsoft.com/office/drawing/2014/main" id="{C032BE66-3358-424C-9ADC-34EB215136F1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1618;p13">
              <a:extLst>
                <a:ext uri="{FF2B5EF4-FFF2-40B4-BE49-F238E27FC236}">
                  <a16:creationId xmlns:a16="http://schemas.microsoft.com/office/drawing/2014/main" id="{D50F5DE5-29B8-430F-8F3B-3E3D3193201F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1619;p13">
              <a:extLst>
                <a:ext uri="{FF2B5EF4-FFF2-40B4-BE49-F238E27FC236}">
                  <a16:creationId xmlns:a16="http://schemas.microsoft.com/office/drawing/2014/main" id="{117BCBC2-1082-4850-A8F8-14EFBE87FA2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1620;p13">
              <a:extLst>
                <a:ext uri="{FF2B5EF4-FFF2-40B4-BE49-F238E27FC236}">
                  <a16:creationId xmlns:a16="http://schemas.microsoft.com/office/drawing/2014/main" id="{18CB4272-1E6C-4F27-954A-D8A410BB53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1621;p13">
              <a:extLst>
                <a:ext uri="{FF2B5EF4-FFF2-40B4-BE49-F238E27FC236}">
                  <a16:creationId xmlns:a16="http://schemas.microsoft.com/office/drawing/2014/main" id="{E45E1877-3774-4EDA-A2CC-BC30AD0560DC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1622;p13">
              <a:extLst>
                <a:ext uri="{FF2B5EF4-FFF2-40B4-BE49-F238E27FC236}">
                  <a16:creationId xmlns:a16="http://schemas.microsoft.com/office/drawing/2014/main" id="{0990CD5E-F38C-40B4-B3E1-8B06B973EA7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1623;p13">
              <a:extLst>
                <a:ext uri="{FF2B5EF4-FFF2-40B4-BE49-F238E27FC236}">
                  <a16:creationId xmlns:a16="http://schemas.microsoft.com/office/drawing/2014/main" id="{0D28F293-641A-4594-828F-247B13AE51F1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1624;p13">
              <a:extLst>
                <a:ext uri="{FF2B5EF4-FFF2-40B4-BE49-F238E27FC236}">
                  <a16:creationId xmlns:a16="http://schemas.microsoft.com/office/drawing/2014/main" id="{66C61165-30E1-4B3F-9EE2-2179F32ADD8C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1625;p13">
              <a:extLst>
                <a:ext uri="{FF2B5EF4-FFF2-40B4-BE49-F238E27FC236}">
                  <a16:creationId xmlns:a16="http://schemas.microsoft.com/office/drawing/2014/main" id="{189EE53B-13A6-4992-9879-932B50C50FB6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1626;p13">
              <a:extLst>
                <a:ext uri="{FF2B5EF4-FFF2-40B4-BE49-F238E27FC236}">
                  <a16:creationId xmlns:a16="http://schemas.microsoft.com/office/drawing/2014/main" id="{72833A77-8013-4273-8994-13E1DF9132B9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1627;p13">
              <a:extLst>
                <a:ext uri="{FF2B5EF4-FFF2-40B4-BE49-F238E27FC236}">
                  <a16:creationId xmlns:a16="http://schemas.microsoft.com/office/drawing/2014/main" id="{BEEFB76F-E4D3-4F47-B850-1A78D14FF4B4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1628;p13">
              <a:extLst>
                <a:ext uri="{FF2B5EF4-FFF2-40B4-BE49-F238E27FC236}">
                  <a16:creationId xmlns:a16="http://schemas.microsoft.com/office/drawing/2014/main" id="{AACFA5EB-1B22-4043-AFAF-5C64687B8983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Google Shape;1629;p13">
            <a:extLst>
              <a:ext uri="{FF2B5EF4-FFF2-40B4-BE49-F238E27FC236}">
                <a16:creationId xmlns:a16="http://schemas.microsoft.com/office/drawing/2014/main" id="{84683BE3-6861-49C7-A496-6FF7EBDAAD1A}"/>
              </a:ext>
            </a:extLst>
          </p:cNvPr>
          <p:cNvSpPr/>
          <p:nvPr/>
        </p:nvSpPr>
        <p:spPr>
          <a:xfrm rot="10156090">
            <a:off x="-362812" y="-357812"/>
            <a:ext cx="1957864" cy="1750699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59" name="Google Shape;1630;p13">
            <a:extLst>
              <a:ext uri="{FF2B5EF4-FFF2-40B4-BE49-F238E27FC236}">
                <a16:creationId xmlns:a16="http://schemas.microsoft.com/office/drawing/2014/main" id="{8B91F9B7-47C5-4C6D-AB34-3167B0AEFE77}"/>
              </a:ext>
            </a:extLst>
          </p:cNvPr>
          <p:cNvGrpSpPr/>
          <p:nvPr/>
        </p:nvGrpSpPr>
        <p:grpSpPr>
          <a:xfrm rot="-1366232">
            <a:off x="10768355" y="4885317"/>
            <a:ext cx="1352392" cy="2134305"/>
            <a:chOff x="322650" y="2571325"/>
            <a:chExt cx="573100" cy="904450"/>
          </a:xfrm>
        </p:grpSpPr>
        <p:sp>
          <p:nvSpPr>
            <p:cNvPr id="60" name="Google Shape;1631;p13">
              <a:extLst>
                <a:ext uri="{FF2B5EF4-FFF2-40B4-BE49-F238E27FC236}">
                  <a16:creationId xmlns:a16="http://schemas.microsoft.com/office/drawing/2014/main" id="{BBA6820B-2FB2-4D47-B636-2C82BEE18542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1632;p13">
              <a:extLst>
                <a:ext uri="{FF2B5EF4-FFF2-40B4-BE49-F238E27FC236}">
                  <a16:creationId xmlns:a16="http://schemas.microsoft.com/office/drawing/2014/main" id="{FB37EC18-242D-44AA-968A-95C59811677C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1633;p13">
              <a:extLst>
                <a:ext uri="{FF2B5EF4-FFF2-40B4-BE49-F238E27FC236}">
                  <a16:creationId xmlns:a16="http://schemas.microsoft.com/office/drawing/2014/main" id="{CC7C2291-9AEF-465E-9721-7A2CA9B185DB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1634;p13">
              <a:extLst>
                <a:ext uri="{FF2B5EF4-FFF2-40B4-BE49-F238E27FC236}">
                  <a16:creationId xmlns:a16="http://schemas.microsoft.com/office/drawing/2014/main" id="{94961E14-3C9C-4FB3-8C39-140C077DA131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1635;p13">
              <a:extLst>
                <a:ext uri="{FF2B5EF4-FFF2-40B4-BE49-F238E27FC236}">
                  <a16:creationId xmlns:a16="http://schemas.microsoft.com/office/drawing/2014/main" id="{E818292E-315F-4D9B-A3D8-42C81A7DB395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1636;p13">
              <a:extLst>
                <a:ext uri="{FF2B5EF4-FFF2-40B4-BE49-F238E27FC236}">
                  <a16:creationId xmlns:a16="http://schemas.microsoft.com/office/drawing/2014/main" id="{191FA57F-F01B-4F02-B6C8-80D4CED24EE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1637;p13">
              <a:extLst>
                <a:ext uri="{FF2B5EF4-FFF2-40B4-BE49-F238E27FC236}">
                  <a16:creationId xmlns:a16="http://schemas.microsoft.com/office/drawing/2014/main" id="{E6CE204E-ADA6-46C6-80CB-382FE34615A1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7" name="Google Shape;1638;p13">
            <a:extLst>
              <a:ext uri="{FF2B5EF4-FFF2-40B4-BE49-F238E27FC236}">
                <a16:creationId xmlns:a16="http://schemas.microsoft.com/office/drawing/2014/main" id="{49A7FC6B-26D9-4FED-BC37-6AABBEEAAA4A}"/>
              </a:ext>
            </a:extLst>
          </p:cNvPr>
          <p:cNvGrpSpPr/>
          <p:nvPr/>
        </p:nvGrpSpPr>
        <p:grpSpPr>
          <a:xfrm>
            <a:off x="11239585" y="1301217"/>
            <a:ext cx="813767" cy="556467"/>
            <a:chOff x="364525" y="2023775"/>
            <a:chExt cx="610325" cy="417350"/>
          </a:xfrm>
        </p:grpSpPr>
        <p:sp>
          <p:nvSpPr>
            <p:cNvPr id="68" name="Google Shape;1639;p13">
              <a:extLst>
                <a:ext uri="{FF2B5EF4-FFF2-40B4-BE49-F238E27FC236}">
                  <a16:creationId xmlns:a16="http://schemas.microsoft.com/office/drawing/2014/main" id="{831F92CF-55AC-4900-A3E3-5495C6C8443F}"/>
                </a:ext>
              </a:extLst>
            </p:cNvPr>
            <p:cNvSpPr/>
            <p:nvPr/>
          </p:nvSpPr>
          <p:spPr>
            <a:xfrm>
              <a:off x="739075" y="2213250"/>
              <a:ext cx="87825" cy="70625"/>
            </a:xfrm>
            <a:custGeom>
              <a:avLst/>
              <a:gdLst/>
              <a:ahLst/>
              <a:cxnLst/>
              <a:rect l="l" t="t" r="r" b="b"/>
              <a:pathLst>
                <a:path w="3513" h="2825" extrusionOk="0">
                  <a:moveTo>
                    <a:pt x="2208" y="836"/>
                  </a:moveTo>
                  <a:lnTo>
                    <a:pt x="2208" y="836"/>
                  </a:lnTo>
                  <a:cubicBezTo>
                    <a:pt x="2203" y="904"/>
                    <a:pt x="2191" y="972"/>
                    <a:pt x="2174" y="1040"/>
                  </a:cubicBezTo>
                  <a:lnTo>
                    <a:pt x="2174" y="1040"/>
                  </a:lnTo>
                  <a:cubicBezTo>
                    <a:pt x="2168" y="1040"/>
                    <a:pt x="2162" y="1040"/>
                    <a:pt x="2156" y="1040"/>
                  </a:cubicBezTo>
                  <a:cubicBezTo>
                    <a:pt x="1982" y="1040"/>
                    <a:pt x="1801" y="1092"/>
                    <a:pt x="1677" y="1184"/>
                  </a:cubicBezTo>
                  <a:lnTo>
                    <a:pt x="1677" y="1184"/>
                  </a:lnTo>
                  <a:cubicBezTo>
                    <a:pt x="1681" y="1171"/>
                    <a:pt x="1686" y="1157"/>
                    <a:pt x="1692" y="1142"/>
                  </a:cubicBezTo>
                  <a:lnTo>
                    <a:pt x="1692" y="1142"/>
                  </a:lnTo>
                  <a:cubicBezTo>
                    <a:pt x="1808" y="1029"/>
                    <a:pt x="1938" y="929"/>
                    <a:pt x="2080" y="847"/>
                  </a:cubicBezTo>
                  <a:lnTo>
                    <a:pt x="2080" y="847"/>
                  </a:lnTo>
                  <a:cubicBezTo>
                    <a:pt x="2121" y="840"/>
                    <a:pt x="2164" y="837"/>
                    <a:pt x="2208" y="836"/>
                  </a:cubicBezTo>
                  <a:close/>
                  <a:moveTo>
                    <a:pt x="2191" y="1"/>
                  </a:moveTo>
                  <a:cubicBezTo>
                    <a:pt x="2048" y="1"/>
                    <a:pt x="1893" y="40"/>
                    <a:pt x="1769" y="86"/>
                  </a:cubicBezTo>
                  <a:lnTo>
                    <a:pt x="1800" y="86"/>
                  </a:lnTo>
                  <a:cubicBezTo>
                    <a:pt x="1704" y="126"/>
                    <a:pt x="1612" y="171"/>
                    <a:pt x="1523" y="220"/>
                  </a:cubicBezTo>
                  <a:lnTo>
                    <a:pt x="1523" y="220"/>
                  </a:lnTo>
                  <a:cubicBezTo>
                    <a:pt x="1395" y="270"/>
                    <a:pt x="1270" y="329"/>
                    <a:pt x="1148" y="396"/>
                  </a:cubicBezTo>
                  <a:cubicBezTo>
                    <a:pt x="917" y="535"/>
                    <a:pt x="739" y="735"/>
                    <a:pt x="634" y="970"/>
                  </a:cubicBezTo>
                  <a:lnTo>
                    <a:pt x="634" y="970"/>
                  </a:lnTo>
                  <a:cubicBezTo>
                    <a:pt x="304" y="1382"/>
                    <a:pt x="81" y="1881"/>
                    <a:pt x="0" y="2413"/>
                  </a:cubicBezTo>
                  <a:cubicBezTo>
                    <a:pt x="0" y="2568"/>
                    <a:pt x="94" y="2723"/>
                    <a:pt x="249" y="2754"/>
                  </a:cubicBezTo>
                  <a:cubicBezTo>
                    <a:pt x="443" y="2801"/>
                    <a:pt x="641" y="2824"/>
                    <a:pt x="839" y="2824"/>
                  </a:cubicBezTo>
                  <a:cubicBezTo>
                    <a:pt x="2189" y="2824"/>
                    <a:pt x="3513" y="1764"/>
                    <a:pt x="3351" y="303"/>
                  </a:cubicBezTo>
                  <a:cubicBezTo>
                    <a:pt x="3351" y="148"/>
                    <a:pt x="3102" y="55"/>
                    <a:pt x="2978" y="55"/>
                  </a:cubicBezTo>
                  <a:cubicBezTo>
                    <a:pt x="2837" y="35"/>
                    <a:pt x="2696" y="25"/>
                    <a:pt x="2558" y="25"/>
                  </a:cubicBezTo>
                  <a:cubicBezTo>
                    <a:pt x="2499" y="25"/>
                    <a:pt x="2441" y="27"/>
                    <a:pt x="2383" y="30"/>
                  </a:cubicBezTo>
                  <a:lnTo>
                    <a:pt x="2383" y="30"/>
                  </a:lnTo>
                  <a:cubicBezTo>
                    <a:pt x="2325" y="10"/>
                    <a:pt x="2259" y="1"/>
                    <a:pt x="21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1640;p13">
              <a:extLst>
                <a:ext uri="{FF2B5EF4-FFF2-40B4-BE49-F238E27FC236}">
                  <a16:creationId xmlns:a16="http://schemas.microsoft.com/office/drawing/2014/main" id="{6F5BFC80-437E-41BE-8F9D-3E84B7216E75}"/>
                </a:ext>
              </a:extLst>
            </p:cNvPr>
            <p:cNvSpPr/>
            <p:nvPr/>
          </p:nvSpPr>
          <p:spPr>
            <a:xfrm>
              <a:off x="866250" y="2220425"/>
              <a:ext cx="108600" cy="75500"/>
            </a:xfrm>
            <a:custGeom>
              <a:avLst/>
              <a:gdLst/>
              <a:ahLst/>
              <a:cxnLst/>
              <a:rect l="l" t="t" r="r" b="b"/>
              <a:pathLst>
                <a:path w="4344" h="3020" extrusionOk="0">
                  <a:moveTo>
                    <a:pt x="2513" y="699"/>
                  </a:moveTo>
                  <a:cubicBezTo>
                    <a:pt x="2792" y="730"/>
                    <a:pt x="2823" y="1350"/>
                    <a:pt x="2730" y="1598"/>
                  </a:cubicBezTo>
                  <a:cubicBezTo>
                    <a:pt x="2634" y="1829"/>
                    <a:pt x="2395" y="2000"/>
                    <a:pt x="2131" y="2111"/>
                  </a:cubicBezTo>
                  <a:lnTo>
                    <a:pt x="2131" y="2111"/>
                  </a:lnTo>
                  <a:cubicBezTo>
                    <a:pt x="2398" y="1917"/>
                    <a:pt x="2620" y="1664"/>
                    <a:pt x="2730" y="1443"/>
                  </a:cubicBezTo>
                  <a:cubicBezTo>
                    <a:pt x="2854" y="1195"/>
                    <a:pt x="2637" y="1086"/>
                    <a:pt x="2366" y="1086"/>
                  </a:cubicBezTo>
                  <a:cubicBezTo>
                    <a:pt x="2239" y="1086"/>
                    <a:pt x="2100" y="1110"/>
                    <a:pt x="1978" y="1155"/>
                  </a:cubicBezTo>
                  <a:lnTo>
                    <a:pt x="1978" y="1155"/>
                  </a:lnTo>
                  <a:cubicBezTo>
                    <a:pt x="2152" y="913"/>
                    <a:pt x="2390" y="699"/>
                    <a:pt x="2513" y="699"/>
                  </a:cubicBezTo>
                  <a:close/>
                  <a:moveTo>
                    <a:pt x="2930" y="1"/>
                  </a:moveTo>
                  <a:cubicBezTo>
                    <a:pt x="2394" y="1"/>
                    <a:pt x="1757" y="323"/>
                    <a:pt x="1310" y="698"/>
                  </a:cubicBezTo>
                  <a:lnTo>
                    <a:pt x="1310" y="698"/>
                  </a:lnTo>
                  <a:cubicBezTo>
                    <a:pt x="1244" y="722"/>
                    <a:pt x="1180" y="753"/>
                    <a:pt x="1117" y="792"/>
                  </a:cubicBezTo>
                  <a:cubicBezTo>
                    <a:pt x="621" y="1164"/>
                    <a:pt x="1" y="1629"/>
                    <a:pt x="156" y="2343"/>
                  </a:cubicBezTo>
                  <a:cubicBezTo>
                    <a:pt x="246" y="2861"/>
                    <a:pt x="664" y="3019"/>
                    <a:pt x="1100" y="3019"/>
                  </a:cubicBezTo>
                  <a:cubicBezTo>
                    <a:pt x="1264" y="3019"/>
                    <a:pt x="1430" y="2997"/>
                    <a:pt x="1583" y="2963"/>
                  </a:cubicBezTo>
                  <a:cubicBezTo>
                    <a:pt x="2575" y="2715"/>
                    <a:pt x="4343" y="2032"/>
                    <a:pt x="3847" y="668"/>
                  </a:cubicBezTo>
                  <a:cubicBezTo>
                    <a:pt x="3682" y="184"/>
                    <a:pt x="3335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1641;p13">
              <a:extLst>
                <a:ext uri="{FF2B5EF4-FFF2-40B4-BE49-F238E27FC236}">
                  <a16:creationId xmlns:a16="http://schemas.microsoft.com/office/drawing/2014/main" id="{71A29AE1-A36C-4D40-BBA5-11B2C3D5D17C}"/>
                </a:ext>
              </a:extLst>
            </p:cNvPr>
            <p:cNvSpPr/>
            <p:nvPr/>
          </p:nvSpPr>
          <p:spPr>
            <a:xfrm>
              <a:off x="620425" y="2375175"/>
              <a:ext cx="91525" cy="65950"/>
            </a:xfrm>
            <a:custGeom>
              <a:avLst/>
              <a:gdLst/>
              <a:ahLst/>
              <a:cxnLst/>
              <a:rect l="l" t="t" r="r" b="b"/>
              <a:pathLst>
                <a:path w="3661" h="2638" extrusionOk="0">
                  <a:moveTo>
                    <a:pt x="2723" y="0"/>
                  </a:moveTo>
                  <a:cubicBezTo>
                    <a:pt x="2311" y="0"/>
                    <a:pt x="1906" y="96"/>
                    <a:pt x="1544" y="275"/>
                  </a:cubicBezTo>
                  <a:lnTo>
                    <a:pt x="1544" y="275"/>
                  </a:lnTo>
                  <a:cubicBezTo>
                    <a:pt x="1475" y="284"/>
                    <a:pt x="1404" y="305"/>
                    <a:pt x="1334" y="340"/>
                  </a:cubicBezTo>
                  <a:cubicBezTo>
                    <a:pt x="621" y="681"/>
                    <a:pt x="125" y="1364"/>
                    <a:pt x="1" y="2139"/>
                  </a:cubicBezTo>
                  <a:cubicBezTo>
                    <a:pt x="1" y="2294"/>
                    <a:pt x="94" y="2419"/>
                    <a:pt x="249" y="2481"/>
                  </a:cubicBezTo>
                  <a:cubicBezTo>
                    <a:pt x="521" y="2587"/>
                    <a:pt x="811" y="2637"/>
                    <a:pt x="1101" y="2637"/>
                  </a:cubicBezTo>
                  <a:cubicBezTo>
                    <a:pt x="2333" y="2637"/>
                    <a:pt x="3586" y="1738"/>
                    <a:pt x="3661" y="433"/>
                  </a:cubicBezTo>
                  <a:cubicBezTo>
                    <a:pt x="3661" y="216"/>
                    <a:pt x="3475" y="123"/>
                    <a:pt x="3289" y="61"/>
                  </a:cubicBezTo>
                  <a:cubicBezTo>
                    <a:pt x="3101" y="20"/>
                    <a:pt x="2911" y="0"/>
                    <a:pt x="27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1642;p13">
              <a:extLst>
                <a:ext uri="{FF2B5EF4-FFF2-40B4-BE49-F238E27FC236}">
                  <a16:creationId xmlns:a16="http://schemas.microsoft.com/office/drawing/2014/main" id="{07D65F0E-3B8B-4809-B4B5-C446FDF4543A}"/>
                </a:ext>
              </a:extLst>
            </p:cNvPr>
            <p:cNvSpPr/>
            <p:nvPr/>
          </p:nvSpPr>
          <p:spPr>
            <a:xfrm>
              <a:off x="571500" y="2185225"/>
              <a:ext cx="110225" cy="72125"/>
            </a:xfrm>
            <a:custGeom>
              <a:avLst/>
              <a:gdLst/>
              <a:ahLst/>
              <a:cxnLst/>
              <a:rect l="l" t="t" r="r" b="b"/>
              <a:pathLst>
                <a:path w="4409" h="2885" extrusionOk="0">
                  <a:moveTo>
                    <a:pt x="2634" y="609"/>
                  </a:moveTo>
                  <a:lnTo>
                    <a:pt x="2634" y="609"/>
                  </a:lnTo>
                  <a:cubicBezTo>
                    <a:pt x="2661" y="624"/>
                    <a:pt x="2693" y="648"/>
                    <a:pt x="2733" y="680"/>
                  </a:cubicBezTo>
                  <a:cubicBezTo>
                    <a:pt x="2857" y="742"/>
                    <a:pt x="2950" y="866"/>
                    <a:pt x="2981" y="1021"/>
                  </a:cubicBezTo>
                  <a:cubicBezTo>
                    <a:pt x="3061" y="1770"/>
                    <a:pt x="2058" y="2173"/>
                    <a:pt x="1382" y="2270"/>
                  </a:cubicBezTo>
                  <a:lnTo>
                    <a:pt x="1382" y="2270"/>
                  </a:lnTo>
                  <a:cubicBezTo>
                    <a:pt x="1364" y="2194"/>
                    <a:pt x="1356" y="2116"/>
                    <a:pt x="1356" y="2038"/>
                  </a:cubicBezTo>
                  <a:lnTo>
                    <a:pt x="1356" y="2038"/>
                  </a:lnTo>
                  <a:cubicBezTo>
                    <a:pt x="2128" y="1962"/>
                    <a:pt x="3118" y="1422"/>
                    <a:pt x="2640" y="618"/>
                  </a:cubicBezTo>
                  <a:cubicBezTo>
                    <a:pt x="2638" y="615"/>
                    <a:pt x="2636" y="612"/>
                    <a:pt x="2634" y="609"/>
                  </a:cubicBezTo>
                  <a:close/>
                  <a:moveTo>
                    <a:pt x="2955" y="0"/>
                  </a:moveTo>
                  <a:cubicBezTo>
                    <a:pt x="2698" y="0"/>
                    <a:pt x="2442" y="49"/>
                    <a:pt x="2237" y="121"/>
                  </a:cubicBezTo>
                  <a:cubicBezTo>
                    <a:pt x="1803" y="278"/>
                    <a:pt x="1486" y="570"/>
                    <a:pt x="1241" y="922"/>
                  </a:cubicBezTo>
                  <a:lnTo>
                    <a:pt x="1241" y="922"/>
                  </a:lnTo>
                  <a:cubicBezTo>
                    <a:pt x="546" y="1259"/>
                    <a:pt x="1" y="1909"/>
                    <a:pt x="314" y="2727"/>
                  </a:cubicBezTo>
                  <a:cubicBezTo>
                    <a:pt x="345" y="2851"/>
                    <a:pt x="531" y="2851"/>
                    <a:pt x="655" y="2882"/>
                  </a:cubicBezTo>
                  <a:cubicBezTo>
                    <a:pt x="702" y="2884"/>
                    <a:pt x="748" y="2885"/>
                    <a:pt x="795" y="2885"/>
                  </a:cubicBezTo>
                  <a:cubicBezTo>
                    <a:pt x="1589" y="2885"/>
                    <a:pt x="2401" y="2639"/>
                    <a:pt x="3074" y="2200"/>
                  </a:cubicBezTo>
                  <a:cubicBezTo>
                    <a:pt x="3571" y="1859"/>
                    <a:pt x="4408" y="1114"/>
                    <a:pt x="3974" y="463"/>
                  </a:cubicBezTo>
                  <a:cubicBezTo>
                    <a:pt x="3765" y="121"/>
                    <a:pt x="3359" y="0"/>
                    <a:pt x="29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1643;p13">
              <a:extLst>
                <a:ext uri="{FF2B5EF4-FFF2-40B4-BE49-F238E27FC236}">
                  <a16:creationId xmlns:a16="http://schemas.microsoft.com/office/drawing/2014/main" id="{6A12C525-E8BE-4B7D-8F6C-0E66F5A99085}"/>
                </a:ext>
              </a:extLst>
            </p:cNvPr>
            <p:cNvSpPr/>
            <p:nvPr/>
          </p:nvSpPr>
          <p:spPr>
            <a:xfrm>
              <a:off x="758450" y="2059975"/>
              <a:ext cx="102400" cy="71400"/>
            </a:xfrm>
            <a:custGeom>
              <a:avLst/>
              <a:gdLst/>
              <a:ahLst/>
              <a:cxnLst/>
              <a:rect l="l" t="t" r="r" b="b"/>
              <a:pathLst>
                <a:path w="4096" h="2856" extrusionOk="0">
                  <a:moveTo>
                    <a:pt x="2303" y="689"/>
                  </a:moveTo>
                  <a:cubicBezTo>
                    <a:pt x="2370" y="689"/>
                    <a:pt x="2416" y="740"/>
                    <a:pt x="2451" y="882"/>
                  </a:cubicBezTo>
                  <a:cubicBezTo>
                    <a:pt x="2514" y="1068"/>
                    <a:pt x="2514" y="1285"/>
                    <a:pt x="2420" y="1471"/>
                  </a:cubicBezTo>
                  <a:cubicBezTo>
                    <a:pt x="2405" y="1551"/>
                    <a:pt x="2381" y="1624"/>
                    <a:pt x="2349" y="1692"/>
                  </a:cubicBezTo>
                  <a:lnTo>
                    <a:pt x="2349" y="1692"/>
                  </a:lnTo>
                  <a:cubicBezTo>
                    <a:pt x="2336" y="1658"/>
                    <a:pt x="2310" y="1625"/>
                    <a:pt x="2265" y="1595"/>
                  </a:cubicBezTo>
                  <a:cubicBezTo>
                    <a:pt x="2199" y="1548"/>
                    <a:pt x="2115" y="1529"/>
                    <a:pt x="2026" y="1529"/>
                  </a:cubicBezTo>
                  <a:cubicBezTo>
                    <a:pt x="1963" y="1529"/>
                    <a:pt x="1898" y="1539"/>
                    <a:pt x="1834" y="1553"/>
                  </a:cubicBezTo>
                  <a:lnTo>
                    <a:pt x="1834" y="1553"/>
                  </a:lnTo>
                  <a:lnTo>
                    <a:pt x="1800" y="1502"/>
                  </a:lnTo>
                  <a:cubicBezTo>
                    <a:pt x="1800" y="1440"/>
                    <a:pt x="1707" y="1378"/>
                    <a:pt x="1676" y="1285"/>
                  </a:cubicBezTo>
                  <a:cubicBezTo>
                    <a:pt x="1676" y="1198"/>
                    <a:pt x="1697" y="1124"/>
                    <a:pt x="1732" y="1059"/>
                  </a:cubicBezTo>
                  <a:lnTo>
                    <a:pt x="1732" y="1059"/>
                  </a:lnTo>
                  <a:cubicBezTo>
                    <a:pt x="1754" y="1051"/>
                    <a:pt x="1777" y="1043"/>
                    <a:pt x="1800" y="1037"/>
                  </a:cubicBezTo>
                  <a:cubicBezTo>
                    <a:pt x="1936" y="983"/>
                    <a:pt x="2262" y="881"/>
                    <a:pt x="2299" y="689"/>
                  </a:cubicBezTo>
                  <a:lnTo>
                    <a:pt x="2299" y="689"/>
                  </a:lnTo>
                  <a:cubicBezTo>
                    <a:pt x="2301" y="689"/>
                    <a:pt x="2302" y="689"/>
                    <a:pt x="2303" y="689"/>
                  </a:cubicBezTo>
                  <a:close/>
                  <a:moveTo>
                    <a:pt x="2014" y="2065"/>
                  </a:moveTo>
                  <a:lnTo>
                    <a:pt x="2014" y="2065"/>
                  </a:lnTo>
                  <a:cubicBezTo>
                    <a:pt x="1874" y="2152"/>
                    <a:pt x="1710" y="2201"/>
                    <a:pt x="1541" y="2206"/>
                  </a:cubicBezTo>
                  <a:lnTo>
                    <a:pt x="1541" y="2206"/>
                  </a:lnTo>
                  <a:cubicBezTo>
                    <a:pt x="1706" y="2186"/>
                    <a:pt x="1869" y="2134"/>
                    <a:pt x="2014" y="2065"/>
                  </a:cubicBezTo>
                  <a:close/>
                  <a:moveTo>
                    <a:pt x="2680" y="1"/>
                  </a:moveTo>
                  <a:cubicBezTo>
                    <a:pt x="1961" y="1"/>
                    <a:pt x="1078" y="536"/>
                    <a:pt x="754" y="964"/>
                  </a:cubicBezTo>
                  <a:lnTo>
                    <a:pt x="754" y="964"/>
                  </a:lnTo>
                  <a:cubicBezTo>
                    <a:pt x="311" y="1302"/>
                    <a:pt x="1" y="1786"/>
                    <a:pt x="1" y="2402"/>
                  </a:cubicBezTo>
                  <a:cubicBezTo>
                    <a:pt x="1" y="2495"/>
                    <a:pt x="1" y="2526"/>
                    <a:pt x="94" y="2588"/>
                  </a:cubicBezTo>
                  <a:cubicBezTo>
                    <a:pt x="403" y="2773"/>
                    <a:pt x="762" y="2855"/>
                    <a:pt x="1127" y="2855"/>
                  </a:cubicBezTo>
                  <a:cubicBezTo>
                    <a:pt x="1676" y="2855"/>
                    <a:pt x="2240" y="2669"/>
                    <a:pt x="2669" y="2371"/>
                  </a:cubicBezTo>
                  <a:cubicBezTo>
                    <a:pt x="3258" y="1999"/>
                    <a:pt x="4096" y="913"/>
                    <a:pt x="3382" y="261"/>
                  </a:cubicBezTo>
                  <a:cubicBezTo>
                    <a:pt x="3197" y="76"/>
                    <a:pt x="2950" y="1"/>
                    <a:pt x="268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1644;p13">
              <a:extLst>
                <a:ext uri="{FF2B5EF4-FFF2-40B4-BE49-F238E27FC236}">
                  <a16:creationId xmlns:a16="http://schemas.microsoft.com/office/drawing/2014/main" id="{EF40C074-641B-4044-89D8-9218327A2E69}"/>
                </a:ext>
              </a:extLst>
            </p:cNvPr>
            <p:cNvSpPr/>
            <p:nvPr/>
          </p:nvSpPr>
          <p:spPr>
            <a:xfrm>
              <a:off x="474200" y="2335625"/>
              <a:ext cx="88100" cy="62525"/>
            </a:xfrm>
            <a:custGeom>
              <a:avLst/>
              <a:gdLst/>
              <a:ahLst/>
              <a:cxnLst/>
              <a:rect l="l" t="t" r="r" b="b"/>
              <a:pathLst>
                <a:path w="3524" h="2501" extrusionOk="0">
                  <a:moveTo>
                    <a:pt x="2252" y="519"/>
                  </a:moveTo>
                  <a:cubicBezTo>
                    <a:pt x="2279" y="519"/>
                    <a:pt x="2303" y="521"/>
                    <a:pt x="2323" y="525"/>
                  </a:cubicBezTo>
                  <a:lnTo>
                    <a:pt x="2323" y="525"/>
                  </a:lnTo>
                  <a:cubicBezTo>
                    <a:pt x="2304" y="526"/>
                    <a:pt x="2290" y="526"/>
                    <a:pt x="2282" y="526"/>
                  </a:cubicBezTo>
                  <a:cubicBezTo>
                    <a:pt x="2034" y="557"/>
                    <a:pt x="1786" y="650"/>
                    <a:pt x="1631" y="868"/>
                  </a:cubicBezTo>
                  <a:cubicBezTo>
                    <a:pt x="1606" y="886"/>
                    <a:pt x="1586" y="903"/>
                    <a:pt x="1571" y="916"/>
                  </a:cubicBezTo>
                  <a:lnTo>
                    <a:pt x="1571" y="916"/>
                  </a:lnTo>
                  <a:cubicBezTo>
                    <a:pt x="1551" y="909"/>
                    <a:pt x="1530" y="899"/>
                    <a:pt x="1510" y="888"/>
                  </a:cubicBezTo>
                  <a:lnTo>
                    <a:pt x="1510" y="888"/>
                  </a:lnTo>
                  <a:cubicBezTo>
                    <a:pt x="1682" y="717"/>
                    <a:pt x="1899" y="578"/>
                    <a:pt x="2158" y="526"/>
                  </a:cubicBezTo>
                  <a:cubicBezTo>
                    <a:pt x="2193" y="521"/>
                    <a:pt x="2224" y="519"/>
                    <a:pt x="2252" y="519"/>
                  </a:cubicBezTo>
                  <a:close/>
                  <a:moveTo>
                    <a:pt x="2346" y="1080"/>
                  </a:moveTo>
                  <a:cubicBezTo>
                    <a:pt x="2345" y="1082"/>
                    <a:pt x="2345" y="1083"/>
                    <a:pt x="2344" y="1085"/>
                  </a:cubicBezTo>
                  <a:cubicBezTo>
                    <a:pt x="2152" y="1525"/>
                    <a:pt x="1813" y="1941"/>
                    <a:pt x="1349" y="1986"/>
                  </a:cubicBezTo>
                  <a:lnTo>
                    <a:pt x="1349" y="1986"/>
                  </a:lnTo>
                  <a:cubicBezTo>
                    <a:pt x="1329" y="1936"/>
                    <a:pt x="1310" y="1889"/>
                    <a:pt x="1290" y="1829"/>
                  </a:cubicBezTo>
                  <a:cubicBezTo>
                    <a:pt x="1290" y="1798"/>
                    <a:pt x="1290" y="1767"/>
                    <a:pt x="1321" y="1736"/>
                  </a:cubicBezTo>
                  <a:cubicBezTo>
                    <a:pt x="1326" y="1726"/>
                    <a:pt x="1330" y="1716"/>
                    <a:pt x="1334" y="1707"/>
                  </a:cubicBezTo>
                  <a:lnTo>
                    <a:pt x="1334" y="1707"/>
                  </a:lnTo>
                  <a:cubicBezTo>
                    <a:pt x="1452" y="1672"/>
                    <a:pt x="1563" y="1620"/>
                    <a:pt x="1662" y="1550"/>
                  </a:cubicBezTo>
                  <a:cubicBezTo>
                    <a:pt x="1757" y="1487"/>
                    <a:pt x="1795" y="1416"/>
                    <a:pt x="1781" y="1357"/>
                  </a:cubicBezTo>
                  <a:lnTo>
                    <a:pt x="1781" y="1357"/>
                  </a:lnTo>
                  <a:cubicBezTo>
                    <a:pt x="1984" y="1293"/>
                    <a:pt x="2177" y="1198"/>
                    <a:pt x="2346" y="1080"/>
                  </a:cubicBezTo>
                  <a:close/>
                  <a:moveTo>
                    <a:pt x="2800" y="0"/>
                  </a:moveTo>
                  <a:cubicBezTo>
                    <a:pt x="1895" y="0"/>
                    <a:pt x="1020" y="374"/>
                    <a:pt x="390" y="1054"/>
                  </a:cubicBezTo>
                  <a:cubicBezTo>
                    <a:pt x="328" y="1116"/>
                    <a:pt x="297" y="1178"/>
                    <a:pt x="390" y="1240"/>
                  </a:cubicBezTo>
                  <a:cubicBezTo>
                    <a:pt x="484" y="1301"/>
                    <a:pt x="587" y="1349"/>
                    <a:pt x="694" y="1383"/>
                  </a:cubicBezTo>
                  <a:lnTo>
                    <a:pt x="694" y="1383"/>
                  </a:lnTo>
                  <a:cubicBezTo>
                    <a:pt x="435" y="1496"/>
                    <a:pt x="218" y="1680"/>
                    <a:pt x="142" y="1953"/>
                  </a:cubicBezTo>
                  <a:cubicBezTo>
                    <a:pt x="0" y="2398"/>
                    <a:pt x="347" y="2500"/>
                    <a:pt x="708" y="2500"/>
                  </a:cubicBezTo>
                  <a:cubicBezTo>
                    <a:pt x="901" y="2500"/>
                    <a:pt x="1098" y="2471"/>
                    <a:pt x="1228" y="2450"/>
                  </a:cubicBezTo>
                  <a:cubicBezTo>
                    <a:pt x="2406" y="2263"/>
                    <a:pt x="3523" y="1426"/>
                    <a:pt x="3523" y="154"/>
                  </a:cubicBezTo>
                  <a:cubicBezTo>
                    <a:pt x="3492" y="123"/>
                    <a:pt x="3461" y="92"/>
                    <a:pt x="3430" y="61"/>
                  </a:cubicBezTo>
                  <a:cubicBezTo>
                    <a:pt x="3220" y="20"/>
                    <a:pt x="3009" y="0"/>
                    <a:pt x="28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4" name="Google Shape;1645;p13">
              <a:extLst>
                <a:ext uri="{FF2B5EF4-FFF2-40B4-BE49-F238E27FC236}">
                  <a16:creationId xmlns:a16="http://schemas.microsoft.com/office/drawing/2014/main" id="{E903A93F-7AC6-4918-A90B-621D740F3AEE}"/>
                </a:ext>
              </a:extLst>
            </p:cNvPr>
            <p:cNvSpPr/>
            <p:nvPr/>
          </p:nvSpPr>
          <p:spPr>
            <a:xfrm>
              <a:off x="608800" y="2023775"/>
              <a:ext cx="93075" cy="63850"/>
            </a:xfrm>
            <a:custGeom>
              <a:avLst/>
              <a:gdLst/>
              <a:ahLst/>
              <a:cxnLst/>
              <a:rect l="l" t="t" r="r" b="b"/>
              <a:pathLst>
                <a:path w="3723" h="2554" extrusionOk="0">
                  <a:moveTo>
                    <a:pt x="2475" y="593"/>
                  </a:moveTo>
                  <a:cubicBezTo>
                    <a:pt x="2495" y="593"/>
                    <a:pt x="2514" y="593"/>
                    <a:pt x="2534" y="594"/>
                  </a:cubicBezTo>
                  <a:lnTo>
                    <a:pt x="2534" y="594"/>
                  </a:lnTo>
                  <a:cubicBezTo>
                    <a:pt x="2478" y="780"/>
                    <a:pt x="2398" y="959"/>
                    <a:pt x="2296" y="1122"/>
                  </a:cubicBezTo>
                  <a:lnTo>
                    <a:pt x="2296" y="1122"/>
                  </a:lnTo>
                  <a:cubicBezTo>
                    <a:pt x="2260" y="1063"/>
                    <a:pt x="2150" y="1034"/>
                    <a:pt x="2013" y="1030"/>
                  </a:cubicBezTo>
                  <a:lnTo>
                    <a:pt x="2013" y="1030"/>
                  </a:lnTo>
                  <a:cubicBezTo>
                    <a:pt x="1950" y="986"/>
                    <a:pt x="1856" y="965"/>
                    <a:pt x="1768" y="965"/>
                  </a:cubicBezTo>
                  <a:cubicBezTo>
                    <a:pt x="1679" y="965"/>
                    <a:pt x="1590" y="970"/>
                    <a:pt x="1501" y="981"/>
                  </a:cubicBezTo>
                  <a:lnTo>
                    <a:pt x="1501" y="981"/>
                  </a:lnTo>
                  <a:cubicBezTo>
                    <a:pt x="1593" y="864"/>
                    <a:pt x="1713" y="776"/>
                    <a:pt x="1861" y="717"/>
                  </a:cubicBezTo>
                  <a:cubicBezTo>
                    <a:pt x="2048" y="634"/>
                    <a:pt x="2261" y="593"/>
                    <a:pt x="2475" y="593"/>
                  </a:cubicBezTo>
                  <a:close/>
                  <a:moveTo>
                    <a:pt x="1817" y="1652"/>
                  </a:moveTo>
                  <a:cubicBezTo>
                    <a:pt x="1621" y="1799"/>
                    <a:pt x="1394" y="1902"/>
                    <a:pt x="1146" y="1942"/>
                  </a:cubicBezTo>
                  <a:lnTo>
                    <a:pt x="1146" y="1942"/>
                  </a:lnTo>
                  <a:cubicBezTo>
                    <a:pt x="1156" y="1900"/>
                    <a:pt x="1169" y="1856"/>
                    <a:pt x="1183" y="1813"/>
                  </a:cubicBezTo>
                  <a:lnTo>
                    <a:pt x="1183" y="1813"/>
                  </a:lnTo>
                  <a:cubicBezTo>
                    <a:pt x="1183" y="1813"/>
                    <a:pt x="1184" y="1813"/>
                    <a:pt x="1184" y="1813"/>
                  </a:cubicBezTo>
                  <a:cubicBezTo>
                    <a:pt x="1403" y="1813"/>
                    <a:pt x="1622" y="1755"/>
                    <a:pt x="1817" y="1652"/>
                  </a:cubicBezTo>
                  <a:close/>
                  <a:moveTo>
                    <a:pt x="2849" y="1"/>
                  </a:moveTo>
                  <a:cubicBezTo>
                    <a:pt x="2471" y="1"/>
                    <a:pt x="2098" y="69"/>
                    <a:pt x="1737" y="189"/>
                  </a:cubicBezTo>
                  <a:cubicBezTo>
                    <a:pt x="1303" y="345"/>
                    <a:pt x="497" y="686"/>
                    <a:pt x="310" y="1151"/>
                  </a:cubicBezTo>
                  <a:cubicBezTo>
                    <a:pt x="233" y="1305"/>
                    <a:pt x="258" y="1428"/>
                    <a:pt x="337" y="1524"/>
                  </a:cubicBezTo>
                  <a:lnTo>
                    <a:pt x="337" y="1524"/>
                  </a:lnTo>
                  <a:cubicBezTo>
                    <a:pt x="129" y="1749"/>
                    <a:pt x="0" y="2039"/>
                    <a:pt x="0" y="2392"/>
                  </a:cubicBezTo>
                  <a:cubicBezTo>
                    <a:pt x="0" y="2547"/>
                    <a:pt x="248" y="2547"/>
                    <a:pt x="341" y="2547"/>
                  </a:cubicBezTo>
                  <a:cubicBezTo>
                    <a:pt x="411" y="2551"/>
                    <a:pt x="480" y="2554"/>
                    <a:pt x="549" y="2554"/>
                  </a:cubicBezTo>
                  <a:cubicBezTo>
                    <a:pt x="1944" y="2554"/>
                    <a:pt x="3366" y="1671"/>
                    <a:pt x="3692" y="283"/>
                  </a:cubicBezTo>
                  <a:cubicBezTo>
                    <a:pt x="3723" y="127"/>
                    <a:pt x="3567" y="65"/>
                    <a:pt x="3474" y="65"/>
                  </a:cubicBezTo>
                  <a:cubicBezTo>
                    <a:pt x="3266" y="21"/>
                    <a:pt x="3057" y="1"/>
                    <a:pt x="284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5" name="Google Shape;1646;p13">
              <a:extLst>
                <a:ext uri="{FF2B5EF4-FFF2-40B4-BE49-F238E27FC236}">
                  <a16:creationId xmlns:a16="http://schemas.microsoft.com/office/drawing/2014/main" id="{0F8EBE7C-4A2D-4B9B-98C4-B1839BA9B949}"/>
                </a:ext>
              </a:extLst>
            </p:cNvPr>
            <p:cNvSpPr/>
            <p:nvPr/>
          </p:nvSpPr>
          <p:spPr>
            <a:xfrm>
              <a:off x="364525" y="2209500"/>
              <a:ext cx="76800" cy="52900"/>
            </a:xfrm>
            <a:custGeom>
              <a:avLst/>
              <a:gdLst/>
              <a:ahLst/>
              <a:cxnLst/>
              <a:rect l="l" t="t" r="r" b="b"/>
              <a:pathLst>
                <a:path w="3072" h="2116" extrusionOk="0">
                  <a:moveTo>
                    <a:pt x="1846" y="949"/>
                  </a:moveTo>
                  <a:lnTo>
                    <a:pt x="1846" y="949"/>
                  </a:lnTo>
                  <a:cubicBezTo>
                    <a:pt x="1852" y="978"/>
                    <a:pt x="1858" y="1009"/>
                    <a:pt x="1861" y="1043"/>
                  </a:cubicBezTo>
                  <a:cubicBezTo>
                    <a:pt x="1861" y="1167"/>
                    <a:pt x="1830" y="1260"/>
                    <a:pt x="1799" y="1384"/>
                  </a:cubicBezTo>
                  <a:cubicBezTo>
                    <a:pt x="1771" y="1441"/>
                    <a:pt x="1635" y="1579"/>
                    <a:pt x="1616" y="1648"/>
                  </a:cubicBezTo>
                  <a:lnTo>
                    <a:pt x="1616" y="1648"/>
                  </a:lnTo>
                  <a:lnTo>
                    <a:pt x="1520" y="1632"/>
                  </a:lnTo>
                  <a:cubicBezTo>
                    <a:pt x="1385" y="1578"/>
                    <a:pt x="1250" y="1524"/>
                    <a:pt x="1156" y="1449"/>
                  </a:cubicBezTo>
                  <a:lnTo>
                    <a:pt x="1156" y="1449"/>
                  </a:lnTo>
                  <a:cubicBezTo>
                    <a:pt x="1217" y="1318"/>
                    <a:pt x="1294" y="1197"/>
                    <a:pt x="1384" y="1089"/>
                  </a:cubicBezTo>
                  <a:lnTo>
                    <a:pt x="1384" y="1089"/>
                  </a:lnTo>
                  <a:cubicBezTo>
                    <a:pt x="1543" y="1062"/>
                    <a:pt x="1700" y="1015"/>
                    <a:pt x="1846" y="949"/>
                  </a:cubicBezTo>
                  <a:close/>
                  <a:moveTo>
                    <a:pt x="1675" y="1628"/>
                  </a:moveTo>
                  <a:cubicBezTo>
                    <a:pt x="1686" y="1628"/>
                    <a:pt x="1697" y="1637"/>
                    <a:pt x="1706" y="1663"/>
                  </a:cubicBezTo>
                  <a:lnTo>
                    <a:pt x="1635" y="1651"/>
                  </a:lnTo>
                  <a:lnTo>
                    <a:pt x="1635" y="1651"/>
                  </a:lnTo>
                  <a:cubicBezTo>
                    <a:pt x="1647" y="1640"/>
                    <a:pt x="1661" y="1628"/>
                    <a:pt x="1675" y="1628"/>
                  </a:cubicBezTo>
                  <a:close/>
                  <a:moveTo>
                    <a:pt x="2053" y="0"/>
                  </a:moveTo>
                  <a:cubicBezTo>
                    <a:pt x="1957" y="0"/>
                    <a:pt x="1860" y="7"/>
                    <a:pt x="1768" y="19"/>
                  </a:cubicBezTo>
                  <a:cubicBezTo>
                    <a:pt x="1281" y="110"/>
                    <a:pt x="555" y="381"/>
                    <a:pt x="558" y="978"/>
                  </a:cubicBezTo>
                  <a:lnTo>
                    <a:pt x="558" y="978"/>
                  </a:lnTo>
                  <a:cubicBezTo>
                    <a:pt x="349" y="1187"/>
                    <a:pt x="170" y="1428"/>
                    <a:pt x="31" y="1694"/>
                  </a:cubicBezTo>
                  <a:cubicBezTo>
                    <a:pt x="0" y="1725"/>
                    <a:pt x="0" y="1787"/>
                    <a:pt x="62" y="1787"/>
                  </a:cubicBezTo>
                  <a:cubicBezTo>
                    <a:pt x="406" y="2004"/>
                    <a:pt x="802" y="2116"/>
                    <a:pt x="1202" y="2116"/>
                  </a:cubicBezTo>
                  <a:cubicBezTo>
                    <a:pt x="1488" y="2116"/>
                    <a:pt x="1776" y="2059"/>
                    <a:pt x="2047" y="1942"/>
                  </a:cubicBezTo>
                  <a:cubicBezTo>
                    <a:pt x="2575" y="1725"/>
                    <a:pt x="3071" y="1291"/>
                    <a:pt x="2978" y="670"/>
                  </a:cubicBezTo>
                  <a:cubicBezTo>
                    <a:pt x="2902" y="140"/>
                    <a:pt x="2477" y="0"/>
                    <a:pt x="20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83" name="Picture 4">
            <a:extLst>
              <a:ext uri="{FF2B5EF4-FFF2-40B4-BE49-F238E27FC236}">
                <a16:creationId xmlns:a16="http://schemas.microsoft.com/office/drawing/2014/main" id="{39D67CAC-FFF8-4AA0-9210-327C2D8DBC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9607" y="2555194"/>
            <a:ext cx="6626720" cy="4392693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3089254-0E37-BE11-974E-EA900E52280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37515" y="1030014"/>
            <a:ext cx="7851429" cy="1713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422933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649540" y="1227592"/>
            <a:ext cx="6790267" cy="117927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Đoạn văn thể hiện tình cảm, cảm xúc thường có mấy phần?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3" name="Plaque 2">
            <a:extLst>
              <a:ext uri="{FF2B5EF4-FFF2-40B4-BE49-F238E27FC236}">
                <a16:creationId xmlns:a16="http://schemas.microsoft.com/office/drawing/2014/main" id="{82D07668-52AD-485F-8EFB-088C545F3CB9}"/>
              </a:ext>
            </a:extLst>
          </p:cNvPr>
          <p:cNvSpPr/>
          <p:nvPr/>
        </p:nvSpPr>
        <p:spPr>
          <a:xfrm>
            <a:off x="1316208" y="3092555"/>
            <a:ext cx="6114606" cy="2036493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sym typeface="Arial"/>
            </a:endParaRPr>
          </a:p>
        </p:txBody>
      </p:sp>
      <p:sp>
        <p:nvSpPr>
          <p:cNvPr id="3531" name="Google Shape;3531;p41"/>
          <p:cNvSpPr txBox="1">
            <a:spLocks noGrp="1"/>
          </p:cNvSpPr>
          <p:nvPr>
            <p:ph type="title" idx="4294967295"/>
          </p:nvPr>
        </p:nvSpPr>
        <p:spPr>
          <a:xfrm>
            <a:off x="1489345" y="3206633"/>
            <a:ext cx="5762793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just"/>
            <a:r>
              <a:rPr lang="vi-VN" sz="3600" b="1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văn thể hiện tình cảm, cảm xúc về một sự việc thường có 3 phần</a:t>
            </a:r>
            <a:endParaRPr sz="3600" b="1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229583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5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5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353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070420" y="932952"/>
            <a:ext cx="7809420" cy="824728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 defTabSz="1219170" latinLnBrk="0">
              <a:buClr>
                <a:srgbClr val="000000"/>
              </a:buClr>
            </a:pPr>
            <a:r>
              <a:rPr lang="vi-VN" sz="36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Nội dung chính của mỗi phần là gì?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  <p:sp>
        <p:nvSpPr>
          <p:cNvPr id="5" name="Plaque 4">
            <a:extLst>
              <a:ext uri="{FF2B5EF4-FFF2-40B4-BE49-F238E27FC236}">
                <a16:creationId xmlns:a16="http://schemas.microsoft.com/office/drawing/2014/main" id="{82D07668-52AD-485F-8EFB-088C545F3CB9}"/>
              </a:ext>
            </a:extLst>
          </p:cNvPr>
          <p:cNvSpPr/>
          <p:nvPr/>
        </p:nvSpPr>
        <p:spPr>
          <a:xfrm>
            <a:off x="904240" y="2103121"/>
            <a:ext cx="6746240" cy="3779520"/>
          </a:xfrm>
          <a:prstGeom prst="plaque">
            <a:avLst/>
          </a:prstGeom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en-US" sz="1867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  <a:sym typeface="Arial"/>
            </a:endParaRPr>
          </a:p>
        </p:txBody>
      </p:sp>
      <p:sp>
        <p:nvSpPr>
          <p:cNvPr id="6" name="Google Shape;3531;p41"/>
          <p:cNvSpPr txBox="1">
            <a:spLocks/>
          </p:cNvSpPr>
          <p:nvPr/>
        </p:nvSpPr>
        <p:spPr>
          <a:xfrm>
            <a:off x="1143905" y="3105033"/>
            <a:ext cx="6303375" cy="1740422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đầu: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Giới thiệu sự việc nêu ấn tượng chung về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Triển khai: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tình cảm, cảm xúc về những chi tiết nổi bật của sự việc.</a:t>
            </a:r>
            <a:endParaRPr lang="en-US" sz="2800" kern="0" dirty="0">
              <a:solidFill>
                <a:schemeClr val="accent5">
                  <a:lumMod val="50000"/>
                </a:schemeClr>
              </a:solidFill>
              <a:latin typeface="Cambria" panose="02040503050406030204" pitchFamily="18" charset="0"/>
              <a:ea typeface="Cambria" panose="02040503050406030204" pitchFamily="18" charset="0"/>
            </a:endParaRPr>
          </a:p>
          <a:p>
            <a:pPr marL="457200" indent="-457200" latinLnBrk="0">
              <a:buFont typeface="Wingdings" panose="05000000000000000000" pitchFamily="2" charset="2"/>
              <a:buChar char="q"/>
            </a:pPr>
            <a:r>
              <a:rPr lang="vi-VN" sz="2800" b="1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Kết thúc: </a:t>
            </a:r>
            <a:r>
              <a:rPr lang="vi-VN" sz="2800" kern="0" dirty="0">
                <a:solidFill>
                  <a:schemeClr val="accent5">
                    <a:lumMod val="50000"/>
                  </a:schemeClr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nêu ý nghĩa của sự việc khẳng định lại tình cảm, cảm xúc, đối với sự việc,..</a:t>
            </a:r>
          </a:p>
        </p:txBody>
      </p:sp>
    </p:spTree>
    <p:extLst>
      <p:ext uri="{BB962C8B-B14F-4D97-AF65-F5344CB8AC3E}">
        <p14:creationId xmlns:p14="http://schemas.microsoft.com/office/powerpoint/2010/main" val="304711602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3327;p29">
            <a:extLst>
              <a:ext uri="{FF2B5EF4-FFF2-40B4-BE49-F238E27FC236}">
                <a16:creationId xmlns:a16="http://schemas.microsoft.com/office/drawing/2014/main" id="{32CE2CE2-6190-4D23-95F2-07453E272C46}"/>
              </a:ext>
            </a:extLst>
          </p:cNvPr>
          <p:cNvGrpSpPr/>
          <p:nvPr/>
        </p:nvGrpSpPr>
        <p:grpSpPr>
          <a:xfrm>
            <a:off x="-1674446" y="5528263"/>
            <a:ext cx="6869473" cy="3775748"/>
            <a:chOff x="4178350" y="2375050"/>
            <a:chExt cx="938350" cy="515775"/>
          </a:xfrm>
        </p:grpSpPr>
        <p:sp>
          <p:nvSpPr>
            <p:cNvPr id="10" name="Google Shape;3328;p29">
              <a:extLst>
                <a:ext uri="{FF2B5EF4-FFF2-40B4-BE49-F238E27FC236}">
                  <a16:creationId xmlns:a16="http://schemas.microsoft.com/office/drawing/2014/main" id="{51AF78F1-3A21-42A1-8682-685DE60AA41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3329;p29">
              <a:extLst>
                <a:ext uri="{FF2B5EF4-FFF2-40B4-BE49-F238E27FC236}">
                  <a16:creationId xmlns:a16="http://schemas.microsoft.com/office/drawing/2014/main" id="{AFE7D7A9-D4A4-4362-9AA0-51A75FC0B750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30;p29">
              <a:extLst>
                <a:ext uri="{FF2B5EF4-FFF2-40B4-BE49-F238E27FC236}">
                  <a16:creationId xmlns:a16="http://schemas.microsoft.com/office/drawing/2014/main" id="{EBDF45ED-2DA8-4BCF-BF05-DDC854C167B4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31;p29">
              <a:extLst>
                <a:ext uri="{FF2B5EF4-FFF2-40B4-BE49-F238E27FC236}">
                  <a16:creationId xmlns:a16="http://schemas.microsoft.com/office/drawing/2014/main" id="{11326BCD-6B3F-424A-8283-CFC800D4040A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32;p29">
              <a:extLst>
                <a:ext uri="{FF2B5EF4-FFF2-40B4-BE49-F238E27FC236}">
                  <a16:creationId xmlns:a16="http://schemas.microsoft.com/office/drawing/2014/main" id="{B0A329E8-8163-40D7-AB17-A0CB70F517F9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33;p29">
              <a:extLst>
                <a:ext uri="{FF2B5EF4-FFF2-40B4-BE49-F238E27FC236}">
                  <a16:creationId xmlns:a16="http://schemas.microsoft.com/office/drawing/2014/main" id="{22D9260C-FD83-4B79-87C3-E891A1DA4BCA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34;p29">
              <a:extLst>
                <a:ext uri="{FF2B5EF4-FFF2-40B4-BE49-F238E27FC236}">
                  <a16:creationId xmlns:a16="http://schemas.microsoft.com/office/drawing/2014/main" id="{33211FC1-0D03-4839-A9BD-F48CE8B05011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7" name="Google Shape;3335;p29">
            <a:extLst>
              <a:ext uri="{FF2B5EF4-FFF2-40B4-BE49-F238E27FC236}">
                <a16:creationId xmlns:a16="http://schemas.microsoft.com/office/drawing/2014/main" id="{90E24020-22F4-4AE6-8F22-D6B235AECD89}"/>
              </a:ext>
            </a:extLst>
          </p:cNvPr>
          <p:cNvGrpSpPr/>
          <p:nvPr/>
        </p:nvGrpSpPr>
        <p:grpSpPr>
          <a:xfrm rot="10799904">
            <a:off x="5919300" y="-1498355"/>
            <a:ext cx="7886773" cy="3557203"/>
            <a:chOff x="5619200" y="4458200"/>
            <a:chExt cx="1647150" cy="742900"/>
          </a:xfrm>
        </p:grpSpPr>
        <p:sp>
          <p:nvSpPr>
            <p:cNvPr id="18" name="Google Shape;3336;p29">
              <a:extLst>
                <a:ext uri="{FF2B5EF4-FFF2-40B4-BE49-F238E27FC236}">
                  <a16:creationId xmlns:a16="http://schemas.microsoft.com/office/drawing/2014/main" id="{7C840A0D-095C-42B0-A7E1-E16AE032F806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37;p29">
              <a:extLst>
                <a:ext uri="{FF2B5EF4-FFF2-40B4-BE49-F238E27FC236}">
                  <a16:creationId xmlns:a16="http://schemas.microsoft.com/office/drawing/2014/main" id="{2C50ED8D-7F84-4F35-A7DD-66C1E0FD56ED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38;p29">
              <a:extLst>
                <a:ext uri="{FF2B5EF4-FFF2-40B4-BE49-F238E27FC236}">
                  <a16:creationId xmlns:a16="http://schemas.microsoft.com/office/drawing/2014/main" id="{2524E7D0-BF9D-4E06-9262-80C1C6735C15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39;p29">
              <a:extLst>
                <a:ext uri="{FF2B5EF4-FFF2-40B4-BE49-F238E27FC236}">
                  <a16:creationId xmlns:a16="http://schemas.microsoft.com/office/drawing/2014/main" id="{A14679E7-DFB4-4995-A908-CEC85B0B1618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40;p29">
              <a:extLst>
                <a:ext uri="{FF2B5EF4-FFF2-40B4-BE49-F238E27FC236}">
                  <a16:creationId xmlns:a16="http://schemas.microsoft.com/office/drawing/2014/main" id="{304C2050-A451-46A3-91C4-6ACFA6425FC9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3" name="Google Shape;3341;p29">
            <a:extLst>
              <a:ext uri="{FF2B5EF4-FFF2-40B4-BE49-F238E27FC236}">
                <a16:creationId xmlns:a16="http://schemas.microsoft.com/office/drawing/2014/main" id="{7CA3F72F-BCDD-4BF2-8C8D-E8E568576044}"/>
              </a:ext>
            </a:extLst>
          </p:cNvPr>
          <p:cNvSpPr/>
          <p:nvPr/>
        </p:nvSpPr>
        <p:spPr>
          <a:xfrm rot="9409066" flipH="1">
            <a:off x="-270132" y="-369099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38" name="Google Shape;3356;p29">
            <a:extLst>
              <a:ext uri="{FF2B5EF4-FFF2-40B4-BE49-F238E27FC236}">
                <a16:creationId xmlns:a16="http://schemas.microsoft.com/office/drawing/2014/main" id="{BE2310A6-24EE-4739-8445-63E9A6B50FF0}"/>
              </a:ext>
            </a:extLst>
          </p:cNvPr>
          <p:cNvGrpSpPr/>
          <p:nvPr/>
        </p:nvGrpSpPr>
        <p:grpSpPr>
          <a:xfrm rot="-2991672" flipH="1">
            <a:off x="10180195" y="5153146"/>
            <a:ext cx="2471792" cy="1842439"/>
            <a:chOff x="4500175" y="3779525"/>
            <a:chExt cx="1136425" cy="847075"/>
          </a:xfrm>
        </p:grpSpPr>
        <p:sp>
          <p:nvSpPr>
            <p:cNvPr id="39" name="Google Shape;3357;p29">
              <a:extLst>
                <a:ext uri="{FF2B5EF4-FFF2-40B4-BE49-F238E27FC236}">
                  <a16:creationId xmlns:a16="http://schemas.microsoft.com/office/drawing/2014/main" id="{ABBBA3CD-20AC-4762-8D78-023E154ED054}"/>
                </a:ext>
              </a:extLst>
            </p:cNvPr>
            <p:cNvSpPr/>
            <p:nvPr/>
          </p:nvSpPr>
          <p:spPr>
            <a:xfrm>
              <a:off x="4500175" y="3779525"/>
              <a:ext cx="272200" cy="333500"/>
            </a:xfrm>
            <a:custGeom>
              <a:avLst/>
              <a:gdLst/>
              <a:ahLst/>
              <a:cxnLst/>
              <a:rect l="l" t="t" r="r" b="b"/>
              <a:pathLst>
                <a:path w="10888" h="13340" extrusionOk="0">
                  <a:moveTo>
                    <a:pt x="0" y="1"/>
                  </a:moveTo>
                  <a:lnTo>
                    <a:pt x="0" y="1"/>
                  </a:lnTo>
                  <a:cubicBezTo>
                    <a:pt x="403" y="3010"/>
                    <a:pt x="869" y="6205"/>
                    <a:pt x="2792" y="8562"/>
                  </a:cubicBezTo>
                  <a:cubicBezTo>
                    <a:pt x="4591" y="10764"/>
                    <a:pt x="8127" y="12688"/>
                    <a:pt x="10888" y="13339"/>
                  </a:cubicBezTo>
                  <a:cubicBezTo>
                    <a:pt x="8872" y="7787"/>
                    <a:pt x="5025" y="3072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358;p29">
              <a:extLst>
                <a:ext uri="{FF2B5EF4-FFF2-40B4-BE49-F238E27FC236}">
                  <a16:creationId xmlns:a16="http://schemas.microsoft.com/office/drawing/2014/main" id="{F0F4E3AA-015C-442E-BD88-2F5E6DDB0083}"/>
                </a:ext>
              </a:extLst>
            </p:cNvPr>
            <p:cNvSpPr/>
            <p:nvPr/>
          </p:nvSpPr>
          <p:spPr>
            <a:xfrm>
              <a:off x="4865425" y="3905150"/>
              <a:ext cx="121775" cy="341250"/>
            </a:xfrm>
            <a:custGeom>
              <a:avLst/>
              <a:gdLst/>
              <a:ahLst/>
              <a:cxnLst/>
              <a:rect l="l" t="t" r="r" b="b"/>
              <a:pathLst>
                <a:path w="4871" h="13650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10"/>
                    <a:pt x="62" y="4220"/>
                    <a:pt x="621" y="6267"/>
                  </a:cubicBezTo>
                  <a:cubicBezTo>
                    <a:pt x="1365" y="8810"/>
                    <a:pt x="2947" y="11044"/>
                    <a:pt x="4498" y="13246"/>
                  </a:cubicBezTo>
                  <a:lnTo>
                    <a:pt x="4870" y="13649"/>
                  </a:lnTo>
                  <a:cubicBezTo>
                    <a:pt x="4374" y="10703"/>
                    <a:pt x="3909" y="7663"/>
                    <a:pt x="2451" y="5057"/>
                  </a:cubicBezTo>
                  <a:cubicBezTo>
                    <a:pt x="2079" y="4375"/>
                    <a:pt x="1675" y="3754"/>
                    <a:pt x="1272" y="3072"/>
                  </a:cubicBezTo>
                  <a:cubicBezTo>
                    <a:pt x="745" y="2110"/>
                    <a:pt x="310" y="1087"/>
                    <a:pt x="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359;p29">
              <a:extLst>
                <a:ext uri="{FF2B5EF4-FFF2-40B4-BE49-F238E27FC236}">
                  <a16:creationId xmlns:a16="http://schemas.microsoft.com/office/drawing/2014/main" id="{2BE6CBF3-CA15-4318-B431-434DFEC392C0}"/>
                </a:ext>
              </a:extLst>
            </p:cNvPr>
            <p:cNvSpPr/>
            <p:nvPr/>
          </p:nvSpPr>
          <p:spPr>
            <a:xfrm>
              <a:off x="4578500" y="4253350"/>
              <a:ext cx="408700" cy="101825"/>
            </a:xfrm>
            <a:custGeom>
              <a:avLst/>
              <a:gdLst/>
              <a:ahLst/>
              <a:cxnLst/>
              <a:rect l="l" t="t" r="r" b="b"/>
              <a:pathLst>
                <a:path w="16348" h="4073" extrusionOk="0">
                  <a:moveTo>
                    <a:pt x="16254" y="1"/>
                  </a:moveTo>
                  <a:cubicBezTo>
                    <a:pt x="16101" y="56"/>
                    <a:pt x="15952" y="118"/>
                    <a:pt x="15804" y="186"/>
                  </a:cubicBezTo>
                  <a:lnTo>
                    <a:pt x="15804" y="186"/>
                  </a:lnTo>
                  <a:lnTo>
                    <a:pt x="16347" y="156"/>
                  </a:lnTo>
                  <a:lnTo>
                    <a:pt x="16254" y="1"/>
                  </a:lnTo>
                  <a:close/>
                  <a:moveTo>
                    <a:pt x="15804" y="186"/>
                  </a:moveTo>
                  <a:lnTo>
                    <a:pt x="9585" y="528"/>
                  </a:lnTo>
                  <a:cubicBezTo>
                    <a:pt x="6359" y="714"/>
                    <a:pt x="3071" y="931"/>
                    <a:pt x="0" y="1924"/>
                  </a:cubicBezTo>
                  <a:lnTo>
                    <a:pt x="3474" y="3071"/>
                  </a:lnTo>
                  <a:cubicBezTo>
                    <a:pt x="4997" y="3564"/>
                    <a:pt x="6616" y="4073"/>
                    <a:pt x="8193" y="4073"/>
                  </a:cubicBezTo>
                  <a:cubicBezTo>
                    <a:pt x="8800" y="4073"/>
                    <a:pt x="9402" y="3997"/>
                    <a:pt x="9988" y="3816"/>
                  </a:cubicBezTo>
                  <a:cubicBezTo>
                    <a:pt x="12160" y="3121"/>
                    <a:pt x="13737" y="1129"/>
                    <a:pt x="15804" y="18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3360;p29">
              <a:extLst>
                <a:ext uri="{FF2B5EF4-FFF2-40B4-BE49-F238E27FC236}">
                  <a16:creationId xmlns:a16="http://schemas.microsoft.com/office/drawing/2014/main" id="{8284231B-8EAD-4824-9FD4-3B3C0D3F20E1}"/>
                </a:ext>
              </a:extLst>
            </p:cNvPr>
            <p:cNvSpPr/>
            <p:nvPr/>
          </p:nvSpPr>
          <p:spPr>
            <a:xfrm>
              <a:off x="5091850" y="4023800"/>
              <a:ext cx="224925" cy="356750"/>
            </a:xfrm>
            <a:custGeom>
              <a:avLst/>
              <a:gdLst/>
              <a:ahLst/>
              <a:cxnLst/>
              <a:rect l="l" t="t" r="r" b="b"/>
              <a:pathLst>
                <a:path w="8997" h="14270" extrusionOk="0">
                  <a:moveTo>
                    <a:pt x="1" y="1"/>
                  </a:moveTo>
                  <a:lnTo>
                    <a:pt x="1" y="1"/>
                  </a:lnTo>
                  <a:cubicBezTo>
                    <a:pt x="32" y="2172"/>
                    <a:pt x="776" y="4313"/>
                    <a:pt x="1707" y="6267"/>
                  </a:cubicBezTo>
                  <a:cubicBezTo>
                    <a:pt x="3181" y="9360"/>
                    <a:pt x="5356" y="12264"/>
                    <a:pt x="8332" y="13901"/>
                  </a:cubicBezTo>
                  <a:lnTo>
                    <a:pt x="8332" y="13901"/>
                  </a:lnTo>
                  <a:cubicBezTo>
                    <a:pt x="7447" y="12669"/>
                    <a:pt x="7145" y="11082"/>
                    <a:pt x="6639" y="9648"/>
                  </a:cubicBezTo>
                  <a:cubicBezTo>
                    <a:pt x="5367" y="5926"/>
                    <a:pt x="2638" y="2917"/>
                    <a:pt x="1" y="1"/>
                  </a:cubicBezTo>
                  <a:close/>
                  <a:moveTo>
                    <a:pt x="8332" y="13901"/>
                  </a:moveTo>
                  <a:cubicBezTo>
                    <a:pt x="8423" y="14028"/>
                    <a:pt x="8520" y="14151"/>
                    <a:pt x="8624" y="14270"/>
                  </a:cubicBezTo>
                  <a:lnTo>
                    <a:pt x="8997" y="14239"/>
                  </a:lnTo>
                  <a:cubicBezTo>
                    <a:pt x="8771" y="14133"/>
                    <a:pt x="8549" y="14020"/>
                    <a:pt x="8332" y="1390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3361;p29">
              <a:extLst>
                <a:ext uri="{FF2B5EF4-FFF2-40B4-BE49-F238E27FC236}">
                  <a16:creationId xmlns:a16="http://schemas.microsoft.com/office/drawing/2014/main" id="{BC379137-C92D-44AD-97F3-E02E3E95DC0F}"/>
                </a:ext>
              </a:extLst>
            </p:cNvPr>
            <p:cNvSpPr/>
            <p:nvPr/>
          </p:nvSpPr>
          <p:spPr>
            <a:xfrm>
              <a:off x="4806475" y="4389050"/>
              <a:ext cx="524250" cy="230525"/>
            </a:xfrm>
            <a:custGeom>
              <a:avLst/>
              <a:gdLst/>
              <a:ahLst/>
              <a:cxnLst/>
              <a:rect l="l" t="t" r="r" b="b"/>
              <a:pathLst>
                <a:path w="20970" h="9221" extrusionOk="0">
                  <a:moveTo>
                    <a:pt x="20970" y="1"/>
                  </a:moveTo>
                  <a:lnTo>
                    <a:pt x="20970" y="1"/>
                  </a:lnTo>
                  <a:cubicBezTo>
                    <a:pt x="20925" y="59"/>
                    <a:pt x="20880" y="117"/>
                    <a:pt x="20834" y="175"/>
                  </a:cubicBezTo>
                  <a:lnTo>
                    <a:pt x="20834" y="175"/>
                  </a:lnTo>
                  <a:cubicBezTo>
                    <a:pt x="20869" y="179"/>
                    <a:pt x="20904" y="183"/>
                    <a:pt x="20939" y="187"/>
                  </a:cubicBezTo>
                  <a:lnTo>
                    <a:pt x="20970" y="1"/>
                  </a:lnTo>
                  <a:close/>
                  <a:moveTo>
                    <a:pt x="20002" y="130"/>
                  </a:moveTo>
                  <a:cubicBezTo>
                    <a:pt x="17600" y="130"/>
                    <a:pt x="15257" y="1222"/>
                    <a:pt x="13060" y="2265"/>
                  </a:cubicBezTo>
                  <a:lnTo>
                    <a:pt x="4064" y="6608"/>
                  </a:lnTo>
                  <a:cubicBezTo>
                    <a:pt x="2849" y="7186"/>
                    <a:pt x="1608" y="7765"/>
                    <a:pt x="289" y="7765"/>
                  </a:cubicBezTo>
                  <a:cubicBezTo>
                    <a:pt x="193" y="7765"/>
                    <a:pt x="97" y="7762"/>
                    <a:pt x="1" y="7756"/>
                  </a:cubicBezTo>
                  <a:lnTo>
                    <a:pt x="1" y="7756"/>
                  </a:lnTo>
                  <a:cubicBezTo>
                    <a:pt x="1714" y="8719"/>
                    <a:pt x="3657" y="9221"/>
                    <a:pt x="5633" y="9221"/>
                  </a:cubicBezTo>
                  <a:cubicBezTo>
                    <a:pt x="5947" y="9221"/>
                    <a:pt x="6262" y="9208"/>
                    <a:pt x="6577" y="9183"/>
                  </a:cubicBezTo>
                  <a:cubicBezTo>
                    <a:pt x="8779" y="8903"/>
                    <a:pt x="10889" y="8190"/>
                    <a:pt x="12781" y="7042"/>
                  </a:cubicBezTo>
                  <a:cubicBezTo>
                    <a:pt x="15881" y="5310"/>
                    <a:pt x="18624" y="2982"/>
                    <a:pt x="20834" y="175"/>
                  </a:cubicBezTo>
                  <a:lnTo>
                    <a:pt x="20834" y="175"/>
                  </a:lnTo>
                  <a:cubicBezTo>
                    <a:pt x="20556" y="144"/>
                    <a:pt x="20279" y="130"/>
                    <a:pt x="20002" y="13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3362;p29">
              <a:extLst>
                <a:ext uri="{FF2B5EF4-FFF2-40B4-BE49-F238E27FC236}">
                  <a16:creationId xmlns:a16="http://schemas.microsoft.com/office/drawing/2014/main" id="{BA028F63-9BF7-4E7B-9770-9862EAA6EAC2}"/>
                </a:ext>
              </a:extLst>
            </p:cNvPr>
            <p:cNvSpPr/>
            <p:nvPr/>
          </p:nvSpPr>
          <p:spPr>
            <a:xfrm>
              <a:off x="4686050" y="4050575"/>
              <a:ext cx="950550" cy="367300"/>
            </a:xfrm>
            <a:custGeom>
              <a:avLst/>
              <a:gdLst/>
              <a:ahLst/>
              <a:cxnLst/>
              <a:rect l="l" t="t" r="r" b="b"/>
              <a:pathLst>
                <a:path w="38022" h="14692" extrusionOk="0">
                  <a:moveTo>
                    <a:pt x="999" y="1"/>
                  </a:moveTo>
                  <a:cubicBezTo>
                    <a:pt x="663" y="1"/>
                    <a:pt x="0" y="316"/>
                    <a:pt x="103" y="419"/>
                  </a:cubicBezTo>
                  <a:cubicBezTo>
                    <a:pt x="5190" y="5258"/>
                    <a:pt x="11673" y="8918"/>
                    <a:pt x="18125" y="11617"/>
                  </a:cubicBezTo>
                  <a:cubicBezTo>
                    <a:pt x="22199" y="13331"/>
                    <a:pt x="26470" y="14691"/>
                    <a:pt x="30759" y="14691"/>
                  </a:cubicBezTo>
                  <a:cubicBezTo>
                    <a:pt x="33066" y="14691"/>
                    <a:pt x="35378" y="14298"/>
                    <a:pt x="37667" y="13354"/>
                  </a:cubicBezTo>
                  <a:cubicBezTo>
                    <a:pt x="38021" y="13202"/>
                    <a:pt x="37872" y="13151"/>
                    <a:pt x="37621" y="13151"/>
                  </a:cubicBezTo>
                  <a:cubicBezTo>
                    <a:pt x="37411" y="13151"/>
                    <a:pt x="37129" y="13187"/>
                    <a:pt x="37016" y="13230"/>
                  </a:cubicBezTo>
                  <a:cubicBezTo>
                    <a:pt x="35119" y="14024"/>
                    <a:pt x="33150" y="14356"/>
                    <a:pt x="31160" y="14356"/>
                  </a:cubicBezTo>
                  <a:cubicBezTo>
                    <a:pt x="25765" y="14356"/>
                    <a:pt x="20219" y="11912"/>
                    <a:pt x="15551" y="9600"/>
                  </a:cubicBezTo>
                  <a:cubicBezTo>
                    <a:pt x="10432" y="7088"/>
                    <a:pt x="5314" y="4017"/>
                    <a:pt x="1158" y="47"/>
                  </a:cubicBezTo>
                  <a:cubicBezTo>
                    <a:pt x="1125" y="14"/>
                    <a:pt x="1070" y="1"/>
                    <a:pt x="99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3363;p29">
              <a:extLst>
                <a:ext uri="{FF2B5EF4-FFF2-40B4-BE49-F238E27FC236}">
                  <a16:creationId xmlns:a16="http://schemas.microsoft.com/office/drawing/2014/main" id="{8F6B3764-2FE1-49B3-81B2-D36EB5B9B96E}"/>
                </a:ext>
              </a:extLst>
            </p:cNvPr>
            <p:cNvSpPr/>
            <p:nvPr/>
          </p:nvSpPr>
          <p:spPr>
            <a:xfrm>
              <a:off x="4853625" y="4301350"/>
              <a:ext cx="270725" cy="158925"/>
            </a:xfrm>
            <a:custGeom>
              <a:avLst/>
              <a:gdLst/>
              <a:ahLst/>
              <a:cxnLst/>
              <a:rect l="l" t="t" r="r" b="b"/>
              <a:pathLst>
                <a:path w="10829" h="6357" extrusionOk="0">
                  <a:moveTo>
                    <a:pt x="8253" y="670"/>
                  </a:moveTo>
                  <a:cubicBezTo>
                    <a:pt x="8749" y="670"/>
                    <a:pt x="9239" y="780"/>
                    <a:pt x="9716" y="1027"/>
                  </a:cubicBezTo>
                  <a:cubicBezTo>
                    <a:pt x="9731" y="1035"/>
                    <a:pt x="9748" y="1041"/>
                    <a:pt x="9766" y="1046"/>
                  </a:cubicBezTo>
                  <a:lnTo>
                    <a:pt x="9766" y="1046"/>
                  </a:lnTo>
                  <a:cubicBezTo>
                    <a:pt x="8643" y="1435"/>
                    <a:pt x="7794" y="2072"/>
                    <a:pt x="6893" y="2889"/>
                  </a:cubicBezTo>
                  <a:cubicBezTo>
                    <a:pt x="5273" y="4401"/>
                    <a:pt x="3534" y="5114"/>
                    <a:pt x="1514" y="5601"/>
                  </a:cubicBezTo>
                  <a:lnTo>
                    <a:pt x="1514" y="5601"/>
                  </a:lnTo>
                  <a:cubicBezTo>
                    <a:pt x="2969" y="3652"/>
                    <a:pt x="5671" y="670"/>
                    <a:pt x="8253" y="670"/>
                  </a:cubicBezTo>
                  <a:close/>
                  <a:moveTo>
                    <a:pt x="8567" y="0"/>
                  </a:moveTo>
                  <a:cubicBezTo>
                    <a:pt x="5201" y="0"/>
                    <a:pt x="1836" y="3662"/>
                    <a:pt x="162" y="6083"/>
                  </a:cubicBezTo>
                  <a:cubicBezTo>
                    <a:pt x="0" y="6306"/>
                    <a:pt x="234" y="6357"/>
                    <a:pt x="451" y="6357"/>
                  </a:cubicBezTo>
                  <a:cubicBezTo>
                    <a:pt x="566" y="6357"/>
                    <a:pt x="677" y="6342"/>
                    <a:pt x="720" y="6332"/>
                  </a:cubicBezTo>
                  <a:cubicBezTo>
                    <a:pt x="2364" y="5990"/>
                    <a:pt x="4009" y="5618"/>
                    <a:pt x="5497" y="4812"/>
                  </a:cubicBezTo>
                  <a:cubicBezTo>
                    <a:pt x="7172" y="3912"/>
                    <a:pt x="8351" y="1989"/>
                    <a:pt x="10243" y="1431"/>
                  </a:cubicBezTo>
                  <a:cubicBezTo>
                    <a:pt x="10790" y="1281"/>
                    <a:pt x="10819" y="933"/>
                    <a:pt x="10458" y="896"/>
                  </a:cubicBezTo>
                  <a:lnTo>
                    <a:pt x="10458" y="896"/>
                  </a:lnTo>
                  <a:cubicBezTo>
                    <a:pt x="10691" y="773"/>
                    <a:pt x="10829" y="607"/>
                    <a:pt x="10616" y="500"/>
                  </a:cubicBezTo>
                  <a:cubicBezTo>
                    <a:pt x="9942" y="153"/>
                    <a:pt x="9255" y="0"/>
                    <a:pt x="856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3364;p29">
              <a:extLst>
                <a:ext uri="{FF2B5EF4-FFF2-40B4-BE49-F238E27FC236}">
                  <a16:creationId xmlns:a16="http://schemas.microsoft.com/office/drawing/2014/main" id="{BD8AF935-6F4A-4DF3-A447-B4E308B3832C}"/>
                </a:ext>
              </a:extLst>
            </p:cNvPr>
            <p:cNvSpPr/>
            <p:nvPr/>
          </p:nvSpPr>
          <p:spPr>
            <a:xfrm>
              <a:off x="4713425" y="4154200"/>
              <a:ext cx="193025" cy="58850"/>
            </a:xfrm>
            <a:custGeom>
              <a:avLst/>
              <a:gdLst/>
              <a:ahLst/>
              <a:cxnLst/>
              <a:rect l="l" t="t" r="r" b="b"/>
              <a:pathLst>
                <a:path w="7721" h="2354" extrusionOk="0">
                  <a:moveTo>
                    <a:pt x="2637" y="810"/>
                  </a:moveTo>
                  <a:cubicBezTo>
                    <a:pt x="3291" y="810"/>
                    <a:pt x="4017" y="1058"/>
                    <a:pt x="4693" y="1369"/>
                  </a:cubicBezTo>
                  <a:lnTo>
                    <a:pt x="4693" y="1369"/>
                  </a:lnTo>
                  <a:cubicBezTo>
                    <a:pt x="4139" y="1390"/>
                    <a:pt x="3582" y="1436"/>
                    <a:pt x="3031" y="1436"/>
                  </a:cubicBezTo>
                  <a:cubicBezTo>
                    <a:pt x="2486" y="1436"/>
                    <a:pt x="1947" y="1391"/>
                    <a:pt x="1425" y="1228"/>
                  </a:cubicBezTo>
                  <a:lnTo>
                    <a:pt x="1425" y="1228"/>
                  </a:lnTo>
                  <a:cubicBezTo>
                    <a:pt x="1767" y="929"/>
                    <a:pt x="2185" y="810"/>
                    <a:pt x="2637" y="810"/>
                  </a:cubicBezTo>
                  <a:close/>
                  <a:moveTo>
                    <a:pt x="2637" y="1"/>
                  </a:moveTo>
                  <a:cubicBezTo>
                    <a:pt x="1679" y="1"/>
                    <a:pt x="802" y="338"/>
                    <a:pt x="187" y="1268"/>
                  </a:cubicBezTo>
                  <a:cubicBezTo>
                    <a:pt x="1" y="1423"/>
                    <a:pt x="94" y="1733"/>
                    <a:pt x="311" y="1795"/>
                  </a:cubicBezTo>
                  <a:cubicBezTo>
                    <a:pt x="1074" y="2151"/>
                    <a:pt x="1858" y="2231"/>
                    <a:pt x="2651" y="2231"/>
                  </a:cubicBezTo>
                  <a:cubicBezTo>
                    <a:pt x="3292" y="2231"/>
                    <a:pt x="3938" y="2179"/>
                    <a:pt x="4583" y="2179"/>
                  </a:cubicBezTo>
                  <a:cubicBezTo>
                    <a:pt x="5084" y="2179"/>
                    <a:pt x="5584" y="2210"/>
                    <a:pt x="6080" y="2323"/>
                  </a:cubicBezTo>
                  <a:cubicBezTo>
                    <a:pt x="6121" y="2332"/>
                    <a:pt x="6162" y="2336"/>
                    <a:pt x="6203" y="2336"/>
                  </a:cubicBezTo>
                  <a:cubicBezTo>
                    <a:pt x="6280" y="2336"/>
                    <a:pt x="6355" y="2320"/>
                    <a:pt x="6425" y="2294"/>
                  </a:cubicBezTo>
                  <a:lnTo>
                    <a:pt x="6425" y="2294"/>
                  </a:lnTo>
                  <a:cubicBezTo>
                    <a:pt x="6494" y="2335"/>
                    <a:pt x="6580" y="2353"/>
                    <a:pt x="6672" y="2353"/>
                  </a:cubicBezTo>
                  <a:cubicBezTo>
                    <a:pt x="7121" y="2353"/>
                    <a:pt x="7721" y="1922"/>
                    <a:pt x="7259" y="1640"/>
                  </a:cubicBezTo>
                  <a:cubicBezTo>
                    <a:pt x="6056" y="942"/>
                    <a:pt x="4235" y="1"/>
                    <a:pt x="263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3365;p29">
              <a:extLst>
                <a:ext uri="{FF2B5EF4-FFF2-40B4-BE49-F238E27FC236}">
                  <a16:creationId xmlns:a16="http://schemas.microsoft.com/office/drawing/2014/main" id="{9DA910F2-2C93-4897-838E-7D616D180444}"/>
                </a:ext>
              </a:extLst>
            </p:cNvPr>
            <p:cNvSpPr/>
            <p:nvPr/>
          </p:nvSpPr>
          <p:spPr>
            <a:xfrm>
              <a:off x="5030750" y="4164750"/>
              <a:ext cx="105750" cy="162700"/>
            </a:xfrm>
            <a:custGeom>
              <a:avLst/>
              <a:gdLst/>
              <a:ahLst/>
              <a:cxnLst/>
              <a:rect l="l" t="t" r="r" b="b"/>
              <a:pathLst>
                <a:path w="4230" h="6508" extrusionOk="0">
                  <a:moveTo>
                    <a:pt x="1434" y="1535"/>
                  </a:moveTo>
                  <a:cubicBezTo>
                    <a:pt x="2003" y="2203"/>
                    <a:pt x="2346" y="3036"/>
                    <a:pt x="2571" y="3918"/>
                  </a:cubicBezTo>
                  <a:lnTo>
                    <a:pt x="2571" y="3918"/>
                  </a:lnTo>
                  <a:cubicBezTo>
                    <a:pt x="2071" y="3188"/>
                    <a:pt x="1688" y="2384"/>
                    <a:pt x="1434" y="1535"/>
                  </a:cubicBezTo>
                  <a:close/>
                  <a:moveTo>
                    <a:pt x="830" y="1"/>
                  </a:moveTo>
                  <a:cubicBezTo>
                    <a:pt x="498" y="1"/>
                    <a:pt x="1" y="173"/>
                    <a:pt x="25" y="443"/>
                  </a:cubicBezTo>
                  <a:cubicBezTo>
                    <a:pt x="295" y="2566"/>
                    <a:pt x="1342" y="4487"/>
                    <a:pt x="2918" y="5901"/>
                  </a:cubicBezTo>
                  <a:lnTo>
                    <a:pt x="2918" y="5901"/>
                  </a:lnTo>
                  <a:cubicBezTo>
                    <a:pt x="2937" y="6058"/>
                    <a:pt x="2955" y="6213"/>
                    <a:pt x="2972" y="6367"/>
                  </a:cubicBezTo>
                  <a:cubicBezTo>
                    <a:pt x="2992" y="6466"/>
                    <a:pt x="3117" y="6508"/>
                    <a:pt x="3278" y="6508"/>
                  </a:cubicBezTo>
                  <a:cubicBezTo>
                    <a:pt x="3624" y="6508"/>
                    <a:pt x="4131" y="6311"/>
                    <a:pt x="4089" y="6057"/>
                  </a:cubicBezTo>
                  <a:cubicBezTo>
                    <a:pt x="4083" y="5998"/>
                    <a:pt x="4076" y="5939"/>
                    <a:pt x="4070" y="5879"/>
                  </a:cubicBezTo>
                  <a:lnTo>
                    <a:pt x="4070" y="5879"/>
                  </a:lnTo>
                  <a:cubicBezTo>
                    <a:pt x="4181" y="5795"/>
                    <a:pt x="4229" y="5701"/>
                    <a:pt x="4151" y="5623"/>
                  </a:cubicBezTo>
                  <a:lnTo>
                    <a:pt x="4151" y="5623"/>
                  </a:lnTo>
                  <a:lnTo>
                    <a:pt x="4151" y="5654"/>
                  </a:lnTo>
                  <a:cubicBezTo>
                    <a:pt x="4111" y="5621"/>
                    <a:pt x="4071" y="5587"/>
                    <a:pt x="4032" y="5553"/>
                  </a:cubicBezTo>
                  <a:lnTo>
                    <a:pt x="4032" y="5553"/>
                  </a:lnTo>
                  <a:cubicBezTo>
                    <a:pt x="3765" y="3350"/>
                    <a:pt x="3210" y="1106"/>
                    <a:pt x="1049" y="39"/>
                  </a:cubicBezTo>
                  <a:cubicBezTo>
                    <a:pt x="997" y="13"/>
                    <a:pt x="919" y="1"/>
                    <a:pt x="83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3366;p29">
              <a:extLst>
                <a:ext uri="{FF2B5EF4-FFF2-40B4-BE49-F238E27FC236}">
                  <a16:creationId xmlns:a16="http://schemas.microsoft.com/office/drawing/2014/main" id="{82CB5282-B89C-473E-B120-9CC39452CF0A}"/>
                </a:ext>
              </a:extLst>
            </p:cNvPr>
            <p:cNvSpPr/>
            <p:nvPr/>
          </p:nvSpPr>
          <p:spPr>
            <a:xfrm>
              <a:off x="5238400" y="4401775"/>
              <a:ext cx="151175" cy="224825"/>
            </a:xfrm>
            <a:custGeom>
              <a:avLst/>
              <a:gdLst/>
              <a:ahLst/>
              <a:cxnLst/>
              <a:rect l="l" t="t" r="r" b="b"/>
              <a:pathLst>
                <a:path w="6047" h="8993" extrusionOk="0">
                  <a:moveTo>
                    <a:pt x="4378" y="2090"/>
                  </a:moveTo>
                  <a:cubicBezTo>
                    <a:pt x="3712" y="4090"/>
                    <a:pt x="2803" y="5986"/>
                    <a:pt x="1318" y="7445"/>
                  </a:cubicBezTo>
                  <a:lnTo>
                    <a:pt x="1318" y="7445"/>
                  </a:lnTo>
                  <a:cubicBezTo>
                    <a:pt x="1776" y="5480"/>
                    <a:pt x="3028" y="3672"/>
                    <a:pt x="4378" y="2090"/>
                  </a:cubicBezTo>
                  <a:close/>
                  <a:moveTo>
                    <a:pt x="5444" y="1"/>
                  </a:moveTo>
                  <a:cubicBezTo>
                    <a:pt x="5230" y="1"/>
                    <a:pt x="4999" y="66"/>
                    <a:pt x="4872" y="205"/>
                  </a:cubicBezTo>
                  <a:lnTo>
                    <a:pt x="4903" y="205"/>
                  </a:lnTo>
                  <a:cubicBezTo>
                    <a:pt x="2762" y="2470"/>
                    <a:pt x="250" y="5386"/>
                    <a:pt x="33" y="8643"/>
                  </a:cubicBezTo>
                  <a:cubicBezTo>
                    <a:pt x="0" y="8902"/>
                    <a:pt x="188" y="8992"/>
                    <a:pt x="411" y="8992"/>
                  </a:cubicBezTo>
                  <a:cubicBezTo>
                    <a:pt x="614" y="8992"/>
                    <a:pt x="845" y="8917"/>
                    <a:pt x="963" y="8829"/>
                  </a:cubicBezTo>
                  <a:cubicBezTo>
                    <a:pt x="3817" y="6843"/>
                    <a:pt x="5120" y="3648"/>
                    <a:pt x="5988" y="360"/>
                  </a:cubicBezTo>
                  <a:cubicBezTo>
                    <a:pt x="6046" y="175"/>
                    <a:pt x="5922" y="76"/>
                    <a:pt x="5738" y="49"/>
                  </a:cubicBezTo>
                  <a:lnTo>
                    <a:pt x="5738" y="49"/>
                  </a:lnTo>
                  <a:cubicBezTo>
                    <a:pt x="5655" y="17"/>
                    <a:pt x="5552" y="1"/>
                    <a:pt x="544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3367;p29">
              <a:extLst>
                <a:ext uri="{FF2B5EF4-FFF2-40B4-BE49-F238E27FC236}">
                  <a16:creationId xmlns:a16="http://schemas.microsoft.com/office/drawing/2014/main" id="{275A93D6-6BCB-4806-9051-B0E09C6256DE}"/>
                </a:ext>
              </a:extLst>
            </p:cNvPr>
            <p:cNvSpPr/>
            <p:nvPr/>
          </p:nvSpPr>
          <p:spPr>
            <a:xfrm>
              <a:off x="5265900" y="4177950"/>
              <a:ext cx="148575" cy="238175"/>
            </a:xfrm>
            <a:custGeom>
              <a:avLst/>
              <a:gdLst/>
              <a:ahLst/>
              <a:cxnLst/>
              <a:rect l="l" t="t" r="r" b="b"/>
              <a:pathLst>
                <a:path w="5943" h="9527" extrusionOk="0">
                  <a:moveTo>
                    <a:pt x="1409" y="1401"/>
                  </a:moveTo>
                  <a:cubicBezTo>
                    <a:pt x="3252" y="2956"/>
                    <a:pt x="4246" y="5305"/>
                    <a:pt x="4088" y="7701"/>
                  </a:cubicBezTo>
                  <a:lnTo>
                    <a:pt x="4088" y="7701"/>
                  </a:lnTo>
                  <a:cubicBezTo>
                    <a:pt x="2828" y="5778"/>
                    <a:pt x="1917" y="3637"/>
                    <a:pt x="1409" y="1401"/>
                  </a:cubicBezTo>
                  <a:close/>
                  <a:moveTo>
                    <a:pt x="836" y="0"/>
                  </a:moveTo>
                  <a:cubicBezTo>
                    <a:pt x="511" y="0"/>
                    <a:pt x="0" y="173"/>
                    <a:pt x="49" y="442"/>
                  </a:cubicBezTo>
                  <a:cubicBezTo>
                    <a:pt x="515" y="3482"/>
                    <a:pt x="1724" y="6336"/>
                    <a:pt x="3523" y="8817"/>
                  </a:cubicBezTo>
                  <a:cubicBezTo>
                    <a:pt x="3570" y="8886"/>
                    <a:pt x="3671" y="8916"/>
                    <a:pt x="3794" y="8916"/>
                  </a:cubicBezTo>
                  <a:cubicBezTo>
                    <a:pt x="3831" y="8916"/>
                    <a:pt x="3869" y="8913"/>
                    <a:pt x="3909" y="8908"/>
                  </a:cubicBezTo>
                  <a:lnTo>
                    <a:pt x="3909" y="8908"/>
                  </a:lnTo>
                  <a:cubicBezTo>
                    <a:pt x="3877" y="9044"/>
                    <a:pt x="3842" y="9179"/>
                    <a:pt x="3803" y="9313"/>
                  </a:cubicBezTo>
                  <a:cubicBezTo>
                    <a:pt x="3765" y="9462"/>
                    <a:pt x="3922" y="9527"/>
                    <a:pt x="4129" y="9527"/>
                  </a:cubicBezTo>
                  <a:cubicBezTo>
                    <a:pt x="4439" y="9527"/>
                    <a:pt x="4864" y="9382"/>
                    <a:pt x="4919" y="9158"/>
                  </a:cubicBezTo>
                  <a:cubicBezTo>
                    <a:pt x="5943" y="5591"/>
                    <a:pt x="4330" y="1776"/>
                    <a:pt x="1042" y="39"/>
                  </a:cubicBezTo>
                  <a:cubicBezTo>
                    <a:pt x="996" y="13"/>
                    <a:pt x="923" y="0"/>
                    <a:pt x="83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58" name="Google Shape;3376;p29">
            <a:extLst>
              <a:ext uri="{FF2B5EF4-FFF2-40B4-BE49-F238E27FC236}">
                <a16:creationId xmlns:a16="http://schemas.microsoft.com/office/drawing/2014/main" id="{26126DD2-BBCF-4A6E-A979-2FD40EB35B30}"/>
              </a:ext>
            </a:extLst>
          </p:cNvPr>
          <p:cNvGrpSpPr/>
          <p:nvPr/>
        </p:nvGrpSpPr>
        <p:grpSpPr>
          <a:xfrm>
            <a:off x="986318" y="5224085"/>
            <a:ext cx="933933" cy="848100"/>
            <a:chOff x="3652400" y="3788700"/>
            <a:chExt cx="700450" cy="636075"/>
          </a:xfrm>
        </p:grpSpPr>
        <p:sp>
          <p:nvSpPr>
            <p:cNvPr id="59" name="Google Shape;3377;p29">
              <a:extLst>
                <a:ext uri="{FF2B5EF4-FFF2-40B4-BE49-F238E27FC236}">
                  <a16:creationId xmlns:a16="http://schemas.microsoft.com/office/drawing/2014/main" id="{4CFA9EB3-BC7E-49FE-A717-62A5C26E4472}"/>
                </a:ext>
              </a:extLst>
            </p:cNvPr>
            <p:cNvSpPr/>
            <p:nvPr/>
          </p:nvSpPr>
          <p:spPr>
            <a:xfrm>
              <a:off x="3941050" y="3916900"/>
              <a:ext cx="65150" cy="72250"/>
            </a:xfrm>
            <a:custGeom>
              <a:avLst/>
              <a:gdLst/>
              <a:ahLst/>
              <a:cxnLst/>
              <a:rect l="l" t="t" r="r" b="b"/>
              <a:pathLst>
                <a:path w="2606" h="2890" extrusionOk="0">
                  <a:moveTo>
                    <a:pt x="1800" y="1"/>
                  </a:moveTo>
                  <a:cubicBezTo>
                    <a:pt x="1498" y="1"/>
                    <a:pt x="1118" y="159"/>
                    <a:pt x="1032" y="354"/>
                  </a:cubicBezTo>
                  <a:lnTo>
                    <a:pt x="1032" y="354"/>
                  </a:lnTo>
                  <a:cubicBezTo>
                    <a:pt x="780" y="380"/>
                    <a:pt x="506" y="491"/>
                    <a:pt x="435" y="648"/>
                  </a:cubicBezTo>
                  <a:cubicBezTo>
                    <a:pt x="124" y="1268"/>
                    <a:pt x="0" y="2012"/>
                    <a:pt x="93" y="2726"/>
                  </a:cubicBezTo>
                  <a:cubicBezTo>
                    <a:pt x="121" y="2853"/>
                    <a:pt x="258" y="2890"/>
                    <a:pt x="411" y="2890"/>
                  </a:cubicBezTo>
                  <a:cubicBezTo>
                    <a:pt x="594" y="2890"/>
                    <a:pt x="801" y="2836"/>
                    <a:pt x="869" y="2819"/>
                  </a:cubicBezTo>
                  <a:cubicBezTo>
                    <a:pt x="1892" y="2385"/>
                    <a:pt x="2606" y="1268"/>
                    <a:pt x="2172" y="182"/>
                  </a:cubicBezTo>
                  <a:cubicBezTo>
                    <a:pt x="2122" y="53"/>
                    <a:pt x="1974" y="1"/>
                    <a:pt x="180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3378;p29">
              <a:extLst>
                <a:ext uri="{FF2B5EF4-FFF2-40B4-BE49-F238E27FC236}">
                  <a16:creationId xmlns:a16="http://schemas.microsoft.com/office/drawing/2014/main" id="{716918CA-6DBE-47D0-87A1-2588AB4C6AD7}"/>
                </a:ext>
              </a:extLst>
            </p:cNvPr>
            <p:cNvSpPr/>
            <p:nvPr/>
          </p:nvSpPr>
          <p:spPr>
            <a:xfrm>
              <a:off x="4125850" y="3918850"/>
              <a:ext cx="58725" cy="76325"/>
            </a:xfrm>
            <a:custGeom>
              <a:avLst/>
              <a:gdLst/>
              <a:ahLst/>
              <a:cxnLst/>
              <a:rect l="l" t="t" r="r" b="b"/>
              <a:pathLst>
                <a:path w="2349" h="3053" extrusionOk="0">
                  <a:moveTo>
                    <a:pt x="1488" y="1"/>
                  </a:moveTo>
                  <a:cubicBezTo>
                    <a:pt x="1165" y="1"/>
                    <a:pt x="767" y="244"/>
                    <a:pt x="783" y="561"/>
                  </a:cubicBezTo>
                  <a:lnTo>
                    <a:pt x="783" y="561"/>
                  </a:lnTo>
                  <a:cubicBezTo>
                    <a:pt x="491" y="578"/>
                    <a:pt x="178" y="750"/>
                    <a:pt x="146" y="1035"/>
                  </a:cubicBezTo>
                  <a:cubicBezTo>
                    <a:pt x="115" y="1562"/>
                    <a:pt x="53" y="2121"/>
                    <a:pt x="22" y="2648"/>
                  </a:cubicBezTo>
                  <a:cubicBezTo>
                    <a:pt x="1" y="2944"/>
                    <a:pt x="268" y="3052"/>
                    <a:pt x="528" y="3052"/>
                  </a:cubicBezTo>
                  <a:cubicBezTo>
                    <a:pt x="650" y="3052"/>
                    <a:pt x="770" y="3029"/>
                    <a:pt x="859" y="2989"/>
                  </a:cubicBezTo>
                  <a:cubicBezTo>
                    <a:pt x="1914" y="2493"/>
                    <a:pt x="2348" y="1252"/>
                    <a:pt x="1852" y="197"/>
                  </a:cubicBezTo>
                  <a:cubicBezTo>
                    <a:pt x="1788" y="59"/>
                    <a:pt x="1647" y="1"/>
                    <a:pt x="148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3379;p29">
              <a:extLst>
                <a:ext uri="{FF2B5EF4-FFF2-40B4-BE49-F238E27FC236}">
                  <a16:creationId xmlns:a16="http://schemas.microsoft.com/office/drawing/2014/main" id="{AAD16542-EDC7-442D-AC79-D16AFB93439C}"/>
                </a:ext>
              </a:extLst>
            </p:cNvPr>
            <p:cNvSpPr/>
            <p:nvPr/>
          </p:nvSpPr>
          <p:spPr>
            <a:xfrm>
              <a:off x="4000750" y="4053225"/>
              <a:ext cx="75575" cy="74650"/>
            </a:xfrm>
            <a:custGeom>
              <a:avLst/>
              <a:gdLst/>
              <a:ahLst/>
              <a:cxnLst/>
              <a:rect l="l" t="t" r="r" b="b"/>
              <a:pathLst>
                <a:path w="3023" h="2986" extrusionOk="0">
                  <a:moveTo>
                    <a:pt x="2768" y="0"/>
                  </a:moveTo>
                  <a:cubicBezTo>
                    <a:pt x="2724" y="0"/>
                    <a:pt x="2686" y="3"/>
                    <a:pt x="2668" y="3"/>
                  </a:cubicBezTo>
                  <a:cubicBezTo>
                    <a:pt x="2062" y="55"/>
                    <a:pt x="1321" y="287"/>
                    <a:pt x="1113" y="870"/>
                  </a:cubicBezTo>
                  <a:lnTo>
                    <a:pt x="1113" y="870"/>
                  </a:lnTo>
                  <a:cubicBezTo>
                    <a:pt x="756" y="892"/>
                    <a:pt x="213" y="1132"/>
                    <a:pt x="280" y="1243"/>
                  </a:cubicBezTo>
                  <a:cubicBezTo>
                    <a:pt x="528" y="1740"/>
                    <a:pt x="1" y="2174"/>
                    <a:pt x="187" y="2639"/>
                  </a:cubicBezTo>
                  <a:cubicBezTo>
                    <a:pt x="282" y="2906"/>
                    <a:pt x="483" y="2986"/>
                    <a:pt x="710" y="2986"/>
                  </a:cubicBezTo>
                  <a:cubicBezTo>
                    <a:pt x="852" y="2986"/>
                    <a:pt x="1005" y="2954"/>
                    <a:pt x="1148" y="2918"/>
                  </a:cubicBezTo>
                  <a:cubicBezTo>
                    <a:pt x="1707" y="2763"/>
                    <a:pt x="1924" y="2391"/>
                    <a:pt x="2172" y="1926"/>
                  </a:cubicBezTo>
                  <a:cubicBezTo>
                    <a:pt x="2482" y="1336"/>
                    <a:pt x="2730" y="747"/>
                    <a:pt x="2979" y="127"/>
                  </a:cubicBezTo>
                  <a:cubicBezTo>
                    <a:pt x="3023" y="16"/>
                    <a:pt x="2877" y="0"/>
                    <a:pt x="276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3380;p29">
              <a:extLst>
                <a:ext uri="{FF2B5EF4-FFF2-40B4-BE49-F238E27FC236}">
                  <a16:creationId xmlns:a16="http://schemas.microsoft.com/office/drawing/2014/main" id="{1F97C17C-29C6-4429-A011-3B545AE801D5}"/>
                </a:ext>
              </a:extLst>
            </p:cNvPr>
            <p:cNvSpPr/>
            <p:nvPr/>
          </p:nvSpPr>
          <p:spPr>
            <a:xfrm>
              <a:off x="3800675" y="4048800"/>
              <a:ext cx="69825" cy="77400"/>
            </a:xfrm>
            <a:custGeom>
              <a:avLst/>
              <a:gdLst/>
              <a:ahLst/>
              <a:cxnLst/>
              <a:rect l="l" t="t" r="r" b="b"/>
              <a:pathLst>
                <a:path w="2793" h="3096" extrusionOk="0">
                  <a:moveTo>
                    <a:pt x="1487" y="1268"/>
                  </a:moveTo>
                  <a:cubicBezTo>
                    <a:pt x="1435" y="1475"/>
                    <a:pt x="1348" y="1672"/>
                    <a:pt x="1231" y="1852"/>
                  </a:cubicBezTo>
                  <a:lnTo>
                    <a:pt x="1231" y="1852"/>
                  </a:lnTo>
                  <a:cubicBezTo>
                    <a:pt x="1267" y="1652"/>
                    <a:pt x="1345" y="1458"/>
                    <a:pt x="1462" y="1284"/>
                  </a:cubicBezTo>
                  <a:lnTo>
                    <a:pt x="1462" y="1284"/>
                  </a:lnTo>
                  <a:cubicBezTo>
                    <a:pt x="1471" y="1279"/>
                    <a:pt x="1479" y="1273"/>
                    <a:pt x="1487" y="1268"/>
                  </a:cubicBezTo>
                  <a:close/>
                  <a:moveTo>
                    <a:pt x="2313" y="1"/>
                  </a:moveTo>
                  <a:cubicBezTo>
                    <a:pt x="2085" y="1"/>
                    <a:pt x="1809" y="95"/>
                    <a:pt x="1738" y="149"/>
                  </a:cubicBezTo>
                  <a:lnTo>
                    <a:pt x="776" y="862"/>
                  </a:lnTo>
                  <a:cubicBezTo>
                    <a:pt x="690" y="927"/>
                    <a:pt x="634" y="987"/>
                    <a:pt x="603" y="1041"/>
                  </a:cubicBezTo>
                  <a:lnTo>
                    <a:pt x="603" y="1041"/>
                  </a:lnTo>
                  <a:cubicBezTo>
                    <a:pt x="554" y="1080"/>
                    <a:pt x="508" y="1124"/>
                    <a:pt x="466" y="1172"/>
                  </a:cubicBezTo>
                  <a:lnTo>
                    <a:pt x="528" y="1172"/>
                  </a:lnTo>
                  <a:cubicBezTo>
                    <a:pt x="94" y="1637"/>
                    <a:pt x="1" y="2320"/>
                    <a:pt x="218" y="2909"/>
                  </a:cubicBezTo>
                  <a:cubicBezTo>
                    <a:pt x="264" y="3049"/>
                    <a:pt x="412" y="3095"/>
                    <a:pt x="571" y="3095"/>
                  </a:cubicBezTo>
                  <a:cubicBezTo>
                    <a:pt x="730" y="3095"/>
                    <a:pt x="900" y="3049"/>
                    <a:pt x="993" y="3002"/>
                  </a:cubicBezTo>
                  <a:cubicBezTo>
                    <a:pt x="2110" y="2537"/>
                    <a:pt x="2793" y="1389"/>
                    <a:pt x="2637" y="211"/>
                  </a:cubicBezTo>
                  <a:cubicBezTo>
                    <a:pt x="2624" y="52"/>
                    <a:pt x="2482" y="1"/>
                    <a:pt x="231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3381;p29">
              <a:extLst>
                <a:ext uri="{FF2B5EF4-FFF2-40B4-BE49-F238E27FC236}">
                  <a16:creationId xmlns:a16="http://schemas.microsoft.com/office/drawing/2014/main" id="{BCA98875-C50A-41AD-B6FA-547BAFD6DFA1}"/>
                </a:ext>
              </a:extLst>
            </p:cNvPr>
            <p:cNvSpPr/>
            <p:nvPr/>
          </p:nvSpPr>
          <p:spPr>
            <a:xfrm>
              <a:off x="3854875" y="4183625"/>
              <a:ext cx="67575" cy="96850"/>
            </a:xfrm>
            <a:custGeom>
              <a:avLst/>
              <a:gdLst/>
              <a:ahLst/>
              <a:cxnLst/>
              <a:rect l="l" t="t" r="r" b="b"/>
              <a:pathLst>
                <a:path w="2703" h="3874" extrusionOk="0">
                  <a:moveTo>
                    <a:pt x="2290" y="0"/>
                  </a:moveTo>
                  <a:cubicBezTo>
                    <a:pt x="2053" y="0"/>
                    <a:pt x="1727" y="114"/>
                    <a:pt x="1648" y="153"/>
                  </a:cubicBezTo>
                  <a:lnTo>
                    <a:pt x="1090" y="494"/>
                  </a:lnTo>
                  <a:cubicBezTo>
                    <a:pt x="771" y="717"/>
                    <a:pt x="878" y="850"/>
                    <a:pt x="1104" y="898"/>
                  </a:cubicBezTo>
                  <a:lnTo>
                    <a:pt x="1104" y="898"/>
                  </a:lnTo>
                  <a:cubicBezTo>
                    <a:pt x="1055" y="935"/>
                    <a:pt x="1017" y="976"/>
                    <a:pt x="997" y="1021"/>
                  </a:cubicBezTo>
                  <a:cubicBezTo>
                    <a:pt x="593" y="1859"/>
                    <a:pt x="283" y="2759"/>
                    <a:pt x="35" y="3658"/>
                  </a:cubicBezTo>
                  <a:cubicBezTo>
                    <a:pt x="1" y="3819"/>
                    <a:pt x="115" y="3873"/>
                    <a:pt x="280" y="3873"/>
                  </a:cubicBezTo>
                  <a:cubicBezTo>
                    <a:pt x="559" y="3873"/>
                    <a:pt x="981" y="3717"/>
                    <a:pt x="1059" y="3658"/>
                  </a:cubicBezTo>
                  <a:cubicBezTo>
                    <a:pt x="2144" y="2852"/>
                    <a:pt x="2703" y="1518"/>
                    <a:pt x="2548" y="153"/>
                  </a:cubicBezTo>
                  <a:cubicBezTo>
                    <a:pt x="2536" y="39"/>
                    <a:pt x="2428" y="0"/>
                    <a:pt x="229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3382;p29">
              <a:extLst>
                <a:ext uri="{FF2B5EF4-FFF2-40B4-BE49-F238E27FC236}">
                  <a16:creationId xmlns:a16="http://schemas.microsoft.com/office/drawing/2014/main" id="{445E6082-4072-481C-9013-89D91515AEFA}"/>
                </a:ext>
              </a:extLst>
            </p:cNvPr>
            <p:cNvSpPr/>
            <p:nvPr/>
          </p:nvSpPr>
          <p:spPr>
            <a:xfrm>
              <a:off x="4105450" y="4181350"/>
              <a:ext cx="54300" cy="88550"/>
            </a:xfrm>
            <a:custGeom>
              <a:avLst/>
              <a:gdLst/>
              <a:ahLst/>
              <a:cxnLst/>
              <a:rect l="l" t="t" r="r" b="b"/>
              <a:pathLst>
                <a:path w="2172" h="3542" extrusionOk="0">
                  <a:moveTo>
                    <a:pt x="1674" y="0"/>
                  </a:moveTo>
                  <a:cubicBezTo>
                    <a:pt x="1331" y="0"/>
                    <a:pt x="859" y="206"/>
                    <a:pt x="900" y="492"/>
                  </a:cubicBezTo>
                  <a:cubicBezTo>
                    <a:pt x="908" y="555"/>
                    <a:pt x="914" y="617"/>
                    <a:pt x="919" y="680"/>
                  </a:cubicBezTo>
                  <a:lnTo>
                    <a:pt x="919" y="680"/>
                  </a:lnTo>
                  <a:cubicBezTo>
                    <a:pt x="635" y="711"/>
                    <a:pt x="312" y="844"/>
                    <a:pt x="249" y="1050"/>
                  </a:cubicBezTo>
                  <a:lnTo>
                    <a:pt x="280" y="1050"/>
                  </a:lnTo>
                  <a:cubicBezTo>
                    <a:pt x="62" y="1795"/>
                    <a:pt x="0" y="2570"/>
                    <a:pt x="93" y="3346"/>
                  </a:cubicBezTo>
                  <a:cubicBezTo>
                    <a:pt x="104" y="3489"/>
                    <a:pt x="208" y="3541"/>
                    <a:pt x="350" y="3541"/>
                  </a:cubicBezTo>
                  <a:cubicBezTo>
                    <a:pt x="637" y="3541"/>
                    <a:pt x="1075" y="3326"/>
                    <a:pt x="1179" y="3222"/>
                  </a:cubicBezTo>
                  <a:cubicBezTo>
                    <a:pt x="1862" y="2353"/>
                    <a:pt x="2172" y="1268"/>
                    <a:pt x="2017" y="182"/>
                  </a:cubicBezTo>
                  <a:cubicBezTo>
                    <a:pt x="1995" y="55"/>
                    <a:pt x="1852" y="0"/>
                    <a:pt x="16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3383;p29">
              <a:extLst>
                <a:ext uri="{FF2B5EF4-FFF2-40B4-BE49-F238E27FC236}">
                  <a16:creationId xmlns:a16="http://schemas.microsoft.com/office/drawing/2014/main" id="{0DACC880-33EC-442A-8F0D-134855BB7A0E}"/>
                </a:ext>
              </a:extLst>
            </p:cNvPr>
            <p:cNvSpPr/>
            <p:nvPr/>
          </p:nvSpPr>
          <p:spPr>
            <a:xfrm>
              <a:off x="4174475" y="4054800"/>
              <a:ext cx="64375" cy="71425"/>
            </a:xfrm>
            <a:custGeom>
              <a:avLst/>
              <a:gdLst/>
              <a:ahLst/>
              <a:cxnLst/>
              <a:rect l="l" t="t" r="r" b="b"/>
              <a:pathLst>
                <a:path w="2575" h="2857" extrusionOk="0">
                  <a:moveTo>
                    <a:pt x="1318" y="917"/>
                  </a:moveTo>
                  <a:cubicBezTo>
                    <a:pt x="1374" y="1076"/>
                    <a:pt x="1390" y="1252"/>
                    <a:pt x="1365" y="1429"/>
                  </a:cubicBezTo>
                  <a:cubicBezTo>
                    <a:pt x="1342" y="1557"/>
                    <a:pt x="1297" y="1677"/>
                    <a:pt x="1236" y="1788"/>
                  </a:cubicBezTo>
                  <a:lnTo>
                    <a:pt x="1236" y="1788"/>
                  </a:lnTo>
                  <a:cubicBezTo>
                    <a:pt x="1212" y="1495"/>
                    <a:pt x="1240" y="1202"/>
                    <a:pt x="1318" y="917"/>
                  </a:cubicBezTo>
                  <a:close/>
                  <a:moveTo>
                    <a:pt x="1451" y="0"/>
                  </a:moveTo>
                  <a:cubicBezTo>
                    <a:pt x="1341" y="0"/>
                    <a:pt x="1229" y="11"/>
                    <a:pt x="1117" y="33"/>
                  </a:cubicBezTo>
                  <a:cubicBezTo>
                    <a:pt x="993" y="33"/>
                    <a:pt x="465" y="157"/>
                    <a:pt x="465" y="312"/>
                  </a:cubicBezTo>
                  <a:cubicBezTo>
                    <a:pt x="465" y="428"/>
                    <a:pt x="597" y="459"/>
                    <a:pt x="727" y="459"/>
                  </a:cubicBezTo>
                  <a:cubicBezTo>
                    <a:pt x="806" y="459"/>
                    <a:pt x="884" y="448"/>
                    <a:pt x="931" y="436"/>
                  </a:cubicBezTo>
                  <a:cubicBezTo>
                    <a:pt x="936" y="436"/>
                    <a:pt x="950" y="446"/>
                    <a:pt x="968" y="462"/>
                  </a:cubicBezTo>
                  <a:lnTo>
                    <a:pt x="968" y="462"/>
                  </a:lnTo>
                  <a:cubicBezTo>
                    <a:pt x="703" y="495"/>
                    <a:pt x="416" y="580"/>
                    <a:pt x="341" y="715"/>
                  </a:cubicBezTo>
                  <a:cubicBezTo>
                    <a:pt x="31" y="1366"/>
                    <a:pt x="0" y="2080"/>
                    <a:pt x="248" y="2762"/>
                  </a:cubicBezTo>
                  <a:cubicBezTo>
                    <a:pt x="274" y="2830"/>
                    <a:pt x="351" y="2857"/>
                    <a:pt x="452" y="2857"/>
                  </a:cubicBezTo>
                  <a:cubicBezTo>
                    <a:pt x="718" y="2857"/>
                    <a:pt x="1151" y="2675"/>
                    <a:pt x="1241" y="2607"/>
                  </a:cubicBezTo>
                  <a:cubicBezTo>
                    <a:pt x="1830" y="2235"/>
                    <a:pt x="2575" y="1677"/>
                    <a:pt x="2513" y="901"/>
                  </a:cubicBezTo>
                  <a:cubicBezTo>
                    <a:pt x="2436" y="259"/>
                    <a:pt x="1976" y="0"/>
                    <a:pt x="14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3384;p29">
              <a:extLst>
                <a:ext uri="{FF2B5EF4-FFF2-40B4-BE49-F238E27FC236}">
                  <a16:creationId xmlns:a16="http://schemas.microsoft.com/office/drawing/2014/main" id="{32ACB068-7FBC-4882-AEA2-AE06798A49F6}"/>
                </a:ext>
              </a:extLst>
            </p:cNvPr>
            <p:cNvSpPr/>
            <p:nvPr/>
          </p:nvSpPr>
          <p:spPr>
            <a:xfrm>
              <a:off x="4066675" y="3788700"/>
              <a:ext cx="50425" cy="73275"/>
            </a:xfrm>
            <a:custGeom>
              <a:avLst/>
              <a:gdLst/>
              <a:ahLst/>
              <a:cxnLst/>
              <a:rect l="l" t="t" r="r" b="b"/>
              <a:pathLst>
                <a:path w="2017" h="2931" extrusionOk="0">
                  <a:moveTo>
                    <a:pt x="1370" y="0"/>
                  </a:moveTo>
                  <a:cubicBezTo>
                    <a:pt x="1012" y="0"/>
                    <a:pt x="641" y="99"/>
                    <a:pt x="342" y="316"/>
                  </a:cubicBezTo>
                  <a:cubicBezTo>
                    <a:pt x="210" y="426"/>
                    <a:pt x="202" y="489"/>
                    <a:pt x="286" y="528"/>
                  </a:cubicBezTo>
                  <a:lnTo>
                    <a:pt x="286" y="528"/>
                  </a:lnTo>
                  <a:cubicBezTo>
                    <a:pt x="250" y="558"/>
                    <a:pt x="225" y="591"/>
                    <a:pt x="218" y="626"/>
                  </a:cubicBezTo>
                  <a:cubicBezTo>
                    <a:pt x="62" y="1340"/>
                    <a:pt x="0" y="2084"/>
                    <a:pt x="62" y="2829"/>
                  </a:cubicBezTo>
                  <a:cubicBezTo>
                    <a:pt x="62" y="2903"/>
                    <a:pt x="130" y="2931"/>
                    <a:pt x="230" y="2931"/>
                  </a:cubicBezTo>
                  <a:cubicBezTo>
                    <a:pt x="510" y="2931"/>
                    <a:pt x="1049" y="2711"/>
                    <a:pt x="1117" y="2643"/>
                  </a:cubicBezTo>
                  <a:cubicBezTo>
                    <a:pt x="1706" y="2146"/>
                    <a:pt x="2017" y="1433"/>
                    <a:pt x="1986" y="657"/>
                  </a:cubicBezTo>
                  <a:cubicBezTo>
                    <a:pt x="1955" y="285"/>
                    <a:pt x="1924" y="37"/>
                    <a:pt x="1520" y="6"/>
                  </a:cubicBezTo>
                  <a:cubicBezTo>
                    <a:pt x="1471" y="2"/>
                    <a:pt x="1421" y="0"/>
                    <a:pt x="137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3385;p29">
              <a:extLst>
                <a:ext uri="{FF2B5EF4-FFF2-40B4-BE49-F238E27FC236}">
                  <a16:creationId xmlns:a16="http://schemas.microsoft.com/office/drawing/2014/main" id="{BDB0AAF3-A3BF-41E1-A59E-9FD0D694C148}"/>
                </a:ext>
              </a:extLst>
            </p:cNvPr>
            <p:cNvSpPr/>
            <p:nvPr/>
          </p:nvSpPr>
          <p:spPr>
            <a:xfrm>
              <a:off x="3819300" y="3848450"/>
              <a:ext cx="66700" cy="75350"/>
            </a:xfrm>
            <a:custGeom>
              <a:avLst/>
              <a:gdLst/>
              <a:ahLst/>
              <a:cxnLst/>
              <a:rect l="l" t="t" r="r" b="b"/>
              <a:pathLst>
                <a:path w="2668" h="3014" extrusionOk="0">
                  <a:moveTo>
                    <a:pt x="1789" y="0"/>
                  </a:moveTo>
                  <a:cubicBezTo>
                    <a:pt x="1481" y="0"/>
                    <a:pt x="1020" y="189"/>
                    <a:pt x="931" y="346"/>
                  </a:cubicBezTo>
                  <a:lnTo>
                    <a:pt x="466" y="1183"/>
                  </a:lnTo>
                  <a:cubicBezTo>
                    <a:pt x="403" y="1276"/>
                    <a:pt x="497" y="1300"/>
                    <a:pt x="613" y="1300"/>
                  </a:cubicBezTo>
                  <a:cubicBezTo>
                    <a:pt x="698" y="1300"/>
                    <a:pt x="796" y="1287"/>
                    <a:pt x="854" y="1280"/>
                  </a:cubicBezTo>
                  <a:lnTo>
                    <a:pt x="854" y="1280"/>
                  </a:lnTo>
                  <a:cubicBezTo>
                    <a:pt x="806" y="1307"/>
                    <a:pt x="759" y="1337"/>
                    <a:pt x="714" y="1369"/>
                  </a:cubicBezTo>
                  <a:lnTo>
                    <a:pt x="745" y="1369"/>
                  </a:lnTo>
                  <a:cubicBezTo>
                    <a:pt x="435" y="1711"/>
                    <a:pt x="0" y="2207"/>
                    <a:pt x="310" y="2703"/>
                  </a:cubicBezTo>
                  <a:cubicBezTo>
                    <a:pt x="466" y="2936"/>
                    <a:pt x="683" y="3013"/>
                    <a:pt x="911" y="3013"/>
                  </a:cubicBezTo>
                  <a:cubicBezTo>
                    <a:pt x="1140" y="3013"/>
                    <a:pt x="1381" y="2936"/>
                    <a:pt x="1582" y="2858"/>
                  </a:cubicBezTo>
                  <a:cubicBezTo>
                    <a:pt x="2668" y="2455"/>
                    <a:pt x="2606" y="935"/>
                    <a:pt x="2048" y="98"/>
                  </a:cubicBezTo>
                  <a:cubicBezTo>
                    <a:pt x="2004" y="28"/>
                    <a:pt x="1908" y="0"/>
                    <a:pt x="17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8" name="Google Shape;3386;p29">
              <a:extLst>
                <a:ext uri="{FF2B5EF4-FFF2-40B4-BE49-F238E27FC236}">
                  <a16:creationId xmlns:a16="http://schemas.microsoft.com/office/drawing/2014/main" id="{31EF1787-784F-49D9-A8A3-8A4E8C002ADD}"/>
                </a:ext>
              </a:extLst>
            </p:cNvPr>
            <p:cNvSpPr/>
            <p:nvPr/>
          </p:nvSpPr>
          <p:spPr>
            <a:xfrm>
              <a:off x="4278375" y="3872450"/>
              <a:ext cx="63625" cy="77775"/>
            </a:xfrm>
            <a:custGeom>
              <a:avLst/>
              <a:gdLst/>
              <a:ahLst/>
              <a:cxnLst/>
              <a:rect l="l" t="t" r="r" b="b"/>
              <a:pathLst>
                <a:path w="2545" h="3111" extrusionOk="0">
                  <a:moveTo>
                    <a:pt x="1622" y="1"/>
                  </a:moveTo>
                  <a:cubicBezTo>
                    <a:pt x="1248" y="1"/>
                    <a:pt x="675" y="269"/>
                    <a:pt x="838" y="502"/>
                  </a:cubicBezTo>
                  <a:cubicBezTo>
                    <a:pt x="908" y="589"/>
                    <a:pt x="967" y="684"/>
                    <a:pt x="1017" y="782"/>
                  </a:cubicBezTo>
                  <a:lnTo>
                    <a:pt x="1017" y="782"/>
                  </a:lnTo>
                  <a:cubicBezTo>
                    <a:pt x="835" y="828"/>
                    <a:pt x="673" y="905"/>
                    <a:pt x="621" y="999"/>
                  </a:cubicBezTo>
                  <a:cubicBezTo>
                    <a:pt x="342" y="1464"/>
                    <a:pt x="1" y="2146"/>
                    <a:pt x="156" y="2705"/>
                  </a:cubicBezTo>
                  <a:cubicBezTo>
                    <a:pt x="223" y="3008"/>
                    <a:pt x="464" y="3110"/>
                    <a:pt x="731" y="3110"/>
                  </a:cubicBezTo>
                  <a:cubicBezTo>
                    <a:pt x="954" y="3110"/>
                    <a:pt x="1196" y="3038"/>
                    <a:pt x="1366" y="2953"/>
                  </a:cubicBezTo>
                  <a:cubicBezTo>
                    <a:pt x="2451" y="2457"/>
                    <a:pt x="2544" y="937"/>
                    <a:pt x="1893" y="99"/>
                  </a:cubicBezTo>
                  <a:cubicBezTo>
                    <a:pt x="1847" y="30"/>
                    <a:pt x="1745" y="1"/>
                    <a:pt x="162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9" name="Google Shape;3387;p29">
              <a:extLst>
                <a:ext uri="{FF2B5EF4-FFF2-40B4-BE49-F238E27FC236}">
                  <a16:creationId xmlns:a16="http://schemas.microsoft.com/office/drawing/2014/main" id="{EF14EA17-FBE1-463B-AEA2-4EB74ABA485E}"/>
                </a:ext>
              </a:extLst>
            </p:cNvPr>
            <p:cNvSpPr/>
            <p:nvPr/>
          </p:nvSpPr>
          <p:spPr>
            <a:xfrm>
              <a:off x="4287675" y="4167850"/>
              <a:ext cx="65175" cy="79700"/>
            </a:xfrm>
            <a:custGeom>
              <a:avLst/>
              <a:gdLst/>
              <a:ahLst/>
              <a:cxnLst/>
              <a:rect l="l" t="t" r="r" b="b"/>
              <a:pathLst>
                <a:path w="2607" h="3188" extrusionOk="0">
                  <a:moveTo>
                    <a:pt x="1441" y="1215"/>
                  </a:moveTo>
                  <a:cubicBezTo>
                    <a:pt x="1414" y="1383"/>
                    <a:pt x="1379" y="1539"/>
                    <a:pt x="1304" y="1714"/>
                  </a:cubicBezTo>
                  <a:cubicBezTo>
                    <a:pt x="1284" y="1777"/>
                    <a:pt x="1261" y="1838"/>
                    <a:pt x="1234" y="1897"/>
                  </a:cubicBezTo>
                  <a:lnTo>
                    <a:pt x="1234" y="1897"/>
                  </a:lnTo>
                  <a:cubicBezTo>
                    <a:pt x="1283" y="1663"/>
                    <a:pt x="1351" y="1435"/>
                    <a:pt x="1441" y="1215"/>
                  </a:cubicBezTo>
                  <a:close/>
                  <a:moveTo>
                    <a:pt x="2001" y="1"/>
                  </a:moveTo>
                  <a:cubicBezTo>
                    <a:pt x="1965" y="1"/>
                    <a:pt x="1929" y="3"/>
                    <a:pt x="1893" y="8"/>
                  </a:cubicBezTo>
                  <a:cubicBezTo>
                    <a:pt x="1869" y="7"/>
                    <a:pt x="1845" y="6"/>
                    <a:pt x="1821" y="6"/>
                  </a:cubicBezTo>
                  <a:cubicBezTo>
                    <a:pt x="1324" y="6"/>
                    <a:pt x="890" y="310"/>
                    <a:pt x="683" y="784"/>
                  </a:cubicBezTo>
                  <a:cubicBezTo>
                    <a:pt x="664" y="856"/>
                    <a:pt x="698" y="906"/>
                    <a:pt x="765" y="937"/>
                  </a:cubicBezTo>
                  <a:lnTo>
                    <a:pt x="765" y="937"/>
                  </a:lnTo>
                  <a:cubicBezTo>
                    <a:pt x="596" y="994"/>
                    <a:pt x="453" y="1080"/>
                    <a:pt x="404" y="1187"/>
                  </a:cubicBezTo>
                  <a:cubicBezTo>
                    <a:pt x="156" y="1777"/>
                    <a:pt x="1" y="2397"/>
                    <a:pt x="1" y="3048"/>
                  </a:cubicBezTo>
                  <a:cubicBezTo>
                    <a:pt x="1" y="3157"/>
                    <a:pt x="140" y="3188"/>
                    <a:pt x="292" y="3188"/>
                  </a:cubicBezTo>
                  <a:cubicBezTo>
                    <a:pt x="443" y="3188"/>
                    <a:pt x="606" y="3157"/>
                    <a:pt x="652" y="3141"/>
                  </a:cubicBezTo>
                  <a:cubicBezTo>
                    <a:pt x="1645" y="2800"/>
                    <a:pt x="2513" y="2025"/>
                    <a:pt x="2576" y="908"/>
                  </a:cubicBezTo>
                  <a:cubicBezTo>
                    <a:pt x="2607" y="660"/>
                    <a:pt x="2576" y="412"/>
                    <a:pt x="2482" y="195"/>
                  </a:cubicBezTo>
                  <a:cubicBezTo>
                    <a:pt x="2353" y="65"/>
                    <a:pt x="2181" y="1"/>
                    <a:pt x="200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0" name="Google Shape;3388;p29">
              <a:extLst>
                <a:ext uri="{FF2B5EF4-FFF2-40B4-BE49-F238E27FC236}">
                  <a16:creationId xmlns:a16="http://schemas.microsoft.com/office/drawing/2014/main" id="{D86D3BC0-2077-48F7-BD29-94C5A8760744}"/>
                </a:ext>
              </a:extLst>
            </p:cNvPr>
            <p:cNvSpPr/>
            <p:nvPr/>
          </p:nvSpPr>
          <p:spPr>
            <a:xfrm>
              <a:off x="3652400" y="4192450"/>
              <a:ext cx="73850" cy="83825"/>
            </a:xfrm>
            <a:custGeom>
              <a:avLst/>
              <a:gdLst/>
              <a:ahLst/>
              <a:cxnLst/>
              <a:rect l="l" t="t" r="r" b="b"/>
              <a:pathLst>
                <a:path w="2954" h="3353" extrusionOk="0">
                  <a:moveTo>
                    <a:pt x="1620" y="1597"/>
                  </a:moveTo>
                  <a:lnTo>
                    <a:pt x="1620" y="1597"/>
                  </a:lnTo>
                  <a:cubicBezTo>
                    <a:pt x="1611" y="1650"/>
                    <a:pt x="1600" y="1702"/>
                    <a:pt x="1589" y="1754"/>
                  </a:cubicBezTo>
                  <a:cubicBezTo>
                    <a:pt x="1567" y="1889"/>
                    <a:pt x="1528" y="2007"/>
                    <a:pt x="1473" y="2132"/>
                  </a:cubicBezTo>
                  <a:lnTo>
                    <a:pt x="1473" y="2132"/>
                  </a:lnTo>
                  <a:cubicBezTo>
                    <a:pt x="1486" y="1925"/>
                    <a:pt x="1537" y="1720"/>
                    <a:pt x="1620" y="1597"/>
                  </a:cubicBezTo>
                  <a:close/>
                  <a:moveTo>
                    <a:pt x="2436" y="1"/>
                  </a:moveTo>
                  <a:cubicBezTo>
                    <a:pt x="2170" y="1"/>
                    <a:pt x="1811" y="136"/>
                    <a:pt x="1713" y="234"/>
                  </a:cubicBezTo>
                  <a:cubicBezTo>
                    <a:pt x="1589" y="389"/>
                    <a:pt x="1465" y="513"/>
                    <a:pt x="1341" y="668"/>
                  </a:cubicBezTo>
                  <a:cubicBezTo>
                    <a:pt x="1170" y="851"/>
                    <a:pt x="1234" y="962"/>
                    <a:pt x="1390" y="1013"/>
                  </a:cubicBezTo>
                  <a:lnTo>
                    <a:pt x="1390" y="1013"/>
                  </a:lnTo>
                  <a:cubicBezTo>
                    <a:pt x="1247" y="1044"/>
                    <a:pt x="1105" y="1105"/>
                    <a:pt x="1000" y="1165"/>
                  </a:cubicBezTo>
                  <a:cubicBezTo>
                    <a:pt x="235" y="1576"/>
                    <a:pt x="0" y="3353"/>
                    <a:pt x="1087" y="3353"/>
                  </a:cubicBezTo>
                  <a:cubicBezTo>
                    <a:pt x="1147" y="3353"/>
                    <a:pt x="1211" y="3347"/>
                    <a:pt x="1279" y="3336"/>
                  </a:cubicBezTo>
                  <a:cubicBezTo>
                    <a:pt x="2551" y="3119"/>
                    <a:pt x="2954" y="1258"/>
                    <a:pt x="2737" y="172"/>
                  </a:cubicBezTo>
                  <a:cubicBezTo>
                    <a:pt x="2714" y="47"/>
                    <a:pt x="2590" y="1"/>
                    <a:pt x="2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1" name="Google Shape;3389;p29">
              <a:extLst>
                <a:ext uri="{FF2B5EF4-FFF2-40B4-BE49-F238E27FC236}">
                  <a16:creationId xmlns:a16="http://schemas.microsoft.com/office/drawing/2014/main" id="{EBD036B0-A7CD-4AB6-A42F-F9366171C1D8}"/>
                </a:ext>
              </a:extLst>
            </p:cNvPr>
            <p:cNvSpPr/>
            <p:nvPr/>
          </p:nvSpPr>
          <p:spPr>
            <a:xfrm>
              <a:off x="3725450" y="4337000"/>
              <a:ext cx="71150" cy="87775"/>
            </a:xfrm>
            <a:custGeom>
              <a:avLst/>
              <a:gdLst/>
              <a:ahLst/>
              <a:cxnLst/>
              <a:rect l="l" t="t" r="r" b="b"/>
              <a:pathLst>
                <a:path w="2846" h="3511" extrusionOk="0">
                  <a:moveTo>
                    <a:pt x="2581" y="1"/>
                  </a:moveTo>
                  <a:cubicBezTo>
                    <a:pt x="2286" y="1"/>
                    <a:pt x="1819" y="182"/>
                    <a:pt x="1738" y="284"/>
                  </a:cubicBezTo>
                  <a:cubicBezTo>
                    <a:pt x="1421" y="691"/>
                    <a:pt x="1170" y="1148"/>
                    <a:pt x="1022" y="1643"/>
                  </a:cubicBezTo>
                  <a:lnTo>
                    <a:pt x="1022" y="1643"/>
                  </a:lnTo>
                  <a:cubicBezTo>
                    <a:pt x="991" y="1663"/>
                    <a:pt x="960" y="1686"/>
                    <a:pt x="931" y="1711"/>
                  </a:cubicBezTo>
                  <a:lnTo>
                    <a:pt x="900" y="1680"/>
                  </a:lnTo>
                  <a:cubicBezTo>
                    <a:pt x="559" y="1959"/>
                    <a:pt x="1" y="2393"/>
                    <a:pt x="125" y="2920"/>
                  </a:cubicBezTo>
                  <a:cubicBezTo>
                    <a:pt x="253" y="3279"/>
                    <a:pt x="593" y="3511"/>
                    <a:pt x="952" y="3511"/>
                  </a:cubicBezTo>
                  <a:cubicBezTo>
                    <a:pt x="1027" y="3511"/>
                    <a:pt x="1104" y="3500"/>
                    <a:pt x="1180" y="3479"/>
                  </a:cubicBezTo>
                  <a:cubicBezTo>
                    <a:pt x="1831" y="3355"/>
                    <a:pt x="2079" y="2951"/>
                    <a:pt x="2265" y="2362"/>
                  </a:cubicBezTo>
                  <a:cubicBezTo>
                    <a:pt x="2513" y="1649"/>
                    <a:pt x="2700" y="935"/>
                    <a:pt x="2824" y="191"/>
                  </a:cubicBezTo>
                  <a:cubicBezTo>
                    <a:pt x="2845" y="51"/>
                    <a:pt x="2737" y="1"/>
                    <a:pt x="25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2" name="Google Shape;3390;p29">
              <a:extLst>
                <a:ext uri="{FF2B5EF4-FFF2-40B4-BE49-F238E27FC236}">
                  <a16:creationId xmlns:a16="http://schemas.microsoft.com/office/drawing/2014/main" id="{80B2185A-36EA-4352-9EB8-94483E3B6AB7}"/>
                </a:ext>
              </a:extLst>
            </p:cNvPr>
            <p:cNvSpPr/>
            <p:nvPr/>
          </p:nvSpPr>
          <p:spPr>
            <a:xfrm>
              <a:off x="3960575" y="4329600"/>
              <a:ext cx="56500" cy="67600"/>
            </a:xfrm>
            <a:custGeom>
              <a:avLst/>
              <a:gdLst/>
              <a:ahLst/>
              <a:cxnLst/>
              <a:rect l="l" t="t" r="r" b="b"/>
              <a:pathLst>
                <a:path w="2260" h="2704" extrusionOk="0">
                  <a:moveTo>
                    <a:pt x="1231" y="0"/>
                  </a:moveTo>
                  <a:cubicBezTo>
                    <a:pt x="1161" y="0"/>
                    <a:pt x="1090" y="7"/>
                    <a:pt x="1018" y="21"/>
                  </a:cubicBezTo>
                  <a:cubicBezTo>
                    <a:pt x="832" y="52"/>
                    <a:pt x="429" y="177"/>
                    <a:pt x="398" y="394"/>
                  </a:cubicBezTo>
                  <a:cubicBezTo>
                    <a:pt x="387" y="481"/>
                    <a:pt x="422" y="542"/>
                    <a:pt x="480" y="582"/>
                  </a:cubicBezTo>
                  <a:lnTo>
                    <a:pt x="480" y="582"/>
                  </a:lnTo>
                  <a:cubicBezTo>
                    <a:pt x="110" y="1159"/>
                    <a:pt x="0" y="1846"/>
                    <a:pt x="150" y="2534"/>
                  </a:cubicBezTo>
                  <a:cubicBezTo>
                    <a:pt x="175" y="2659"/>
                    <a:pt x="302" y="2704"/>
                    <a:pt x="454" y="2704"/>
                  </a:cubicBezTo>
                  <a:cubicBezTo>
                    <a:pt x="678" y="2704"/>
                    <a:pt x="957" y="2608"/>
                    <a:pt x="1049" y="2534"/>
                  </a:cubicBezTo>
                  <a:cubicBezTo>
                    <a:pt x="1577" y="2162"/>
                    <a:pt x="2259" y="1665"/>
                    <a:pt x="2259" y="983"/>
                  </a:cubicBezTo>
                  <a:cubicBezTo>
                    <a:pt x="2232" y="407"/>
                    <a:pt x="1767" y="0"/>
                    <a:pt x="12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3" name="Google Shape;3391;p29">
              <a:extLst>
                <a:ext uri="{FF2B5EF4-FFF2-40B4-BE49-F238E27FC236}">
                  <a16:creationId xmlns:a16="http://schemas.microsoft.com/office/drawing/2014/main" id="{D9E20327-77D5-4920-8781-35F10AA7695D}"/>
                </a:ext>
              </a:extLst>
            </p:cNvPr>
            <p:cNvSpPr/>
            <p:nvPr/>
          </p:nvSpPr>
          <p:spPr>
            <a:xfrm>
              <a:off x="4174850" y="4333225"/>
              <a:ext cx="77200" cy="87325"/>
            </a:xfrm>
            <a:custGeom>
              <a:avLst/>
              <a:gdLst/>
              <a:ahLst/>
              <a:cxnLst/>
              <a:rect l="l" t="t" r="r" b="b"/>
              <a:pathLst>
                <a:path w="3088" h="3493" extrusionOk="0">
                  <a:moveTo>
                    <a:pt x="1720" y="1468"/>
                  </a:moveTo>
                  <a:cubicBezTo>
                    <a:pt x="1652" y="1832"/>
                    <a:pt x="1506" y="2180"/>
                    <a:pt x="1288" y="2482"/>
                  </a:cubicBezTo>
                  <a:cubicBezTo>
                    <a:pt x="1203" y="2595"/>
                    <a:pt x="1163" y="2650"/>
                    <a:pt x="1157" y="2650"/>
                  </a:cubicBezTo>
                  <a:cubicBezTo>
                    <a:pt x="1149" y="2650"/>
                    <a:pt x="1189" y="2572"/>
                    <a:pt x="1257" y="2420"/>
                  </a:cubicBezTo>
                  <a:cubicBezTo>
                    <a:pt x="1319" y="2265"/>
                    <a:pt x="1350" y="2110"/>
                    <a:pt x="1443" y="1955"/>
                  </a:cubicBezTo>
                  <a:cubicBezTo>
                    <a:pt x="1521" y="1783"/>
                    <a:pt x="1615" y="1620"/>
                    <a:pt x="1720" y="1468"/>
                  </a:cubicBezTo>
                  <a:close/>
                  <a:moveTo>
                    <a:pt x="2343" y="1"/>
                  </a:moveTo>
                  <a:cubicBezTo>
                    <a:pt x="1838" y="26"/>
                    <a:pt x="1272" y="318"/>
                    <a:pt x="1145" y="793"/>
                  </a:cubicBezTo>
                  <a:lnTo>
                    <a:pt x="1145" y="793"/>
                  </a:lnTo>
                  <a:cubicBezTo>
                    <a:pt x="598" y="1287"/>
                    <a:pt x="262" y="1932"/>
                    <a:pt x="109" y="2637"/>
                  </a:cubicBezTo>
                  <a:cubicBezTo>
                    <a:pt x="1" y="3207"/>
                    <a:pt x="438" y="3492"/>
                    <a:pt x="944" y="3492"/>
                  </a:cubicBezTo>
                  <a:cubicBezTo>
                    <a:pt x="1016" y="3492"/>
                    <a:pt x="1090" y="3486"/>
                    <a:pt x="1164" y="3475"/>
                  </a:cubicBezTo>
                  <a:cubicBezTo>
                    <a:pt x="2529" y="3195"/>
                    <a:pt x="3087" y="1458"/>
                    <a:pt x="2839" y="249"/>
                  </a:cubicBezTo>
                  <a:cubicBezTo>
                    <a:pt x="2808" y="32"/>
                    <a:pt x="2498" y="1"/>
                    <a:pt x="234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76" name="Google Shape;3394;p29">
            <a:extLst>
              <a:ext uri="{FF2B5EF4-FFF2-40B4-BE49-F238E27FC236}">
                <a16:creationId xmlns:a16="http://schemas.microsoft.com/office/drawing/2014/main" id="{2284408B-BEC4-4279-BC3E-E30820BB5FF9}"/>
              </a:ext>
            </a:extLst>
          </p:cNvPr>
          <p:cNvGrpSpPr/>
          <p:nvPr/>
        </p:nvGrpSpPr>
        <p:grpSpPr>
          <a:xfrm rot="9809556" flipH="1">
            <a:off x="10591548" y="-247031"/>
            <a:ext cx="1974912" cy="3326040"/>
            <a:chOff x="3026750" y="1552825"/>
            <a:chExt cx="1108700" cy="1867600"/>
          </a:xfrm>
        </p:grpSpPr>
        <p:sp>
          <p:nvSpPr>
            <p:cNvPr id="77" name="Google Shape;3395;p29">
              <a:extLst>
                <a:ext uri="{FF2B5EF4-FFF2-40B4-BE49-F238E27FC236}">
                  <a16:creationId xmlns:a16="http://schemas.microsoft.com/office/drawing/2014/main" id="{2533E3C7-DB31-45A8-8D12-8B4B2762610D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8" name="Google Shape;3396;p29">
              <a:extLst>
                <a:ext uri="{FF2B5EF4-FFF2-40B4-BE49-F238E27FC236}">
                  <a16:creationId xmlns:a16="http://schemas.microsoft.com/office/drawing/2014/main" id="{37AC3EEB-059E-41D4-9183-70BAD32F895E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9" name="Google Shape;3397;p29">
              <a:extLst>
                <a:ext uri="{FF2B5EF4-FFF2-40B4-BE49-F238E27FC236}">
                  <a16:creationId xmlns:a16="http://schemas.microsoft.com/office/drawing/2014/main" id="{252C7C6A-013C-4307-8306-612DCAC12957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0" name="Google Shape;3398;p29">
              <a:extLst>
                <a:ext uri="{FF2B5EF4-FFF2-40B4-BE49-F238E27FC236}">
                  <a16:creationId xmlns:a16="http://schemas.microsoft.com/office/drawing/2014/main" id="{4B7731CC-0039-423A-89CA-7D09617C9F1B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1" name="Google Shape;3399;p29">
              <a:extLst>
                <a:ext uri="{FF2B5EF4-FFF2-40B4-BE49-F238E27FC236}">
                  <a16:creationId xmlns:a16="http://schemas.microsoft.com/office/drawing/2014/main" id="{65F545DD-6431-46F0-B596-FC91B73263A3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2" name="Google Shape;3400;p29">
              <a:extLst>
                <a:ext uri="{FF2B5EF4-FFF2-40B4-BE49-F238E27FC236}">
                  <a16:creationId xmlns:a16="http://schemas.microsoft.com/office/drawing/2014/main" id="{67370C8D-CAC6-431F-8E57-BD86AE369CA7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3" name="Google Shape;3401;p29">
              <a:extLst>
                <a:ext uri="{FF2B5EF4-FFF2-40B4-BE49-F238E27FC236}">
                  <a16:creationId xmlns:a16="http://schemas.microsoft.com/office/drawing/2014/main" id="{61888320-E0E8-42A1-8E6E-875FEBF0C6FD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4" name="Google Shape;3402;p29">
              <a:extLst>
                <a:ext uri="{FF2B5EF4-FFF2-40B4-BE49-F238E27FC236}">
                  <a16:creationId xmlns:a16="http://schemas.microsoft.com/office/drawing/2014/main" id="{C3AE84A0-2888-45BC-AD1D-34E61CC6EA15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5" name="Google Shape;3403;p29">
              <a:extLst>
                <a:ext uri="{FF2B5EF4-FFF2-40B4-BE49-F238E27FC236}">
                  <a16:creationId xmlns:a16="http://schemas.microsoft.com/office/drawing/2014/main" id="{2EA7BEEF-A362-4AB3-9A33-BBBE7C7B4A25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6" name="Google Shape;3404;p29">
              <a:extLst>
                <a:ext uri="{FF2B5EF4-FFF2-40B4-BE49-F238E27FC236}">
                  <a16:creationId xmlns:a16="http://schemas.microsoft.com/office/drawing/2014/main" id="{4AAFD3CD-562A-4178-9B6B-A318966EB217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7" name="Google Shape;3405;p29">
              <a:extLst>
                <a:ext uri="{FF2B5EF4-FFF2-40B4-BE49-F238E27FC236}">
                  <a16:creationId xmlns:a16="http://schemas.microsoft.com/office/drawing/2014/main" id="{D0BC6526-FB73-491D-A804-1F593E7FF7F6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8" name="Google Shape;3406;p29">
              <a:extLst>
                <a:ext uri="{FF2B5EF4-FFF2-40B4-BE49-F238E27FC236}">
                  <a16:creationId xmlns:a16="http://schemas.microsoft.com/office/drawing/2014/main" id="{0725264D-15DE-41F0-A94F-BAD128D46529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9" name="Google Shape;3407;p29">
              <a:extLst>
                <a:ext uri="{FF2B5EF4-FFF2-40B4-BE49-F238E27FC236}">
                  <a16:creationId xmlns:a16="http://schemas.microsoft.com/office/drawing/2014/main" id="{E011EAAD-00F6-4663-9CCB-7C1E2AFB2D23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0" name="Google Shape;3408;p29">
              <a:extLst>
                <a:ext uri="{FF2B5EF4-FFF2-40B4-BE49-F238E27FC236}">
                  <a16:creationId xmlns:a16="http://schemas.microsoft.com/office/drawing/2014/main" id="{0AA4BF72-FBD1-4486-81DA-7D9D71AC18A0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1" name="Google Shape;3409;p29">
              <a:extLst>
                <a:ext uri="{FF2B5EF4-FFF2-40B4-BE49-F238E27FC236}">
                  <a16:creationId xmlns:a16="http://schemas.microsoft.com/office/drawing/2014/main" id="{03922BF5-CD1A-4AC3-8A9A-EB0D540933BF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2" name="Google Shape;3410;p29">
              <a:extLst>
                <a:ext uri="{FF2B5EF4-FFF2-40B4-BE49-F238E27FC236}">
                  <a16:creationId xmlns:a16="http://schemas.microsoft.com/office/drawing/2014/main" id="{3D9361CE-0A62-450E-B3C1-2BDFFB9543B8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3" name="Google Shape;3411;p29">
              <a:extLst>
                <a:ext uri="{FF2B5EF4-FFF2-40B4-BE49-F238E27FC236}">
                  <a16:creationId xmlns:a16="http://schemas.microsoft.com/office/drawing/2014/main" id="{2610EE39-9268-4F91-9407-15B5D6FB271D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4" name="Google Shape;3412;p29">
              <a:extLst>
                <a:ext uri="{FF2B5EF4-FFF2-40B4-BE49-F238E27FC236}">
                  <a16:creationId xmlns:a16="http://schemas.microsoft.com/office/drawing/2014/main" id="{C026541C-1D6A-43B7-99AD-341A1A059B36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5" name="Google Shape;3413;p29">
              <a:extLst>
                <a:ext uri="{FF2B5EF4-FFF2-40B4-BE49-F238E27FC236}">
                  <a16:creationId xmlns:a16="http://schemas.microsoft.com/office/drawing/2014/main" id="{3CC0EE3A-2D38-401E-BD96-91FD847DBE78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51" name="Google Shape;3341;p29">
            <a:extLst>
              <a:ext uri="{FF2B5EF4-FFF2-40B4-BE49-F238E27FC236}">
                <a16:creationId xmlns:a16="http://schemas.microsoft.com/office/drawing/2014/main" id="{7E957DC1-459C-4C1A-824D-6ED5261EC20A}"/>
              </a:ext>
            </a:extLst>
          </p:cNvPr>
          <p:cNvSpPr/>
          <p:nvPr/>
        </p:nvSpPr>
        <p:spPr>
          <a:xfrm rot="9409066" flipH="1">
            <a:off x="9403972" y="-847907"/>
            <a:ext cx="2431520" cy="2173691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F31DDD06-769B-8205-16F8-7F47621DAFD5}"/>
              </a:ext>
            </a:extLst>
          </p:cNvPr>
          <p:cNvSpPr/>
          <p:nvPr/>
        </p:nvSpPr>
        <p:spPr>
          <a:xfrm>
            <a:off x="633915" y="1127760"/>
            <a:ext cx="10897685" cy="4358640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Chọn một trong những đề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1: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lễ hội của quê hương.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2: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một buổi hoạt động ngoại khoá của trường hoặc lớp em.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Đề 3</a:t>
            </a:r>
            <a:r>
              <a:rPr lang="en-US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:</a:t>
            </a:r>
            <a:r>
              <a:rPr lang="vi-VN" sz="3200" b="1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 </a:t>
            </a:r>
            <a:r>
              <a:rPr lang="vi-VN" sz="3200" kern="0" dirty="0">
                <a:solidFill>
                  <a:srgbClr val="00206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Viết đoạn văn thể hiện tình cảm, cảm xúc về hoạt động gói bánh chưng hoặc bánh tét ngày Tết.</a:t>
            </a:r>
            <a:endParaRPr lang="en-US" sz="3200" kern="0" dirty="0">
              <a:solidFill>
                <a:srgbClr val="00206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73769902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51" grpId="0" animBg="1"/>
      <p:bldP spid="2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:a16="http://schemas.microsoft.com/office/drawing/2014/main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:a16="http://schemas.microsoft.com/office/drawing/2014/main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:a16="http://schemas.microsoft.com/office/drawing/2014/main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:a16="http://schemas.microsoft.com/office/drawing/2014/main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:a16="http://schemas.microsoft.com/office/drawing/2014/main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:a16="http://schemas.microsoft.com/office/drawing/2014/main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:a16="http://schemas.microsoft.com/office/drawing/2014/main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:a16="http://schemas.microsoft.com/office/drawing/2014/main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:a16="http://schemas.microsoft.com/office/drawing/2014/main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:a16="http://schemas.microsoft.com/office/drawing/2014/main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:a16="http://schemas.microsoft.com/office/drawing/2014/main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:a16="http://schemas.microsoft.com/office/drawing/2014/main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:a16="http://schemas.microsoft.com/office/drawing/2014/main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:a16="http://schemas.microsoft.com/office/drawing/2014/main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:a16="http://schemas.microsoft.com/office/drawing/2014/main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:a16="http://schemas.microsoft.com/office/drawing/2014/main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:a16="http://schemas.microsoft.com/office/drawing/2014/main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:a16="http://schemas.microsoft.com/office/drawing/2014/main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:a16="http://schemas.microsoft.com/office/drawing/2014/main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:a16="http://schemas.microsoft.com/office/drawing/2014/main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:a16="http://schemas.microsoft.com/office/drawing/2014/main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:a16="http://schemas.microsoft.com/office/drawing/2014/main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:a16="http://schemas.microsoft.com/office/drawing/2014/main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:a16="http://schemas.microsoft.com/office/drawing/2014/main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:a16="http://schemas.microsoft.com/office/drawing/2014/main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:a16="http://schemas.microsoft.com/office/drawing/2014/main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:a16="http://schemas.microsoft.com/office/drawing/2014/main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:a16="http://schemas.microsoft.com/office/drawing/2014/main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:a16="http://schemas.microsoft.com/office/drawing/2014/main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:a16="http://schemas.microsoft.com/office/drawing/2014/main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:a16="http://schemas.microsoft.com/office/drawing/2014/main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:a16="http://schemas.microsoft.com/office/drawing/2014/main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:a16="http://schemas.microsoft.com/office/drawing/2014/main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:a16="http://schemas.microsoft.com/office/drawing/2014/main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:a16="http://schemas.microsoft.com/office/drawing/2014/main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:a16="http://schemas.microsoft.com/office/drawing/2014/main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:a16="http://schemas.microsoft.com/office/drawing/2014/main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:a16="http://schemas.microsoft.com/office/drawing/2014/main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:a16="http://schemas.microsoft.com/office/drawing/2014/main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:a16="http://schemas.microsoft.com/office/drawing/2014/main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:a16="http://schemas.microsoft.com/office/drawing/2014/main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:a16="http://schemas.microsoft.com/office/drawing/2014/main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:a16="http://schemas.microsoft.com/office/drawing/2014/main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:a16="http://schemas.microsoft.com/office/drawing/2014/main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:a16="http://schemas.microsoft.com/office/drawing/2014/main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:a16="http://schemas.microsoft.com/office/drawing/2014/main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:a16="http://schemas.microsoft.com/office/drawing/2014/main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:a16="http://schemas.microsoft.com/office/drawing/2014/main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:a16="http://schemas.microsoft.com/office/drawing/2014/main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:a16="http://schemas.microsoft.com/office/drawing/2014/main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:a16="http://schemas.microsoft.com/office/drawing/2014/main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:a16="http://schemas.microsoft.com/office/drawing/2014/main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:a16="http://schemas.microsoft.com/office/drawing/2014/main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:a16="http://schemas.microsoft.com/office/drawing/2014/main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:a16="http://schemas.microsoft.com/office/drawing/2014/main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 latinLnBrk="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:a16="http://schemas.microsoft.com/office/drawing/2014/main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:a16="http://schemas.microsoft.com/office/drawing/2014/main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:a16="http://schemas.microsoft.com/office/drawing/2014/main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:a16="http://schemas.microsoft.com/office/drawing/2014/main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:a16="http://schemas.microsoft.com/office/drawing/2014/main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:a16="http://schemas.microsoft.com/office/drawing/2014/main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:a16="http://schemas.microsoft.com/office/drawing/2014/main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:a16="http://schemas.microsoft.com/office/drawing/2014/main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:a16="http://schemas.microsoft.com/office/drawing/2014/main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:a16="http://schemas.microsoft.com/office/drawing/2014/main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:a16="http://schemas.microsoft.com/office/drawing/2014/main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:a16="http://schemas.microsoft.com/office/drawing/2014/main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:a16="http://schemas.microsoft.com/office/drawing/2014/main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:a16="http://schemas.microsoft.com/office/drawing/2014/main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:a16="http://schemas.microsoft.com/office/drawing/2014/main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:a16="http://schemas.microsoft.com/office/drawing/2014/main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:a16="http://schemas.microsoft.com/office/drawing/2014/main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:a16="http://schemas.microsoft.com/office/drawing/2014/main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:a16="http://schemas.microsoft.com/office/drawing/2014/main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:a16="http://schemas.microsoft.com/office/drawing/2014/main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:a16="http://schemas.microsoft.com/office/drawing/2014/main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:a16="http://schemas.microsoft.com/office/drawing/2014/main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:a16="http://schemas.microsoft.com/office/drawing/2014/main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:a16="http://schemas.microsoft.com/office/drawing/2014/main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:a16="http://schemas.microsoft.com/office/drawing/2014/main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:a16="http://schemas.microsoft.com/office/drawing/2014/main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:a16="http://schemas.microsoft.com/office/drawing/2014/main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:a16="http://schemas.microsoft.com/office/drawing/2014/main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:a16="http://schemas.microsoft.com/office/drawing/2014/main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:a16="http://schemas.microsoft.com/office/drawing/2014/main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:a16="http://schemas.microsoft.com/office/drawing/2014/main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:a16="http://schemas.microsoft.com/office/drawing/2014/main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:a16="http://schemas.microsoft.com/office/drawing/2014/main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:a16="http://schemas.microsoft.com/office/drawing/2014/main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:a16="http://schemas.microsoft.com/office/drawing/2014/main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:a16="http://schemas.microsoft.com/office/drawing/2014/main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:a16="http://schemas.microsoft.com/office/drawing/2014/main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:a16="http://schemas.microsoft.com/office/drawing/2014/main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:a16="http://schemas.microsoft.com/office/drawing/2014/main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:a16="http://schemas.microsoft.com/office/drawing/2014/main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:a16="http://schemas.microsoft.com/office/drawing/2014/main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:a16="http://schemas.microsoft.com/office/drawing/2014/main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:a16="http://schemas.microsoft.com/office/drawing/2014/main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14350" indent="-514350" algn="just">
              <a:buAutoNum type="arabicPeriod"/>
            </a:pPr>
            <a:r>
              <a:rPr lang="vi-VN" sz="2800" b="1" dirty="0">
                <a:solidFill>
                  <a:srgbClr val="002060"/>
                </a:solidFill>
              </a:rPr>
              <a:t>Dựa vào các ý đã tìm được trong hoạt động Viết ở Bài 10, </a:t>
            </a:r>
            <a:endParaRPr lang="en-US" sz="2800" b="1" dirty="0">
              <a:solidFill>
                <a:srgbClr val="002060"/>
              </a:solidFill>
            </a:endParaRPr>
          </a:p>
          <a:p>
            <a:pPr algn="just"/>
            <a:r>
              <a:rPr lang="vi-VN" sz="2800" b="1" dirty="0">
                <a:solidFill>
                  <a:srgbClr val="002060"/>
                </a:solidFill>
              </a:rPr>
              <a:t>viết đoạn văn theo yêu cầu của đề bài.</a:t>
            </a:r>
            <a:endParaRPr lang="vi-VN" sz="2800" dirty="0">
              <a:solidFill>
                <a:srgbClr val="002060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FAFAB6B-6F01-5876-C8E4-603079207D6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50682" y="2038985"/>
            <a:ext cx="8220075" cy="43243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0" name="Google Shape;887;p7">
            <a:extLst>
              <a:ext uri="{FF2B5EF4-FFF2-40B4-BE49-F238E27FC236}">
                <a16:creationId xmlns:a16="http://schemas.microsoft.com/office/drawing/2014/main" id="{BEF346B5-9C72-4E53-98DE-25273B432E12}"/>
              </a:ext>
            </a:extLst>
          </p:cNvPr>
          <p:cNvGrpSpPr/>
          <p:nvPr/>
        </p:nvGrpSpPr>
        <p:grpSpPr>
          <a:xfrm>
            <a:off x="7941418" y="5985086"/>
            <a:ext cx="4896557" cy="1774740"/>
            <a:chOff x="-1068128" y="3996204"/>
            <a:chExt cx="3672418" cy="1331055"/>
          </a:xfrm>
        </p:grpSpPr>
        <p:sp>
          <p:nvSpPr>
            <p:cNvPr id="61" name="Google Shape;888;p7">
              <a:extLst>
                <a:ext uri="{FF2B5EF4-FFF2-40B4-BE49-F238E27FC236}">
                  <a16:creationId xmlns:a16="http://schemas.microsoft.com/office/drawing/2014/main" id="{716265FA-353B-46BB-A99F-66BBF5A3C504}"/>
                </a:ext>
              </a:extLst>
            </p:cNvPr>
            <p:cNvSpPr/>
            <p:nvPr/>
          </p:nvSpPr>
          <p:spPr>
            <a:xfrm rot="-10594719">
              <a:off x="-1038001" y="4102993"/>
              <a:ext cx="3612164" cy="1117479"/>
            </a:xfrm>
            <a:custGeom>
              <a:avLst/>
              <a:gdLst/>
              <a:ahLst/>
              <a:cxnLst/>
              <a:rect l="l" t="t" r="r" b="b"/>
              <a:pathLst>
                <a:path w="62034" h="19192" extrusionOk="0">
                  <a:moveTo>
                    <a:pt x="11909" y="0"/>
                  </a:moveTo>
                  <a:cubicBezTo>
                    <a:pt x="10357" y="0"/>
                    <a:pt x="8959" y="416"/>
                    <a:pt x="7720" y="1498"/>
                  </a:cubicBezTo>
                  <a:cubicBezTo>
                    <a:pt x="0" y="8222"/>
                    <a:pt x="9929" y="19192"/>
                    <a:pt x="23150" y="19192"/>
                  </a:cubicBezTo>
                  <a:cubicBezTo>
                    <a:pt x="24750" y="19192"/>
                    <a:pt x="26398" y="19031"/>
                    <a:pt x="28069" y="18683"/>
                  </a:cubicBezTo>
                  <a:cubicBezTo>
                    <a:pt x="43548" y="15426"/>
                    <a:pt x="55087" y="14402"/>
                    <a:pt x="58747" y="9036"/>
                  </a:cubicBezTo>
                  <a:cubicBezTo>
                    <a:pt x="62033" y="4211"/>
                    <a:pt x="59267" y="1003"/>
                    <a:pt x="52187" y="1003"/>
                  </a:cubicBezTo>
                  <a:cubicBezTo>
                    <a:pt x="48708" y="1003"/>
                    <a:pt x="44188" y="1777"/>
                    <a:pt x="38833" y="3515"/>
                  </a:cubicBezTo>
                  <a:cubicBezTo>
                    <a:pt x="36521" y="4263"/>
                    <a:pt x="34303" y="4561"/>
                    <a:pt x="32180" y="4561"/>
                  </a:cubicBezTo>
                  <a:cubicBezTo>
                    <a:pt x="23878" y="4561"/>
                    <a:pt x="17050" y="0"/>
                    <a:pt x="119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62" name="Google Shape;889;p7">
              <a:extLst>
                <a:ext uri="{FF2B5EF4-FFF2-40B4-BE49-F238E27FC236}">
                  <a16:creationId xmlns:a16="http://schemas.microsoft.com/office/drawing/2014/main" id="{45CA310F-5D0A-415B-90CC-624F5634B8BC}"/>
                </a:ext>
              </a:extLst>
            </p:cNvPr>
            <p:cNvGrpSpPr/>
            <p:nvPr/>
          </p:nvGrpSpPr>
          <p:grpSpPr>
            <a:xfrm>
              <a:off x="-800178" y="4304942"/>
              <a:ext cx="2873315" cy="818933"/>
              <a:chOff x="-800178" y="4304942"/>
              <a:chExt cx="2873315" cy="818933"/>
            </a:xfrm>
          </p:grpSpPr>
          <p:sp>
            <p:nvSpPr>
              <p:cNvPr id="63" name="Google Shape;890;p7">
                <a:extLst>
                  <a:ext uri="{FF2B5EF4-FFF2-40B4-BE49-F238E27FC236}">
                    <a16:creationId xmlns:a16="http://schemas.microsoft.com/office/drawing/2014/main" id="{09EDD1E1-8BF5-45C4-9060-DB7DB0D8D318}"/>
                  </a:ext>
                </a:extLst>
              </p:cNvPr>
              <p:cNvSpPr/>
              <p:nvPr/>
            </p:nvSpPr>
            <p:spPr>
              <a:xfrm rot="-10594719">
                <a:off x="1780944" y="5070486"/>
                <a:ext cx="126240" cy="49667"/>
              </a:xfrm>
              <a:custGeom>
                <a:avLst/>
                <a:gdLst/>
                <a:ahLst/>
                <a:cxnLst/>
                <a:rect l="l" t="t" r="r" b="b"/>
                <a:pathLst>
                  <a:path w="2168" h="853" extrusionOk="0">
                    <a:moveTo>
                      <a:pt x="986" y="1"/>
                    </a:moveTo>
                    <a:cubicBezTo>
                      <a:pt x="882" y="1"/>
                      <a:pt x="780" y="9"/>
                      <a:pt x="679" y="24"/>
                    </a:cubicBezTo>
                    <a:cubicBezTo>
                      <a:pt x="431" y="55"/>
                      <a:pt x="89" y="179"/>
                      <a:pt x="27" y="427"/>
                    </a:cubicBezTo>
                    <a:cubicBezTo>
                      <a:pt x="1" y="664"/>
                      <a:pt x="243" y="745"/>
                      <a:pt x="430" y="745"/>
                    </a:cubicBezTo>
                    <a:cubicBezTo>
                      <a:pt x="464" y="745"/>
                      <a:pt x="495" y="742"/>
                      <a:pt x="524" y="738"/>
                    </a:cubicBezTo>
                    <a:cubicBezTo>
                      <a:pt x="573" y="729"/>
                      <a:pt x="621" y="725"/>
                      <a:pt x="667" y="725"/>
                    </a:cubicBezTo>
                    <a:cubicBezTo>
                      <a:pt x="793" y="725"/>
                      <a:pt x="906" y="754"/>
                      <a:pt x="1020" y="800"/>
                    </a:cubicBezTo>
                    <a:cubicBezTo>
                      <a:pt x="1125" y="835"/>
                      <a:pt x="1229" y="852"/>
                      <a:pt x="1332" y="852"/>
                    </a:cubicBezTo>
                    <a:cubicBezTo>
                      <a:pt x="1504" y="852"/>
                      <a:pt x="1671" y="804"/>
                      <a:pt x="1826" y="707"/>
                    </a:cubicBezTo>
                    <a:cubicBezTo>
                      <a:pt x="1982" y="614"/>
                      <a:pt x="2168" y="334"/>
                      <a:pt x="1919" y="210"/>
                    </a:cubicBezTo>
                    <a:cubicBezTo>
                      <a:pt x="1617" y="71"/>
                      <a:pt x="1297" y="1"/>
                      <a:pt x="9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4" name="Google Shape;891;p7">
                <a:extLst>
                  <a:ext uri="{FF2B5EF4-FFF2-40B4-BE49-F238E27FC236}">
                    <a16:creationId xmlns:a16="http://schemas.microsoft.com/office/drawing/2014/main" id="{842CC61B-09BE-49E6-9816-1E2623958D16}"/>
                  </a:ext>
                </a:extLst>
              </p:cNvPr>
              <p:cNvSpPr/>
              <p:nvPr/>
            </p:nvSpPr>
            <p:spPr>
              <a:xfrm rot="-10594719">
                <a:off x="1565235" y="5016770"/>
                <a:ext cx="124668" cy="49551"/>
              </a:xfrm>
              <a:custGeom>
                <a:avLst/>
                <a:gdLst/>
                <a:ahLst/>
                <a:cxnLst/>
                <a:rect l="l" t="t" r="r" b="b"/>
                <a:pathLst>
                  <a:path w="2141" h="851" extrusionOk="0">
                    <a:moveTo>
                      <a:pt x="814" y="1"/>
                    </a:moveTo>
                    <a:cubicBezTo>
                      <a:pt x="564" y="1"/>
                      <a:pt x="323" y="118"/>
                      <a:pt x="156" y="285"/>
                    </a:cubicBezTo>
                    <a:cubicBezTo>
                      <a:pt x="1" y="502"/>
                      <a:pt x="280" y="595"/>
                      <a:pt x="466" y="595"/>
                    </a:cubicBezTo>
                    <a:cubicBezTo>
                      <a:pt x="621" y="595"/>
                      <a:pt x="776" y="657"/>
                      <a:pt x="900" y="781"/>
                    </a:cubicBezTo>
                    <a:cubicBezTo>
                      <a:pt x="1009" y="828"/>
                      <a:pt x="1133" y="851"/>
                      <a:pt x="1257" y="851"/>
                    </a:cubicBezTo>
                    <a:cubicBezTo>
                      <a:pt x="1381" y="851"/>
                      <a:pt x="1505" y="828"/>
                      <a:pt x="1614" y="781"/>
                    </a:cubicBezTo>
                    <a:cubicBezTo>
                      <a:pt x="1738" y="719"/>
                      <a:pt x="2141" y="502"/>
                      <a:pt x="1924" y="347"/>
                    </a:cubicBezTo>
                    <a:cubicBezTo>
                      <a:pt x="1645" y="130"/>
                      <a:pt x="1272" y="6"/>
                      <a:pt x="900" y="6"/>
                    </a:cubicBezTo>
                    <a:cubicBezTo>
                      <a:pt x="871" y="2"/>
                      <a:pt x="843" y="1"/>
                      <a:pt x="81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5" name="Google Shape;892;p7">
                <a:extLst>
                  <a:ext uri="{FF2B5EF4-FFF2-40B4-BE49-F238E27FC236}">
                    <a16:creationId xmlns:a16="http://schemas.microsoft.com/office/drawing/2014/main" id="{7EA16702-2C52-4D31-B7BE-F9895D6D46DB}"/>
                  </a:ext>
                </a:extLst>
              </p:cNvPr>
              <p:cNvSpPr/>
              <p:nvPr/>
            </p:nvSpPr>
            <p:spPr>
              <a:xfrm rot="-10594719">
                <a:off x="1976086" y="4955828"/>
                <a:ext cx="95786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7" extrusionOk="0">
                    <a:moveTo>
                      <a:pt x="869" y="1"/>
                    </a:moveTo>
                    <a:cubicBezTo>
                      <a:pt x="249" y="1"/>
                      <a:pt x="1" y="776"/>
                      <a:pt x="776" y="776"/>
                    </a:cubicBezTo>
                    <a:cubicBezTo>
                      <a:pt x="1396" y="776"/>
                      <a:pt x="1645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6" name="Google Shape;893;p7">
                <a:extLst>
                  <a:ext uri="{FF2B5EF4-FFF2-40B4-BE49-F238E27FC236}">
                    <a16:creationId xmlns:a16="http://schemas.microsoft.com/office/drawing/2014/main" id="{FB4B4A85-BA39-41D8-95F4-4B7B6804DE1C}"/>
                  </a:ext>
                </a:extLst>
              </p:cNvPr>
              <p:cNvSpPr/>
              <p:nvPr/>
            </p:nvSpPr>
            <p:spPr>
              <a:xfrm rot="-10594719">
                <a:off x="1773296" y="4958228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900" y="0"/>
                    </a:moveTo>
                    <a:cubicBezTo>
                      <a:pt x="249" y="0"/>
                      <a:pt x="1" y="776"/>
                      <a:pt x="776" y="776"/>
                    </a:cubicBezTo>
                    <a:cubicBezTo>
                      <a:pt x="1397" y="776"/>
                      <a:pt x="1645" y="0"/>
                      <a:pt x="90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7" name="Google Shape;894;p7">
                <a:extLst>
                  <a:ext uri="{FF2B5EF4-FFF2-40B4-BE49-F238E27FC236}">
                    <a16:creationId xmlns:a16="http://schemas.microsoft.com/office/drawing/2014/main" id="{17ED9F8C-C1DE-4007-842A-9BD02704C9F6}"/>
                  </a:ext>
                </a:extLst>
              </p:cNvPr>
              <p:cNvSpPr/>
              <p:nvPr/>
            </p:nvSpPr>
            <p:spPr>
              <a:xfrm rot="-10594719">
                <a:off x="1864326" y="4858253"/>
                <a:ext cx="126473" cy="45999"/>
              </a:xfrm>
              <a:custGeom>
                <a:avLst/>
                <a:gdLst/>
                <a:ahLst/>
                <a:cxnLst/>
                <a:rect l="l" t="t" r="r" b="b"/>
                <a:pathLst>
                  <a:path w="2172" h="790" extrusionOk="0">
                    <a:moveTo>
                      <a:pt x="828" y="0"/>
                    </a:moveTo>
                    <a:cubicBezTo>
                      <a:pt x="650" y="0"/>
                      <a:pt x="477" y="49"/>
                      <a:pt x="342" y="146"/>
                    </a:cubicBezTo>
                    <a:cubicBezTo>
                      <a:pt x="187" y="239"/>
                      <a:pt x="1" y="487"/>
                      <a:pt x="249" y="611"/>
                    </a:cubicBezTo>
                    <a:cubicBezTo>
                      <a:pt x="525" y="726"/>
                      <a:pt x="835" y="790"/>
                      <a:pt x="1154" y="790"/>
                    </a:cubicBezTo>
                    <a:cubicBezTo>
                      <a:pt x="1265" y="790"/>
                      <a:pt x="1377" y="782"/>
                      <a:pt x="1489" y="766"/>
                    </a:cubicBezTo>
                    <a:cubicBezTo>
                      <a:pt x="1707" y="735"/>
                      <a:pt x="2079" y="611"/>
                      <a:pt x="2110" y="363"/>
                    </a:cubicBezTo>
                    <a:cubicBezTo>
                      <a:pt x="2172" y="115"/>
                      <a:pt x="1800" y="115"/>
                      <a:pt x="1645" y="115"/>
                    </a:cubicBezTo>
                    <a:cubicBezTo>
                      <a:pt x="1595" y="123"/>
                      <a:pt x="1547" y="127"/>
                      <a:pt x="1501" y="127"/>
                    </a:cubicBezTo>
                    <a:cubicBezTo>
                      <a:pt x="1375" y="127"/>
                      <a:pt x="1262" y="98"/>
                      <a:pt x="1148" y="53"/>
                    </a:cubicBezTo>
                    <a:cubicBezTo>
                      <a:pt x="1044" y="18"/>
                      <a:pt x="935" y="0"/>
                      <a:pt x="82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8" name="Google Shape;895;p7">
                <a:extLst>
                  <a:ext uri="{FF2B5EF4-FFF2-40B4-BE49-F238E27FC236}">
                    <a16:creationId xmlns:a16="http://schemas.microsoft.com/office/drawing/2014/main" id="{D58BC085-0FB8-48F5-8B58-E463F6FE7B7C}"/>
                  </a:ext>
                </a:extLst>
              </p:cNvPr>
              <p:cNvSpPr/>
              <p:nvPr/>
            </p:nvSpPr>
            <p:spPr>
              <a:xfrm rot="-10594719">
                <a:off x="1635557" y="4850249"/>
                <a:ext cx="88566" cy="25328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435" extrusionOk="0">
                    <a:moveTo>
                      <a:pt x="931" y="1"/>
                    </a:moveTo>
                    <a:cubicBezTo>
                      <a:pt x="652" y="1"/>
                      <a:pt x="404" y="63"/>
                      <a:pt x="156" y="218"/>
                    </a:cubicBezTo>
                    <a:cubicBezTo>
                      <a:pt x="124" y="249"/>
                      <a:pt x="0" y="280"/>
                      <a:pt x="31" y="373"/>
                    </a:cubicBezTo>
                    <a:cubicBezTo>
                      <a:pt x="31" y="435"/>
                      <a:pt x="156" y="435"/>
                      <a:pt x="218" y="435"/>
                    </a:cubicBezTo>
                    <a:lnTo>
                      <a:pt x="590" y="435"/>
                    </a:lnTo>
                    <a:cubicBezTo>
                      <a:pt x="869" y="404"/>
                      <a:pt x="1148" y="342"/>
                      <a:pt x="1365" y="218"/>
                    </a:cubicBezTo>
                    <a:cubicBezTo>
                      <a:pt x="1427" y="187"/>
                      <a:pt x="1520" y="125"/>
                      <a:pt x="1520" y="63"/>
                    </a:cubicBezTo>
                    <a:cubicBezTo>
                      <a:pt x="1489" y="1"/>
                      <a:pt x="1365" y="1"/>
                      <a:pt x="130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69" name="Google Shape;896;p7">
                <a:extLst>
                  <a:ext uri="{FF2B5EF4-FFF2-40B4-BE49-F238E27FC236}">
                    <a16:creationId xmlns:a16="http://schemas.microsoft.com/office/drawing/2014/main" id="{5A93F961-2AC6-47DF-9FE6-498D10EE4A73}"/>
                  </a:ext>
                </a:extLst>
              </p:cNvPr>
              <p:cNvSpPr/>
              <p:nvPr/>
            </p:nvSpPr>
            <p:spPr>
              <a:xfrm rot="-10594719">
                <a:off x="1326281" y="4893132"/>
                <a:ext cx="144524" cy="58168"/>
              </a:xfrm>
              <a:custGeom>
                <a:avLst/>
                <a:gdLst/>
                <a:ahLst/>
                <a:cxnLst/>
                <a:rect l="l" t="t" r="r" b="b"/>
                <a:pathLst>
                  <a:path w="2482" h="999" extrusionOk="0">
                    <a:moveTo>
                      <a:pt x="782" y="1"/>
                    </a:moveTo>
                    <a:cubicBezTo>
                      <a:pt x="533" y="1"/>
                      <a:pt x="291" y="118"/>
                      <a:pt x="124" y="285"/>
                    </a:cubicBezTo>
                    <a:cubicBezTo>
                      <a:pt x="0" y="502"/>
                      <a:pt x="248" y="626"/>
                      <a:pt x="434" y="626"/>
                    </a:cubicBezTo>
                    <a:lnTo>
                      <a:pt x="434" y="595"/>
                    </a:lnTo>
                    <a:cubicBezTo>
                      <a:pt x="714" y="595"/>
                      <a:pt x="1024" y="719"/>
                      <a:pt x="1241" y="905"/>
                    </a:cubicBezTo>
                    <a:cubicBezTo>
                      <a:pt x="1365" y="967"/>
                      <a:pt x="1497" y="998"/>
                      <a:pt x="1625" y="998"/>
                    </a:cubicBezTo>
                    <a:cubicBezTo>
                      <a:pt x="1753" y="998"/>
                      <a:pt x="1877" y="967"/>
                      <a:pt x="1985" y="905"/>
                    </a:cubicBezTo>
                    <a:cubicBezTo>
                      <a:pt x="2109" y="843"/>
                      <a:pt x="2482" y="626"/>
                      <a:pt x="2296" y="440"/>
                    </a:cubicBezTo>
                    <a:cubicBezTo>
                      <a:pt x="1926" y="156"/>
                      <a:pt x="1479" y="2"/>
                      <a:pt x="1001" y="2"/>
                    </a:cubicBezTo>
                    <a:cubicBezTo>
                      <a:pt x="957" y="2"/>
                      <a:pt x="913" y="3"/>
                      <a:pt x="869" y="6"/>
                    </a:cubicBezTo>
                    <a:cubicBezTo>
                      <a:pt x="840" y="2"/>
                      <a:pt x="811" y="1"/>
                      <a:pt x="782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0" name="Google Shape;897;p7">
                <a:extLst>
                  <a:ext uri="{FF2B5EF4-FFF2-40B4-BE49-F238E27FC236}">
                    <a16:creationId xmlns:a16="http://schemas.microsoft.com/office/drawing/2014/main" id="{152C0B33-7267-40AC-8320-4FB9FF7279F1}"/>
                  </a:ext>
                </a:extLst>
              </p:cNvPr>
              <p:cNvSpPr/>
              <p:nvPr/>
            </p:nvSpPr>
            <p:spPr>
              <a:xfrm rot="-10594719">
                <a:off x="1377624" y="4771551"/>
                <a:ext cx="112090" cy="34645"/>
              </a:xfrm>
              <a:custGeom>
                <a:avLst/>
                <a:gdLst/>
                <a:ahLst/>
                <a:cxnLst/>
                <a:rect l="l" t="t" r="r" b="b"/>
                <a:pathLst>
                  <a:path w="1925" h="595" extrusionOk="0">
                    <a:moveTo>
                      <a:pt x="956" y="1"/>
                    </a:moveTo>
                    <a:cubicBezTo>
                      <a:pt x="755" y="1"/>
                      <a:pt x="563" y="59"/>
                      <a:pt x="404" y="149"/>
                    </a:cubicBezTo>
                    <a:cubicBezTo>
                      <a:pt x="280" y="211"/>
                      <a:pt x="1" y="397"/>
                      <a:pt x="249" y="460"/>
                    </a:cubicBezTo>
                    <a:lnTo>
                      <a:pt x="776" y="584"/>
                    </a:lnTo>
                    <a:cubicBezTo>
                      <a:pt x="835" y="591"/>
                      <a:pt x="895" y="595"/>
                      <a:pt x="957" y="595"/>
                    </a:cubicBezTo>
                    <a:cubicBezTo>
                      <a:pt x="1155" y="595"/>
                      <a:pt x="1362" y="554"/>
                      <a:pt x="1552" y="460"/>
                    </a:cubicBezTo>
                    <a:cubicBezTo>
                      <a:pt x="1645" y="397"/>
                      <a:pt x="1924" y="211"/>
                      <a:pt x="1676" y="149"/>
                    </a:cubicBezTo>
                    <a:lnTo>
                      <a:pt x="1180" y="25"/>
                    </a:lnTo>
                    <a:cubicBezTo>
                      <a:pt x="1105" y="9"/>
                      <a:pt x="1030" y="1"/>
                      <a:pt x="95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1" name="Google Shape;898;p7">
                <a:extLst>
                  <a:ext uri="{FF2B5EF4-FFF2-40B4-BE49-F238E27FC236}">
                    <a16:creationId xmlns:a16="http://schemas.microsoft.com/office/drawing/2014/main" id="{5246FB37-A459-45B3-9069-4CE7BC71E391}"/>
                  </a:ext>
                </a:extLst>
              </p:cNvPr>
              <p:cNvSpPr/>
              <p:nvPr/>
            </p:nvSpPr>
            <p:spPr>
              <a:xfrm rot="-10594719">
                <a:off x="1803282" y="4697382"/>
                <a:ext cx="112032" cy="48211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828" extrusionOk="0">
                    <a:moveTo>
                      <a:pt x="826" y="1"/>
                    </a:moveTo>
                    <a:cubicBezTo>
                      <a:pt x="594" y="1"/>
                      <a:pt x="368" y="69"/>
                      <a:pt x="187" y="225"/>
                    </a:cubicBezTo>
                    <a:cubicBezTo>
                      <a:pt x="0" y="349"/>
                      <a:pt x="31" y="535"/>
                      <a:pt x="280" y="535"/>
                    </a:cubicBezTo>
                    <a:lnTo>
                      <a:pt x="249" y="535"/>
                    </a:lnTo>
                    <a:cubicBezTo>
                      <a:pt x="404" y="567"/>
                      <a:pt x="559" y="629"/>
                      <a:pt x="683" y="753"/>
                    </a:cubicBezTo>
                    <a:cubicBezTo>
                      <a:pt x="749" y="808"/>
                      <a:pt x="838" y="828"/>
                      <a:pt x="935" y="828"/>
                    </a:cubicBezTo>
                    <a:cubicBezTo>
                      <a:pt x="1110" y="828"/>
                      <a:pt x="1307" y="762"/>
                      <a:pt x="1427" y="722"/>
                    </a:cubicBezTo>
                    <a:cubicBezTo>
                      <a:pt x="1520" y="691"/>
                      <a:pt x="1924" y="473"/>
                      <a:pt x="1738" y="318"/>
                    </a:cubicBezTo>
                    <a:cubicBezTo>
                      <a:pt x="1520" y="132"/>
                      <a:pt x="1241" y="39"/>
                      <a:pt x="962" y="8"/>
                    </a:cubicBezTo>
                    <a:cubicBezTo>
                      <a:pt x="917" y="3"/>
                      <a:pt x="871" y="1"/>
                      <a:pt x="8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2" name="Google Shape;899;p7">
                <a:extLst>
                  <a:ext uri="{FF2B5EF4-FFF2-40B4-BE49-F238E27FC236}">
                    <a16:creationId xmlns:a16="http://schemas.microsoft.com/office/drawing/2014/main" id="{9CD09FC3-C79D-48ED-A269-B39B4DC009D7}"/>
                  </a:ext>
                </a:extLst>
              </p:cNvPr>
              <p:cNvSpPr/>
              <p:nvPr/>
            </p:nvSpPr>
            <p:spPr>
              <a:xfrm rot="-10594719">
                <a:off x="1895778" y="4578886"/>
                <a:ext cx="113837" cy="36159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621" extrusionOk="0">
                    <a:moveTo>
                      <a:pt x="1210" y="1"/>
                    </a:moveTo>
                    <a:cubicBezTo>
                      <a:pt x="807" y="1"/>
                      <a:pt x="1" y="621"/>
                      <a:pt x="745" y="621"/>
                    </a:cubicBezTo>
                    <a:cubicBezTo>
                      <a:pt x="1148" y="621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3" name="Google Shape;900;p7">
                <a:extLst>
                  <a:ext uri="{FF2B5EF4-FFF2-40B4-BE49-F238E27FC236}">
                    <a16:creationId xmlns:a16="http://schemas.microsoft.com/office/drawing/2014/main" id="{CB6686AE-0E3F-4C26-8853-3E9D4E3A4E57}"/>
                  </a:ext>
                </a:extLst>
              </p:cNvPr>
              <p:cNvSpPr/>
              <p:nvPr/>
            </p:nvSpPr>
            <p:spPr>
              <a:xfrm rot="-10594719">
                <a:off x="1667823" y="4452968"/>
                <a:ext cx="119311" cy="43903"/>
              </a:xfrm>
              <a:custGeom>
                <a:avLst/>
                <a:gdLst/>
                <a:ahLst/>
                <a:cxnLst/>
                <a:rect l="l" t="t" r="r" b="b"/>
                <a:pathLst>
                  <a:path w="2049" h="754" extrusionOk="0">
                    <a:moveTo>
                      <a:pt x="754" y="0"/>
                    </a:moveTo>
                    <a:cubicBezTo>
                      <a:pt x="504" y="0"/>
                      <a:pt x="264" y="123"/>
                      <a:pt x="125" y="346"/>
                    </a:cubicBezTo>
                    <a:cubicBezTo>
                      <a:pt x="1" y="563"/>
                      <a:pt x="218" y="749"/>
                      <a:pt x="435" y="749"/>
                    </a:cubicBezTo>
                    <a:lnTo>
                      <a:pt x="1180" y="749"/>
                    </a:lnTo>
                    <a:cubicBezTo>
                      <a:pt x="1208" y="752"/>
                      <a:pt x="1237" y="754"/>
                      <a:pt x="1265" y="754"/>
                    </a:cubicBezTo>
                    <a:cubicBezTo>
                      <a:pt x="1515" y="754"/>
                      <a:pt x="1757" y="634"/>
                      <a:pt x="1924" y="439"/>
                    </a:cubicBezTo>
                    <a:cubicBezTo>
                      <a:pt x="2048" y="191"/>
                      <a:pt x="1831" y="5"/>
                      <a:pt x="1583" y="5"/>
                    </a:cubicBezTo>
                    <a:lnTo>
                      <a:pt x="839" y="5"/>
                    </a:lnTo>
                    <a:cubicBezTo>
                      <a:pt x="810" y="2"/>
                      <a:pt x="782" y="0"/>
                      <a:pt x="7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4" name="Google Shape;901;p7">
                <a:extLst>
                  <a:ext uri="{FF2B5EF4-FFF2-40B4-BE49-F238E27FC236}">
                    <a16:creationId xmlns:a16="http://schemas.microsoft.com/office/drawing/2014/main" id="{44BC9297-2090-40C6-A21F-B7BEE4F3B7CC}"/>
                  </a:ext>
                </a:extLst>
              </p:cNvPr>
              <p:cNvSpPr/>
              <p:nvPr/>
            </p:nvSpPr>
            <p:spPr>
              <a:xfrm rot="-10594719">
                <a:off x="1579763" y="4538236"/>
                <a:ext cx="113896" cy="34412"/>
              </a:xfrm>
              <a:custGeom>
                <a:avLst/>
                <a:gdLst/>
                <a:ahLst/>
                <a:cxnLst/>
                <a:rect l="l" t="t" r="r" b="b"/>
                <a:pathLst>
                  <a:path w="1956" h="591" extrusionOk="0">
                    <a:moveTo>
                      <a:pt x="1211" y="1"/>
                    </a:moveTo>
                    <a:cubicBezTo>
                      <a:pt x="838" y="1"/>
                      <a:pt x="1" y="590"/>
                      <a:pt x="776" y="590"/>
                    </a:cubicBezTo>
                    <a:cubicBezTo>
                      <a:pt x="1149" y="590"/>
                      <a:pt x="1955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5" name="Google Shape;902;p7">
                <a:extLst>
                  <a:ext uri="{FF2B5EF4-FFF2-40B4-BE49-F238E27FC236}">
                    <a16:creationId xmlns:a16="http://schemas.microsoft.com/office/drawing/2014/main" id="{5D39ACB3-F5C6-4A31-B27F-D80765BDEF3C}"/>
                  </a:ext>
                </a:extLst>
              </p:cNvPr>
              <p:cNvSpPr/>
              <p:nvPr/>
            </p:nvSpPr>
            <p:spPr>
              <a:xfrm rot="-10594719">
                <a:off x="1579808" y="4655738"/>
                <a:ext cx="106675" cy="39652"/>
              </a:xfrm>
              <a:custGeom>
                <a:avLst/>
                <a:gdLst/>
                <a:ahLst/>
                <a:cxnLst/>
                <a:rect l="l" t="t" r="r" b="b"/>
                <a:pathLst>
                  <a:path w="1832" h="681" extrusionOk="0">
                    <a:moveTo>
                      <a:pt x="915" y="1"/>
                    </a:moveTo>
                    <a:cubicBezTo>
                      <a:pt x="727" y="1"/>
                      <a:pt x="543" y="49"/>
                      <a:pt x="373" y="155"/>
                    </a:cubicBezTo>
                    <a:cubicBezTo>
                      <a:pt x="249" y="217"/>
                      <a:pt x="1" y="434"/>
                      <a:pt x="280" y="527"/>
                    </a:cubicBezTo>
                    <a:lnTo>
                      <a:pt x="683" y="651"/>
                    </a:lnTo>
                    <a:cubicBezTo>
                      <a:pt x="762" y="671"/>
                      <a:pt x="844" y="681"/>
                      <a:pt x="926" y="681"/>
                    </a:cubicBezTo>
                    <a:cubicBezTo>
                      <a:pt x="1105" y="681"/>
                      <a:pt x="1289" y="633"/>
                      <a:pt x="1459" y="527"/>
                    </a:cubicBezTo>
                    <a:cubicBezTo>
                      <a:pt x="1583" y="465"/>
                      <a:pt x="1831" y="248"/>
                      <a:pt x="1552" y="155"/>
                    </a:cubicBezTo>
                    <a:lnTo>
                      <a:pt x="1180" y="31"/>
                    </a:lnTo>
                    <a:cubicBezTo>
                      <a:pt x="1091" y="11"/>
                      <a:pt x="1003" y="1"/>
                      <a:pt x="9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6" name="Google Shape;903;p7">
                <a:extLst>
                  <a:ext uri="{FF2B5EF4-FFF2-40B4-BE49-F238E27FC236}">
                    <a16:creationId xmlns:a16="http://schemas.microsoft.com/office/drawing/2014/main" id="{36E6581E-A091-4A60-AE77-724CC4D2920B}"/>
                  </a:ext>
                </a:extLst>
              </p:cNvPr>
              <p:cNvSpPr/>
              <p:nvPr/>
            </p:nvSpPr>
            <p:spPr>
              <a:xfrm rot="-10594719">
                <a:off x="1253171" y="4536196"/>
                <a:ext cx="131888" cy="69813"/>
              </a:xfrm>
              <a:custGeom>
                <a:avLst/>
                <a:gdLst/>
                <a:ahLst/>
                <a:cxnLst/>
                <a:rect l="l" t="t" r="r" b="b"/>
                <a:pathLst>
                  <a:path w="2265" h="1199" extrusionOk="0">
                    <a:moveTo>
                      <a:pt x="979" y="0"/>
                    </a:moveTo>
                    <a:cubicBezTo>
                      <a:pt x="813" y="0"/>
                      <a:pt x="636" y="53"/>
                      <a:pt x="497" y="92"/>
                    </a:cubicBezTo>
                    <a:cubicBezTo>
                      <a:pt x="403" y="123"/>
                      <a:pt x="0" y="341"/>
                      <a:pt x="186" y="496"/>
                    </a:cubicBezTo>
                    <a:lnTo>
                      <a:pt x="1055" y="1116"/>
                    </a:lnTo>
                    <a:cubicBezTo>
                      <a:pt x="1127" y="1176"/>
                      <a:pt x="1222" y="1199"/>
                      <a:pt x="1323" y="1199"/>
                    </a:cubicBezTo>
                    <a:cubicBezTo>
                      <a:pt x="1482" y="1199"/>
                      <a:pt x="1654" y="1142"/>
                      <a:pt x="1768" y="1085"/>
                    </a:cubicBezTo>
                    <a:cubicBezTo>
                      <a:pt x="1861" y="1054"/>
                      <a:pt x="2265" y="868"/>
                      <a:pt x="2079" y="713"/>
                    </a:cubicBezTo>
                    <a:lnTo>
                      <a:pt x="1241" y="61"/>
                    </a:lnTo>
                    <a:cubicBezTo>
                      <a:pt x="1163" y="17"/>
                      <a:pt x="1073" y="0"/>
                      <a:pt x="9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7" name="Google Shape;904;p7">
                <a:extLst>
                  <a:ext uri="{FF2B5EF4-FFF2-40B4-BE49-F238E27FC236}">
                    <a16:creationId xmlns:a16="http://schemas.microsoft.com/office/drawing/2014/main" id="{0A07DDB4-5A39-4D0A-80C7-A4E92940DEE9}"/>
                  </a:ext>
                </a:extLst>
              </p:cNvPr>
              <p:cNvSpPr/>
              <p:nvPr/>
            </p:nvSpPr>
            <p:spPr>
              <a:xfrm rot="-10594719">
                <a:off x="1324781" y="4401406"/>
                <a:ext cx="110227" cy="62419"/>
              </a:xfrm>
              <a:custGeom>
                <a:avLst/>
                <a:gdLst/>
                <a:ahLst/>
                <a:cxnLst/>
                <a:rect l="l" t="t" r="r" b="b"/>
                <a:pathLst>
                  <a:path w="1893" h="1072" extrusionOk="0">
                    <a:moveTo>
                      <a:pt x="707" y="1"/>
                    </a:moveTo>
                    <a:cubicBezTo>
                      <a:pt x="508" y="1"/>
                      <a:pt x="317" y="77"/>
                      <a:pt x="187" y="229"/>
                    </a:cubicBezTo>
                    <a:cubicBezTo>
                      <a:pt x="1" y="415"/>
                      <a:pt x="94" y="725"/>
                      <a:pt x="342" y="787"/>
                    </a:cubicBezTo>
                    <a:lnTo>
                      <a:pt x="962" y="1035"/>
                    </a:lnTo>
                    <a:cubicBezTo>
                      <a:pt x="1037" y="1060"/>
                      <a:pt x="1114" y="1072"/>
                      <a:pt x="1190" y="1072"/>
                    </a:cubicBezTo>
                    <a:cubicBezTo>
                      <a:pt x="1399" y="1072"/>
                      <a:pt x="1602" y="986"/>
                      <a:pt x="1738" y="849"/>
                    </a:cubicBezTo>
                    <a:cubicBezTo>
                      <a:pt x="1893" y="663"/>
                      <a:pt x="1831" y="353"/>
                      <a:pt x="1583" y="291"/>
                    </a:cubicBezTo>
                    <a:lnTo>
                      <a:pt x="962" y="43"/>
                    </a:lnTo>
                    <a:cubicBezTo>
                      <a:pt x="879" y="15"/>
                      <a:pt x="792" y="1"/>
                      <a:pt x="7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8" name="Google Shape;905;p7">
                <a:extLst>
                  <a:ext uri="{FF2B5EF4-FFF2-40B4-BE49-F238E27FC236}">
                    <a16:creationId xmlns:a16="http://schemas.microsoft.com/office/drawing/2014/main" id="{115A0D18-A7EF-4795-94F8-CC399851A4CC}"/>
                  </a:ext>
                </a:extLst>
              </p:cNvPr>
              <p:cNvSpPr/>
              <p:nvPr/>
            </p:nvSpPr>
            <p:spPr>
              <a:xfrm rot="-10594719">
                <a:off x="1535351" y="4341719"/>
                <a:ext cx="103007" cy="37556"/>
              </a:xfrm>
              <a:custGeom>
                <a:avLst/>
                <a:gdLst/>
                <a:ahLst/>
                <a:cxnLst/>
                <a:rect l="l" t="t" r="r" b="b"/>
                <a:pathLst>
                  <a:path w="1769" h="645" extrusionOk="0">
                    <a:moveTo>
                      <a:pt x="925" y="1"/>
                    </a:moveTo>
                    <a:cubicBezTo>
                      <a:pt x="724" y="1"/>
                      <a:pt x="532" y="58"/>
                      <a:pt x="373" y="149"/>
                    </a:cubicBezTo>
                    <a:cubicBezTo>
                      <a:pt x="249" y="211"/>
                      <a:pt x="1" y="428"/>
                      <a:pt x="249" y="490"/>
                    </a:cubicBezTo>
                    <a:lnTo>
                      <a:pt x="652" y="614"/>
                    </a:lnTo>
                    <a:cubicBezTo>
                      <a:pt x="731" y="634"/>
                      <a:pt x="812" y="644"/>
                      <a:pt x="895" y="644"/>
                    </a:cubicBezTo>
                    <a:cubicBezTo>
                      <a:pt x="1074" y="644"/>
                      <a:pt x="1258" y="596"/>
                      <a:pt x="1428" y="490"/>
                    </a:cubicBezTo>
                    <a:cubicBezTo>
                      <a:pt x="1521" y="428"/>
                      <a:pt x="1769" y="242"/>
                      <a:pt x="1521" y="149"/>
                    </a:cubicBezTo>
                    <a:lnTo>
                      <a:pt x="1148" y="25"/>
                    </a:lnTo>
                    <a:cubicBezTo>
                      <a:pt x="1074" y="8"/>
                      <a:pt x="999" y="1"/>
                      <a:pt x="92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79" name="Google Shape;906;p7">
                <a:extLst>
                  <a:ext uri="{FF2B5EF4-FFF2-40B4-BE49-F238E27FC236}">
                    <a16:creationId xmlns:a16="http://schemas.microsoft.com/office/drawing/2014/main" id="{3ECD8FB5-67F8-4F0C-822E-1830393BD060}"/>
                  </a:ext>
                </a:extLst>
              </p:cNvPr>
              <p:cNvSpPr/>
              <p:nvPr/>
            </p:nvSpPr>
            <p:spPr>
              <a:xfrm rot="-10594719">
                <a:off x="1118834" y="4308400"/>
                <a:ext cx="117506" cy="54616"/>
              </a:xfrm>
              <a:custGeom>
                <a:avLst/>
                <a:gdLst/>
                <a:ahLst/>
                <a:cxnLst/>
                <a:rect l="l" t="t" r="r" b="b"/>
                <a:pathLst>
                  <a:path w="2018" h="938" extrusionOk="0">
                    <a:moveTo>
                      <a:pt x="1418" y="1"/>
                    </a:moveTo>
                    <a:cubicBezTo>
                      <a:pt x="1366" y="1"/>
                      <a:pt x="1316" y="5"/>
                      <a:pt x="1273" y="11"/>
                    </a:cubicBezTo>
                    <a:lnTo>
                      <a:pt x="528" y="135"/>
                    </a:lnTo>
                    <a:cubicBezTo>
                      <a:pt x="311" y="197"/>
                      <a:pt x="1" y="445"/>
                      <a:pt x="63" y="693"/>
                    </a:cubicBezTo>
                    <a:cubicBezTo>
                      <a:pt x="130" y="872"/>
                      <a:pt x="341" y="938"/>
                      <a:pt x="535" y="938"/>
                    </a:cubicBezTo>
                    <a:cubicBezTo>
                      <a:pt x="611" y="938"/>
                      <a:pt x="684" y="928"/>
                      <a:pt x="745" y="910"/>
                    </a:cubicBezTo>
                    <a:lnTo>
                      <a:pt x="1490" y="786"/>
                    </a:lnTo>
                    <a:cubicBezTo>
                      <a:pt x="1707" y="755"/>
                      <a:pt x="2017" y="507"/>
                      <a:pt x="1955" y="259"/>
                    </a:cubicBezTo>
                    <a:cubicBezTo>
                      <a:pt x="1881" y="60"/>
                      <a:pt x="1628" y="1"/>
                      <a:pt x="141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0" name="Google Shape;907;p7">
                <a:extLst>
                  <a:ext uri="{FF2B5EF4-FFF2-40B4-BE49-F238E27FC236}">
                    <a16:creationId xmlns:a16="http://schemas.microsoft.com/office/drawing/2014/main" id="{997AA919-3E4C-48C0-A52C-8790A56D4D99}"/>
                  </a:ext>
                </a:extLst>
              </p:cNvPr>
              <p:cNvSpPr/>
              <p:nvPr/>
            </p:nvSpPr>
            <p:spPr>
              <a:xfrm rot="-10594719">
                <a:off x="780859" y="4335661"/>
                <a:ext cx="95786" cy="48037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25" extrusionOk="0">
                    <a:moveTo>
                      <a:pt x="1144" y="0"/>
                    </a:moveTo>
                    <a:cubicBezTo>
                      <a:pt x="983" y="0"/>
                      <a:pt x="816" y="51"/>
                      <a:pt x="714" y="102"/>
                    </a:cubicBezTo>
                    <a:lnTo>
                      <a:pt x="466" y="226"/>
                    </a:lnTo>
                    <a:cubicBezTo>
                      <a:pt x="311" y="289"/>
                      <a:pt x="1" y="506"/>
                      <a:pt x="187" y="692"/>
                    </a:cubicBezTo>
                    <a:cubicBezTo>
                      <a:pt x="257" y="790"/>
                      <a:pt x="378" y="825"/>
                      <a:pt x="507" y="825"/>
                    </a:cubicBezTo>
                    <a:cubicBezTo>
                      <a:pt x="662" y="825"/>
                      <a:pt x="829" y="774"/>
                      <a:pt x="931" y="723"/>
                    </a:cubicBezTo>
                    <a:lnTo>
                      <a:pt x="1180" y="599"/>
                    </a:lnTo>
                    <a:cubicBezTo>
                      <a:pt x="1335" y="537"/>
                      <a:pt x="1645" y="320"/>
                      <a:pt x="1490" y="133"/>
                    </a:cubicBezTo>
                    <a:cubicBezTo>
                      <a:pt x="1406" y="35"/>
                      <a:pt x="1277" y="0"/>
                      <a:pt x="114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1" name="Google Shape;908;p7">
                <a:extLst>
                  <a:ext uri="{FF2B5EF4-FFF2-40B4-BE49-F238E27FC236}">
                    <a16:creationId xmlns:a16="http://schemas.microsoft.com/office/drawing/2014/main" id="{6659EC0E-29A7-4A00-992D-BD990252D287}"/>
                  </a:ext>
                </a:extLst>
              </p:cNvPr>
              <p:cNvSpPr/>
              <p:nvPr/>
            </p:nvSpPr>
            <p:spPr>
              <a:xfrm rot="-10594719">
                <a:off x="896926" y="4426275"/>
                <a:ext cx="104812" cy="39303"/>
              </a:xfrm>
              <a:custGeom>
                <a:avLst/>
                <a:gdLst/>
                <a:ahLst/>
                <a:cxnLst/>
                <a:rect l="l" t="t" r="r" b="b"/>
                <a:pathLst>
                  <a:path w="1800" h="675" extrusionOk="0">
                    <a:moveTo>
                      <a:pt x="1130" y="0"/>
                    </a:moveTo>
                    <a:cubicBezTo>
                      <a:pt x="769" y="0"/>
                      <a:pt x="422" y="122"/>
                      <a:pt x="124" y="328"/>
                    </a:cubicBezTo>
                    <a:cubicBezTo>
                      <a:pt x="62" y="390"/>
                      <a:pt x="0" y="452"/>
                      <a:pt x="0" y="545"/>
                    </a:cubicBezTo>
                    <a:cubicBezTo>
                      <a:pt x="31" y="638"/>
                      <a:pt x="155" y="669"/>
                      <a:pt x="218" y="669"/>
                    </a:cubicBezTo>
                    <a:cubicBezTo>
                      <a:pt x="254" y="673"/>
                      <a:pt x="290" y="675"/>
                      <a:pt x="326" y="675"/>
                    </a:cubicBezTo>
                    <a:cubicBezTo>
                      <a:pt x="508" y="675"/>
                      <a:pt x="686" y="625"/>
                      <a:pt x="844" y="543"/>
                    </a:cubicBezTo>
                    <a:lnTo>
                      <a:pt x="844" y="543"/>
                    </a:lnTo>
                    <a:cubicBezTo>
                      <a:pt x="857" y="544"/>
                      <a:pt x="871" y="544"/>
                      <a:pt x="884" y="544"/>
                    </a:cubicBezTo>
                    <a:cubicBezTo>
                      <a:pt x="1071" y="544"/>
                      <a:pt x="1248" y="496"/>
                      <a:pt x="1396" y="390"/>
                    </a:cubicBezTo>
                    <a:cubicBezTo>
                      <a:pt x="1520" y="359"/>
                      <a:pt x="1800" y="111"/>
                      <a:pt x="1520" y="49"/>
                    </a:cubicBezTo>
                    <a:cubicBezTo>
                      <a:pt x="1390" y="16"/>
                      <a:pt x="1259" y="0"/>
                      <a:pt x="113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2" name="Google Shape;909;p7">
                <a:extLst>
                  <a:ext uri="{FF2B5EF4-FFF2-40B4-BE49-F238E27FC236}">
                    <a16:creationId xmlns:a16="http://schemas.microsoft.com/office/drawing/2014/main" id="{B87C2087-302B-4741-B2C3-E83FB3BB9EFF}"/>
                  </a:ext>
                </a:extLst>
              </p:cNvPr>
              <p:cNvSpPr/>
              <p:nvPr/>
            </p:nvSpPr>
            <p:spPr>
              <a:xfrm rot="-10594719">
                <a:off x="1035410" y="4484473"/>
                <a:ext cx="146329" cy="74355"/>
              </a:xfrm>
              <a:custGeom>
                <a:avLst/>
                <a:gdLst/>
                <a:ahLst/>
                <a:cxnLst/>
                <a:rect l="l" t="t" r="r" b="b"/>
                <a:pathLst>
                  <a:path w="2513" h="1277" extrusionOk="0">
                    <a:moveTo>
                      <a:pt x="1964" y="0"/>
                    </a:moveTo>
                    <a:cubicBezTo>
                      <a:pt x="1894" y="0"/>
                      <a:pt x="1826" y="10"/>
                      <a:pt x="1769" y="27"/>
                    </a:cubicBezTo>
                    <a:lnTo>
                      <a:pt x="528" y="430"/>
                    </a:lnTo>
                    <a:cubicBezTo>
                      <a:pt x="280" y="492"/>
                      <a:pt x="0" y="709"/>
                      <a:pt x="62" y="988"/>
                    </a:cubicBezTo>
                    <a:cubicBezTo>
                      <a:pt x="129" y="1188"/>
                      <a:pt x="339" y="1277"/>
                      <a:pt x="532" y="1277"/>
                    </a:cubicBezTo>
                    <a:cubicBezTo>
                      <a:pt x="609" y="1277"/>
                      <a:pt x="683" y="1263"/>
                      <a:pt x="745" y="1236"/>
                    </a:cubicBezTo>
                    <a:lnTo>
                      <a:pt x="1986" y="864"/>
                    </a:lnTo>
                    <a:cubicBezTo>
                      <a:pt x="2203" y="771"/>
                      <a:pt x="2513" y="585"/>
                      <a:pt x="2420" y="306"/>
                    </a:cubicBezTo>
                    <a:cubicBezTo>
                      <a:pt x="2374" y="77"/>
                      <a:pt x="2160" y="0"/>
                      <a:pt x="196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3" name="Google Shape;910;p7">
                <a:extLst>
                  <a:ext uri="{FF2B5EF4-FFF2-40B4-BE49-F238E27FC236}">
                    <a16:creationId xmlns:a16="http://schemas.microsoft.com/office/drawing/2014/main" id="{9C177C7B-9AB7-4F44-903A-D8D1392FE6AB}"/>
                  </a:ext>
                </a:extLst>
              </p:cNvPr>
              <p:cNvSpPr/>
              <p:nvPr/>
            </p:nvSpPr>
            <p:spPr>
              <a:xfrm rot="-10594719">
                <a:off x="1152901" y="4685992"/>
                <a:ext cx="99397" cy="36450"/>
              </a:xfrm>
              <a:custGeom>
                <a:avLst/>
                <a:gdLst/>
                <a:ahLst/>
                <a:cxnLst/>
                <a:rect l="l" t="t" r="r" b="b"/>
                <a:pathLst>
                  <a:path w="1707" h="626" extrusionOk="0">
                    <a:moveTo>
                      <a:pt x="785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25"/>
                      <a:pt x="435" y="625"/>
                    </a:cubicBezTo>
                    <a:lnTo>
                      <a:pt x="838" y="625"/>
                    </a:lnTo>
                    <a:cubicBezTo>
                      <a:pt x="1117" y="625"/>
                      <a:pt x="1365" y="532"/>
                      <a:pt x="1583" y="315"/>
                    </a:cubicBezTo>
                    <a:cubicBezTo>
                      <a:pt x="1707" y="98"/>
                      <a:pt x="1458" y="5"/>
                      <a:pt x="1272" y="5"/>
                    </a:cubicBezTo>
                    <a:lnTo>
                      <a:pt x="869" y="5"/>
                    </a:lnTo>
                    <a:cubicBezTo>
                      <a:pt x="841" y="2"/>
                      <a:pt x="812" y="0"/>
                      <a:pt x="78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4" name="Google Shape;911;p7">
                <a:extLst>
                  <a:ext uri="{FF2B5EF4-FFF2-40B4-BE49-F238E27FC236}">
                    <a16:creationId xmlns:a16="http://schemas.microsoft.com/office/drawing/2014/main" id="{F454B619-BA42-4770-95B6-247E970C150A}"/>
                  </a:ext>
                </a:extLst>
              </p:cNvPr>
              <p:cNvSpPr/>
              <p:nvPr/>
            </p:nvSpPr>
            <p:spPr>
              <a:xfrm rot="-10594719">
                <a:off x="1100228" y="4854235"/>
                <a:ext cx="153608" cy="70337"/>
              </a:xfrm>
              <a:custGeom>
                <a:avLst/>
                <a:gdLst/>
                <a:ahLst/>
                <a:cxnLst/>
                <a:rect l="l" t="t" r="r" b="b"/>
                <a:pathLst>
                  <a:path w="2638" h="1208" extrusionOk="0">
                    <a:moveTo>
                      <a:pt x="729" y="0"/>
                    </a:moveTo>
                    <a:cubicBezTo>
                      <a:pt x="520" y="0"/>
                      <a:pt x="320" y="76"/>
                      <a:pt x="156" y="240"/>
                    </a:cubicBezTo>
                    <a:cubicBezTo>
                      <a:pt x="0" y="426"/>
                      <a:pt x="62" y="736"/>
                      <a:pt x="311" y="798"/>
                    </a:cubicBezTo>
                    <a:lnTo>
                      <a:pt x="1675" y="1171"/>
                    </a:lnTo>
                    <a:cubicBezTo>
                      <a:pt x="1750" y="1195"/>
                      <a:pt x="1827" y="1207"/>
                      <a:pt x="1904" y="1207"/>
                    </a:cubicBezTo>
                    <a:cubicBezTo>
                      <a:pt x="2112" y="1207"/>
                      <a:pt x="2315" y="1121"/>
                      <a:pt x="2451" y="984"/>
                    </a:cubicBezTo>
                    <a:cubicBezTo>
                      <a:pt x="2637" y="798"/>
                      <a:pt x="2544" y="488"/>
                      <a:pt x="2296" y="426"/>
                    </a:cubicBezTo>
                    <a:lnTo>
                      <a:pt x="931" y="23"/>
                    </a:lnTo>
                    <a:cubicBezTo>
                      <a:pt x="863" y="8"/>
                      <a:pt x="796" y="0"/>
                      <a:pt x="72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5" name="Google Shape;912;p7">
                <a:extLst>
                  <a:ext uri="{FF2B5EF4-FFF2-40B4-BE49-F238E27FC236}">
                    <a16:creationId xmlns:a16="http://schemas.microsoft.com/office/drawing/2014/main" id="{73EA62FC-2E8A-414D-AD9E-CB9655C968FF}"/>
                  </a:ext>
                </a:extLst>
              </p:cNvPr>
              <p:cNvSpPr/>
              <p:nvPr/>
            </p:nvSpPr>
            <p:spPr>
              <a:xfrm rot="-10594719">
                <a:off x="909141" y="4699932"/>
                <a:ext cx="84956" cy="50657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870" extrusionOk="0">
                    <a:moveTo>
                      <a:pt x="652" y="1"/>
                    </a:moveTo>
                    <a:cubicBezTo>
                      <a:pt x="342" y="1"/>
                      <a:pt x="93" y="187"/>
                      <a:pt x="31" y="466"/>
                    </a:cubicBezTo>
                    <a:cubicBezTo>
                      <a:pt x="0" y="745"/>
                      <a:pt x="310" y="838"/>
                      <a:pt x="559" y="838"/>
                    </a:cubicBezTo>
                    <a:lnTo>
                      <a:pt x="559" y="869"/>
                    </a:lnTo>
                    <a:lnTo>
                      <a:pt x="807" y="869"/>
                    </a:lnTo>
                    <a:cubicBezTo>
                      <a:pt x="1055" y="869"/>
                      <a:pt x="1396" y="652"/>
                      <a:pt x="1427" y="404"/>
                    </a:cubicBezTo>
                    <a:cubicBezTo>
                      <a:pt x="1458" y="125"/>
                      <a:pt x="1148" y="1"/>
                      <a:pt x="90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6" name="Google Shape;913;p7">
                <a:extLst>
                  <a:ext uri="{FF2B5EF4-FFF2-40B4-BE49-F238E27FC236}">
                    <a16:creationId xmlns:a16="http://schemas.microsoft.com/office/drawing/2014/main" id="{43512BB1-9FFC-4A04-89A8-099DC60ACF90}"/>
                  </a:ext>
                </a:extLst>
              </p:cNvPr>
              <p:cNvSpPr/>
              <p:nvPr/>
            </p:nvSpPr>
            <p:spPr>
              <a:xfrm rot="-10594719">
                <a:off x="661505" y="4790849"/>
                <a:ext cx="119253" cy="43961"/>
              </a:xfrm>
              <a:custGeom>
                <a:avLst/>
                <a:gdLst/>
                <a:ahLst/>
                <a:cxnLst/>
                <a:rect l="l" t="t" r="r" b="b"/>
                <a:pathLst>
                  <a:path w="2048" h="755" extrusionOk="0">
                    <a:moveTo>
                      <a:pt x="775" y="1"/>
                    </a:moveTo>
                    <a:cubicBezTo>
                      <a:pt x="503" y="1"/>
                      <a:pt x="264" y="121"/>
                      <a:pt x="125" y="316"/>
                    </a:cubicBezTo>
                    <a:cubicBezTo>
                      <a:pt x="1" y="564"/>
                      <a:pt x="218" y="750"/>
                      <a:pt x="435" y="750"/>
                    </a:cubicBezTo>
                    <a:lnTo>
                      <a:pt x="1210" y="750"/>
                    </a:lnTo>
                    <a:cubicBezTo>
                      <a:pt x="1238" y="753"/>
                      <a:pt x="1267" y="755"/>
                      <a:pt x="1295" y="755"/>
                    </a:cubicBezTo>
                    <a:cubicBezTo>
                      <a:pt x="1545" y="755"/>
                      <a:pt x="1784" y="632"/>
                      <a:pt x="1924" y="409"/>
                    </a:cubicBezTo>
                    <a:cubicBezTo>
                      <a:pt x="2048" y="192"/>
                      <a:pt x="1831" y="6"/>
                      <a:pt x="1614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7" name="Google Shape;914;p7">
                <a:extLst>
                  <a:ext uri="{FF2B5EF4-FFF2-40B4-BE49-F238E27FC236}">
                    <a16:creationId xmlns:a16="http://schemas.microsoft.com/office/drawing/2014/main" id="{23F68E7F-6373-4441-90BC-EC22AB7CD3DE}"/>
                  </a:ext>
                </a:extLst>
              </p:cNvPr>
              <p:cNvSpPr/>
              <p:nvPr/>
            </p:nvSpPr>
            <p:spPr>
              <a:xfrm rot="-10594719">
                <a:off x="716042" y="4640466"/>
                <a:ext cx="115642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59" extrusionOk="0">
                    <a:moveTo>
                      <a:pt x="1210" y="0"/>
                    </a:moveTo>
                    <a:cubicBezTo>
                      <a:pt x="838" y="0"/>
                      <a:pt x="0" y="559"/>
                      <a:pt x="776" y="559"/>
                    </a:cubicBezTo>
                    <a:cubicBezTo>
                      <a:pt x="1148" y="559"/>
                      <a:pt x="1985" y="0"/>
                      <a:pt x="12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8" name="Google Shape;915;p7">
                <a:extLst>
                  <a:ext uri="{FF2B5EF4-FFF2-40B4-BE49-F238E27FC236}">
                    <a16:creationId xmlns:a16="http://schemas.microsoft.com/office/drawing/2014/main" id="{A4D2FBCD-546A-4075-8157-F3271A3DB684}"/>
                  </a:ext>
                </a:extLst>
              </p:cNvPr>
              <p:cNvSpPr/>
              <p:nvPr/>
            </p:nvSpPr>
            <p:spPr>
              <a:xfrm rot="-10594719">
                <a:off x="596313" y="4488004"/>
                <a:ext cx="97591" cy="45242"/>
              </a:xfrm>
              <a:custGeom>
                <a:avLst/>
                <a:gdLst/>
                <a:ahLst/>
                <a:cxnLst/>
                <a:rect l="l" t="t" r="r" b="b"/>
                <a:pathLst>
                  <a:path w="1676" h="777" extrusionOk="0">
                    <a:moveTo>
                      <a:pt x="652" y="1"/>
                    </a:moveTo>
                    <a:cubicBezTo>
                      <a:pt x="404" y="1"/>
                      <a:pt x="63" y="187"/>
                      <a:pt x="32" y="435"/>
                    </a:cubicBezTo>
                    <a:cubicBezTo>
                      <a:pt x="1" y="683"/>
                      <a:pt x="342" y="776"/>
                      <a:pt x="528" y="776"/>
                    </a:cubicBezTo>
                    <a:lnTo>
                      <a:pt x="1024" y="776"/>
                    </a:lnTo>
                    <a:cubicBezTo>
                      <a:pt x="1272" y="776"/>
                      <a:pt x="1614" y="590"/>
                      <a:pt x="1645" y="342"/>
                    </a:cubicBezTo>
                    <a:cubicBezTo>
                      <a:pt x="1676" y="63"/>
                      <a:pt x="1365" y="1"/>
                      <a:pt x="11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89" name="Google Shape;916;p7">
                <a:extLst>
                  <a:ext uri="{FF2B5EF4-FFF2-40B4-BE49-F238E27FC236}">
                    <a16:creationId xmlns:a16="http://schemas.microsoft.com/office/drawing/2014/main" id="{6B421974-C2EA-4780-BD5B-A053209F4B46}"/>
                  </a:ext>
                </a:extLst>
              </p:cNvPr>
              <p:cNvSpPr/>
              <p:nvPr/>
            </p:nvSpPr>
            <p:spPr>
              <a:xfrm rot="-10594719">
                <a:off x="411673" y="4405110"/>
                <a:ext cx="113837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59" extrusionOk="0">
                    <a:moveTo>
                      <a:pt x="1210" y="1"/>
                    </a:moveTo>
                    <a:cubicBezTo>
                      <a:pt x="807" y="1"/>
                      <a:pt x="0" y="559"/>
                      <a:pt x="745" y="559"/>
                    </a:cubicBezTo>
                    <a:cubicBezTo>
                      <a:pt x="1148" y="559"/>
                      <a:pt x="1955" y="1"/>
                      <a:pt x="121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0" name="Google Shape;917;p7">
                <a:extLst>
                  <a:ext uri="{FF2B5EF4-FFF2-40B4-BE49-F238E27FC236}">
                    <a16:creationId xmlns:a16="http://schemas.microsoft.com/office/drawing/2014/main" id="{3E24BA5F-067B-4FB6-B91D-72255C21CD5E}"/>
                  </a:ext>
                </a:extLst>
              </p:cNvPr>
              <p:cNvSpPr/>
              <p:nvPr/>
            </p:nvSpPr>
            <p:spPr>
              <a:xfrm rot="-10594719">
                <a:off x="260348" y="4417234"/>
                <a:ext cx="95786" cy="45184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776" extrusionOk="0">
                    <a:moveTo>
                      <a:pt x="869" y="0"/>
                    </a:moveTo>
                    <a:cubicBezTo>
                      <a:pt x="248" y="0"/>
                      <a:pt x="0" y="776"/>
                      <a:pt x="776" y="776"/>
                    </a:cubicBezTo>
                    <a:cubicBezTo>
                      <a:pt x="1396" y="776"/>
                      <a:pt x="1644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1" name="Google Shape;918;p7">
                <a:extLst>
                  <a:ext uri="{FF2B5EF4-FFF2-40B4-BE49-F238E27FC236}">
                    <a16:creationId xmlns:a16="http://schemas.microsoft.com/office/drawing/2014/main" id="{17F0C7C6-BA2E-48E2-9797-C0F2F9257A7E}"/>
                  </a:ext>
                </a:extLst>
              </p:cNvPr>
              <p:cNvSpPr/>
              <p:nvPr/>
            </p:nvSpPr>
            <p:spPr>
              <a:xfrm rot="-10594719">
                <a:off x="298549" y="4538806"/>
                <a:ext cx="92176" cy="38255"/>
              </a:xfrm>
              <a:custGeom>
                <a:avLst/>
                <a:gdLst/>
                <a:ahLst/>
                <a:cxnLst/>
                <a:rect l="l" t="t" r="r" b="b"/>
                <a:pathLst>
                  <a:path w="1583" h="657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2"/>
                      <a:pt x="280" y="656"/>
                      <a:pt x="466" y="656"/>
                    </a:cubicBezTo>
                    <a:lnTo>
                      <a:pt x="714" y="656"/>
                    </a:lnTo>
                    <a:cubicBezTo>
                      <a:pt x="993" y="656"/>
                      <a:pt x="1242" y="532"/>
                      <a:pt x="1459" y="346"/>
                    </a:cubicBezTo>
                    <a:cubicBezTo>
                      <a:pt x="1583" y="98"/>
                      <a:pt x="1335" y="5"/>
                      <a:pt x="1149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2" name="Google Shape;919;p7">
                <a:extLst>
                  <a:ext uri="{FF2B5EF4-FFF2-40B4-BE49-F238E27FC236}">
                    <a16:creationId xmlns:a16="http://schemas.microsoft.com/office/drawing/2014/main" id="{EB36C70D-9FC5-4767-AA83-6067566BE3A5}"/>
                  </a:ext>
                </a:extLst>
              </p:cNvPr>
              <p:cNvSpPr/>
              <p:nvPr/>
            </p:nvSpPr>
            <p:spPr>
              <a:xfrm rot="-10594719">
                <a:off x="400126" y="4620999"/>
                <a:ext cx="95786" cy="46989"/>
              </a:xfrm>
              <a:custGeom>
                <a:avLst/>
                <a:gdLst/>
                <a:ahLst/>
                <a:cxnLst/>
                <a:rect l="l" t="t" r="r" b="b"/>
                <a:pathLst>
                  <a:path w="1645" h="807" extrusionOk="0">
                    <a:moveTo>
                      <a:pt x="869" y="0"/>
                    </a:moveTo>
                    <a:cubicBezTo>
                      <a:pt x="249" y="0"/>
                      <a:pt x="1" y="807"/>
                      <a:pt x="776" y="807"/>
                    </a:cubicBezTo>
                    <a:cubicBezTo>
                      <a:pt x="1397" y="807"/>
                      <a:pt x="1645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3" name="Google Shape;920;p7">
                <a:extLst>
                  <a:ext uri="{FF2B5EF4-FFF2-40B4-BE49-F238E27FC236}">
                    <a16:creationId xmlns:a16="http://schemas.microsoft.com/office/drawing/2014/main" id="{A630D5DF-8118-409C-903C-8A37B8115C0B}"/>
                  </a:ext>
                </a:extLst>
              </p:cNvPr>
              <p:cNvSpPr/>
              <p:nvPr/>
            </p:nvSpPr>
            <p:spPr>
              <a:xfrm rot="-10594719">
                <a:off x="569542" y="4609361"/>
                <a:ext cx="93981" cy="32548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559" extrusionOk="0">
                    <a:moveTo>
                      <a:pt x="900" y="0"/>
                    </a:moveTo>
                    <a:cubicBezTo>
                      <a:pt x="652" y="0"/>
                      <a:pt x="373" y="94"/>
                      <a:pt x="187" y="280"/>
                    </a:cubicBezTo>
                    <a:cubicBezTo>
                      <a:pt x="1" y="497"/>
                      <a:pt x="311" y="559"/>
                      <a:pt x="466" y="559"/>
                    </a:cubicBezTo>
                    <a:lnTo>
                      <a:pt x="714" y="559"/>
                    </a:lnTo>
                    <a:cubicBezTo>
                      <a:pt x="994" y="559"/>
                      <a:pt x="1242" y="466"/>
                      <a:pt x="1459" y="280"/>
                    </a:cubicBezTo>
                    <a:cubicBezTo>
                      <a:pt x="1614" y="63"/>
                      <a:pt x="1304" y="0"/>
                      <a:pt x="1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4" name="Google Shape;921;p7">
                <a:extLst>
                  <a:ext uri="{FF2B5EF4-FFF2-40B4-BE49-F238E27FC236}">
                    <a16:creationId xmlns:a16="http://schemas.microsoft.com/office/drawing/2014/main" id="{AE74E1F6-540B-4274-8D24-782F998D9962}"/>
                  </a:ext>
                </a:extLst>
              </p:cNvPr>
              <p:cNvSpPr/>
              <p:nvPr/>
            </p:nvSpPr>
            <p:spPr>
              <a:xfrm rot="-10594719">
                <a:off x="262558" y="4750610"/>
                <a:ext cx="176259" cy="32781"/>
              </a:xfrm>
              <a:custGeom>
                <a:avLst/>
                <a:gdLst/>
                <a:ahLst/>
                <a:cxnLst/>
                <a:rect l="l" t="t" r="r" b="b"/>
                <a:pathLst>
                  <a:path w="3027" h="563" extrusionOk="0">
                    <a:moveTo>
                      <a:pt x="2121" y="1"/>
                    </a:moveTo>
                    <a:cubicBezTo>
                      <a:pt x="1644" y="1"/>
                      <a:pt x="1156" y="49"/>
                      <a:pt x="669" y="155"/>
                    </a:cubicBezTo>
                    <a:cubicBezTo>
                      <a:pt x="545" y="186"/>
                      <a:pt x="48" y="248"/>
                      <a:pt x="17" y="434"/>
                    </a:cubicBezTo>
                    <a:cubicBezTo>
                      <a:pt x="1" y="534"/>
                      <a:pt x="109" y="562"/>
                      <a:pt x="223" y="562"/>
                    </a:cubicBezTo>
                    <a:cubicBezTo>
                      <a:pt x="321" y="562"/>
                      <a:pt x="423" y="541"/>
                      <a:pt x="451" y="527"/>
                    </a:cubicBezTo>
                    <a:lnTo>
                      <a:pt x="482" y="527"/>
                    </a:lnTo>
                    <a:cubicBezTo>
                      <a:pt x="763" y="467"/>
                      <a:pt x="1069" y="433"/>
                      <a:pt x="1376" y="433"/>
                    </a:cubicBezTo>
                    <a:cubicBezTo>
                      <a:pt x="1545" y="433"/>
                      <a:pt x="1714" y="443"/>
                      <a:pt x="1878" y="465"/>
                    </a:cubicBezTo>
                    <a:cubicBezTo>
                      <a:pt x="1921" y="470"/>
                      <a:pt x="1964" y="473"/>
                      <a:pt x="2009" y="473"/>
                    </a:cubicBezTo>
                    <a:cubicBezTo>
                      <a:pt x="2221" y="473"/>
                      <a:pt x="2448" y="413"/>
                      <a:pt x="2654" y="310"/>
                    </a:cubicBezTo>
                    <a:cubicBezTo>
                      <a:pt x="2716" y="279"/>
                      <a:pt x="3026" y="62"/>
                      <a:pt x="2778" y="31"/>
                    </a:cubicBezTo>
                    <a:cubicBezTo>
                      <a:pt x="2562" y="11"/>
                      <a:pt x="2343" y="1"/>
                      <a:pt x="212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5" name="Google Shape;922;p7">
                <a:extLst>
                  <a:ext uri="{FF2B5EF4-FFF2-40B4-BE49-F238E27FC236}">
                    <a16:creationId xmlns:a16="http://schemas.microsoft.com/office/drawing/2014/main" id="{57A2A546-FB8B-493D-ACA8-DEA06BFA935A}"/>
                  </a:ext>
                </a:extLst>
              </p:cNvPr>
              <p:cNvSpPr/>
              <p:nvPr/>
            </p:nvSpPr>
            <p:spPr>
              <a:xfrm rot="-10594719">
                <a:off x="61020" y="4723690"/>
                <a:ext cx="93981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08" extrusionOk="0">
                    <a:moveTo>
                      <a:pt x="869" y="1"/>
                    </a:moveTo>
                    <a:cubicBezTo>
                      <a:pt x="217" y="1"/>
                      <a:pt x="0" y="807"/>
                      <a:pt x="745" y="807"/>
                    </a:cubicBezTo>
                    <a:cubicBezTo>
                      <a:pt x="1396" y="807"/>
                      <a:pt x="1613" y="1"/>
                      <a:pt x="8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6" name="Google Shape;923;p7">
                <a:extLst>
                  <a:ext uri="{FF2B5EF4-FFF2-40B4-BE49-F238E27FC236}">
                    <a16:creationId xmlns:a16="http://schemas.microsoft.com/office/drawing/2014/main" id="{5D13CAE3-9EA3-40C5-BA5A-683B4D097BED}"/>
                  </a:ext>
                </a:extLst>
              </p:cNvPr>
              <p:cNvSpPr/>
              <p:nvPr/>
            </p:nvSpPr>
            <p:spPr>
              <a:xfrm rot="-10594719">
                <a:off x="-30399" y="4853917"/>
                <a:ext cx="124260" cy="31792"/>
              </a:xfrm>
              <a:custGeom>
                <a:avLst/>
                <a:gdLst/>
                <a:ahLst/>
                <a:cxnLst/>
                <a:rect l="l" t="t" r="r" b="b"/>
                <a:pathLst>
                  <a:path w="2134" h="546" extrusionOk="0">
                    <a:moveTo>
                      <a:pt x="1850" y="1"/>
                    </a:moveTo>
                    <a:cubicBezTo>
                      <a:pt x="1808" y="1"/>
                      <a:pt x="1769" y="3"/>
                      <a:pt x="1746" y="3"/>
                    </a:cubicBezTo>
                    <a:lnTo>
                      <a:pt x="877" y="127"/>
                    </a:lnTo>
                    <a:cubicBezTo>
                      <a:pt x="598" y="127"/>
                      <a:pt x="350" y="220"/>
                      <a:pt x="133" y="375"/>
                    </a:cubicBezTo>
                    <a:cubicBezTo>
                      <a:pt x="1" y="507"/>
                      <a:pt x="134" y="545"/>
                      <a:pt x="256" y="545"/>
                    </a:cubicBezTo>
                    <a:cubicBezTo>
                      <a:pt x="306" y="545"/>
                      <a:pt x="354" y="539"/>
                      <a:pt x="381" y="530"/>
                    </a:cubicBezTo>
                    <a:lnTo>
                      <a:pt x="1250" y="406"/>
                    </a:lnTo>
                    <a:cubicBezTo>
                      <a:pt x="1529" y="406"/>
                      <a:pt x="1777" y="313"/>
                      <a:pt x="1994" y="158"/>
                    </a:cubicBezTo>
                    <a:cubicBezTo>
                      <a:pt x="2134" y="18"/>
                      <a:pt x="1977" y="1"/>
                      <a:pt x="185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7" name="Google Shape;924;p7">
                <a:extLst>
                  <a:ext uri="{FF2B5EF4-FFF2-40B4-BE49-F238E27FC236}">
                    <a16:creationId xmlns:a16="http://schemas.microsoft.com/office/drawing/2014/main" id="{9C4C76C8-7348-4988-90A2-0213C90ED0F7}"/>
                  </a:ext>
                </a:extLst>
              </p:cNvPr>
              <p:cNvSpPr/>
              <p:nvPr/>
            </p:nvSpPr>
            <p:spPr>
              <a:xfrm rot="-10594719">
                <a:off x="111684" y="4611706"/>
                <a:ext cx="130083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234" h="533" extrusionOk="0">
                    <a:moveTo>
                      <a:pt x="900" y="0"/>
                    </a:moveTo>
                    <a:cubicBezTo>
                      <a:pt x="621" y="0"/>
                      <a:pt x="373" y="93"/>
                      <a:pt x="155" y="279"/>
                    </a:cubicBezTo>
                    <a:cubicBezTo>
                      <a:pt x="0" y="496"/>
                      <a:pt x="311" y="528"/>
                      <a:pt x="435" y="528"/>
                    </a:cubicBezTo>
                    <a:lnTo>
                      <a:pt x="1303" y="528"/>
                    </a:lnTo>
                    <a:cubicBezTo>
                      <a:pt x="1332" y="531"/>
                      <a:pt x="1361" y="532"/>
                      <a:pt x="1390" y="532"/>
                    </a:cubicBezTo>
                    <a:cubicBezTo>
                      <a:pt x="1639" y="532"/>
                      <a:pt x="1881" y="415"/>
                      <a:pt x="2048" y="248"/>
                    </a:cubicBezTo>
                    <a:cubicBezTo>
                      <a:pt x="2234" y="62"/>
                      <a:pt x="1924" y="0"/>
                      <a:pt x="176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8" name="Google Shape;925;p7">
                <a:extLst>
                  <a:ext uri="{FF2B5EF4-FFF2-40B4-BE49-F238E27FC236}">
                    <a16:creationId xmlns:a16="http://schemas.microsoft.com/office/drawing/2014/main" id="{07444B8C-B996-4F68-BBCE-A2EA2F94A5EE}"/>
                  </a:ext>
                </a:extLst>
              </p:cNvPr>
              <p:cNvSpPr/>
              <p:nvPr/>
            </p:nvSpPr>
            <p:spPr>
              <a:xfrm rot="-10594719">
                <a:off x="86956" y="4479838"/>
                <a:ext cx="115701" cy="30743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528" extrusionOk="0">
                    <a:moveTo>
                      <a:pt x="1211" y="1"/>
                    </a:moveTo>
                    <a:cubicBezTo>
                      <a:pt x="869" y="1"/>
                      <a:pt x="1" y="528"/>
                      <a:pt x="745" y="528"/>
                    </a:cubicBezTo>
                    <a:cubicBezTo>
                      <a:pt x="1118" y="528"/>
                      <a:pt x="1986" y="1"/>
                      <a:pt x="121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9" name="Google Shape;926;p7">
                <a:extLst>
                  <a:ext uri="{FF2B5EF4-FFF2-40B4-BE49-F238E27FC236}">
                    <a16:creationId xmlns:a16="http://schemas.microsoft.com/office/drawing/2014/main" id="{6E290E25-9CD0-4A4E-94A3-FB2B1F2F7078}"/>
                  </a:ext>
                </a:extLst>
              </p:cNvPr>
              <p:cNvSpPr/>
              <p:nvPr/>
            </p:nvSpPr>
            <p:spPr>
              <a:xfrm rot="-10594719">
                <a:off x="62376" y="4370819"/>
                <a:ext cx="90371" cy="41923"/>
              </a:xfrm>
              <a:custGeom>
                <a:avLst/>
                <a:gdLst/>
                <a:ahLst/>
                <a:cxnLst/>
                <a:rect l="l" t="t" r="r" b="b"/>
                <a:pathLst>
                  <a:path w="1552" h="720" extrusionOk="0">
                    <a:moveTo>
                      <a:pt x="776" y="1"/>
                    </a:moveTo>
                    <a:cubicBezTo>
                      <a:pt x="509" y="1"/>
                      <a:pt x="292" y="121"/>
                      <a:pt x="125" y="316"/>
                    </a:cubicBezTo>
                    <a:cubicBezTo>
                      <a:pt x="0" y="564"/>
                      <a:pt x="218" y="719"/>
                      <a:pt x="435" y="719"/>
                    </a:cubicBezTo>
                    <a:lnTo>
                      <a:pt x="683" y="719"/>
                    </a:lnTo>
                    <a:cubicBezTo>
                      <a:pt x="962" y="719"/>
                      <a:pt x="1241" y="626"/>
                      <a:pt x="1427" y="378"/>
                    </a:cubicBezTo>
                    <a:cubicBezTo>
                      <a:pt x="1551" y="161"/>
                      <a:pt x="1303" y="6"/>
                      <a:pt x="1117" y="6"/>
                    </a:cubicBezTo>
                    <a:lnTo>
                      <a:pt x="869" y="6"/>
                    </a:lnTo>
                    <a:cubicBezTo>
                      <a:pt x="837" y="2"/>
                      <a:pt x="806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0" name="Google Shape;927;p7">
                <a:extLst>
                  <a:ext uri="{FF2B5EF4-FFF2-40B4-BE49-F238E27FC236}">
                    <a16:creationId xmlns:a16="http://schemas.microsoft.com/office/drawing/2014/main" id="{EDE34F26-B61C-4798-A2CF-0264500A32BB}"/>
                  </a:ext>
                </a:extLst>
              </p:cNvPr>
              <p:cNvSpPr/>
              <p:nvPr/>
            </p:nvSpPr>
            <p:spPr>
              <a:xfrm rot="-10594719">
                <a:off x="-212795" y="4459478"/>
                <a:ext cx="93981" cy="50599"/>
              </a:xfrm>
              <a:custGeom>
                <a:avLst/>
                <a:gdLst/>
                <a:ahLst/>
                <a:cxnLst/>
                <a:rect l="l" t="t" r="r" b="b"/>
                <a:pathLst>
                  <a:path w="1614" h="869" extrusionOk="0">
                    <a:moveTo>
                      <a:pt x="869" y="0"/>
                    </a:moveTo>
                    <a:cubicBezTo>
                      <a:pt x="217" y="0"/>
                      <a:pt x="0" y="869"/>
                      <a:pt x="776" y="869"/>
                    </a:cubicBezTo>
                    <a:cubicBezTo>
                      <a:pt x="1427" y="869"/>
                      <a:pt x="1613" y="0"/>
                      <a:pt x="86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1" name="Google Shape;928;p7">
                <a:extLst>
                  <a:ext uri="{FF2B5EF4-FFF2-40B4-BE49-F238E27FC236}">
                    <a16:creationId xmlns:a16="http://schemas.microsoft.com/office/drawing/2014/main" id="{8844B2B2-EEF2-4539-AC38-F856C6760403}"/>
                  </a:ext>
                </a:extLst>
              </p:cNvPr>
              <p:cNvSpPr/>
              <p:nvPr/>
            </p:nvSpPr>
            <p:spPr>
              <a:xfrm rot="-10594719">
                <a:off x="-145853" y="4541382"/>
                <a:ext cx="112032" cy="69580"/>
              </a:xfrm>
              <a:custGeom>
                <a:avLst/>
                <a:gdLst/>
                <a:ahLst/>
                <a:cxnLst/>
                <a:rect l="l" t="t" r="r" b="b"/>
                <a:pathLst>
                  <a:path w="1924" h="1195" extrusionOk="0">
                    <a:moveTo>
                      <a:pt x="1447" y="1"/>
                    </a:moveTo>
                    <a:cubicBezTo>
                      <a:pt x="1214" y="1"/>
                      <a:pt x="989" y="70"/>
                      <a:pt x="807" y="225"/>
                    </a:cubicBezTo>
                    <a:lnTo>
                      <a:pt x="186" y="722"/>
                    </a:lnTo>
                    <a:cubicBezTo>
                      <a:pt x="0" y="877"/>
                      <a:pt x="93" y="1125"/>
                      <a:pt x="311" y="1187"/>
                    </a:cubicBezTo>
                    <a:cubicBezTo>
                      <a:pt x="356" y="1192"/>
                      <a:pt x="402" y="1195"/>
                      <a:pt x="448" y="1195"/>
                    </a:cubicBezTo>
                    <a:cubicBezTo>
                      <a:pt x="688" y="1195"/>
                      <a:pt x="935" y="1126"/>
                      <a:pt x="1117" y="970"/>
                    </a:cubicBezTo>
                    <a:lnTo>
                      <a:pt x="1086" y="970"/>
                    </a:lnTo>
                    <a:lnTo>
                      <a:pt x="1706" y="474"/>
                    </a:lnTo>
                    <a:cubicBezTo>
                      <a:pt x="1924" y="319"/>
                      <a:pt x="1799" y="70"/>
                      <a:pt x="1582" y="8"/>
                    </a:cubicBezTo>
                    <a:cubicBezTo>
                      <a:pt x="1537" y="3"/>
                      <a:pt x="1492" y="1"/>
                      <a:pt x="14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2" name="Google Shape;929;p7">
                <a:extLst>
                  <a:ext uri="{FF2B5EF4-FFF2-40B4-BE49-F238E27FC236}">
                    <a16:creationId xmlns:a16="http://schemas.microsoft.com/office/drawing/2014/main" id="{49758DE8-45CF-4B91-8C8C-A7C5D998D7A6}"/>
                  </a:ext>
                </a:extLst>
              </p:cNvPr>
              <p:cNvSpPr/>
              <p:nvPr/>
            </p:nvSpPr>
            <p:spPr>
              <a:xfrm rot="-10594719">
                <a:off x="-117570" y="4693484"/>
                <a:ext cx="106617" cy="28938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497" extrusionOk="0">
                    <a:moveTo>
                      <a:pt x="1272" y="0"/>
                    </a:moveTo>
                    <a:cubicBezTo>
                      <a:pt x="1024" y="0"/>
                      <a:pt x="0" y="496"/>
                      <a:pt x="527" y="496"/>
                    </a:cubicBezTo>
                    <a:cubicBezTo>
                      <a:pt x="807" y="496"/>
                      <a:pt x="1830" y="0"/>
                      <a:pt x="127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3" name="Google Shape;930;p7">
                <a:extLst>
                  <a:ext uri="{FF2B5EF4-FFF2-40B4-BE49-F238E27FC236}">
                    <a16:creationId xmlns:a16="http://schemas.microsoft.com/office/drawing/2014/main" id="{C9D77844-2D73-4747-A6FD-E66E319B252C}"/>
                  </a:ext>
                </a:extLst>
              </p:cNvPr>
              <p:cNvSpPr/>
              <p:nvPr/>
            </p:nvSpPr>
            <p:spPr>
              <a:xfrm rot="-10594719">
                <a:off x="-219900" y="4883379"/>
                <a:ext cx="128336" cy="46406"/>
              </a:xfrm>
              <a:custGeom>
                <a:avLst/>
                <a:gdLst/>
                <a:ahLst/>
                <a:cxnLst/>
                <a:rect l="l" t="t" r="r" b="b"/>
                <a:pathLst>
                  <a:path w="2204" h="797" extrusionOk="0">
                    <a:moveTo>
                      <a:pt x="1893" y="0"/>
                    </a:moveTo>
                    <a:cubicBezTo>
                      <a:pt x="1750" y="0"/>
                      <a:pt x="1587" y="34"/>
                      <a:pt x="1521" y="51"/>
                    </a:cubicBezTo>
                    <a:lnTo>
                      <a:pt x="528" y="299"/>
                    </a:lnTo>
                    <a:cubicBezTo>
                      <a:pt x="404" y="361"/>
                      <a:pt x="1" y="485"/>
                      <a:pt x="32" y="671"/>
                    </a:cubicBezTo>
                    <a:cubicBezTo>
                      <a:pt x="46" y="768"/>
                      <a:pt x="151" y="797"/>
                      <a:pt x="272" y="797"/>
                    </a:cubicBezTo>
                    <a:cubicBezTo>
                      <a:pt x="423" y="797"/>
                      <a:pt x="600" y="751"/>
                      <a:pt x="652" y="733"/>
                    </a:cubicBezTo>
                    <a:lnTo>
                      <a:pt x="1645" y="485"/>
                    </a:lnTo>
                    <a:cubicBezTo>
                      <a:pt x="1769" y="454"/>
                      <a:pt x="2203" y="330"/>
                      <a:pt x="2141" y="113"/>
                    </a:cubicBezTo>
                    <a:cubicBezTo>
                      <a:pt x="2127" y="26"/>
                      <a:pt x="2018" y="0"/>
                      <a:pt x="189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4" name="Google Shape;931;p7">
                <a:extLst>
                  <a:ext uri="{FF2B5EF4-FFF2-40B4-BE49-F238E27FC236}">
                    <a16:creationId xmlns:a16="http://schemas.microsoft.com/office/drawing/2014/main" id="{DB6FA705-830A-414E-AD48-DAAB8C74827E}"/>
                  </a:ext>
                </a:extLst>
              </p:cNvPr>
              <p:cNvSpPr/>
              <p:nvPr/>
            </p:nvSpPr>
            <p:spPr>
              <a:xfrm rot="-10594719">
                <a:off x="-435485" y="4915741"/>
                <a:ext cx="135557" cy="51705"/>
              </a:xfrm>
              <a:custGeom>
                <a:avLst/>
                <a:gdLst/>
                <a:ahLst/>
                <a:cxnLst/>
                <a:rect l="l" t="t" r="r" b="b"/>
                <a:pathLst>
                  <a:path w="2328" h="888" extrusionOk="0">
                    <a:moveTo>
                      <a:pt x="743" y="1"/>
                    </a:moveTo>
                    <a:cubicBezTo>
                      <a:pt x="508" y="1"/>
                      <a:pt x="283" y="140"/>
                      <a:pt x="125" y="325"/>
                    </a:cubicBezTo>
                    <a:cubicBezTo>
                      <a:pt x="1" y="573"/>
                      <a:pt x="249" y="728"/>
                      <a:pt x="466" y="759"/>
                    </a:cubicBezTo>
                    <a:lnTo>
                      <a:pt x="1459" y="883"/>
                    </a:lnTo>
                    <a:cubicBezTo>
                      <a:pt x="1487" y="886"/>
                      <a:pt x="1516" y="888"/>
                      <a:pt x="1544" y="888"/>
                    </a:cubicBezTo>
                    <a:cubicBezTo>
                      <a:pt x="1794" y="888"/>
                      <a:pt x="2036" y="768"/>
                      <a:pt x="2203" y="573"/>
                    </a:cubicBezTo>
                    <a:cubicBezTo>
                      <a:pt x="2327" y="325"/>
                      <a:pt x="2079" y="170"/>
                      <a:pt x="1862" y="138"/>
                    </a:cubicBezTo>
                    <a:lnTo>
                      <a:pt x="870" y="14"/>
                    </a:lnTo>
                    <a:cubicBezTo>
                      <a:pt x="827" y="5"/>
                      <a:pt x="785" y="1"/>
                      <a:pt x="74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5" name="Google Shape;932;p7">
                <a:extLst>
                  <a:ext uri="{FF2B5EF4-FFF2-40B4-BE49-F238E27FC236}">
                    <a16:creationId xmlns:a16="http://schemas.microsoft.com/office/drawing/2014/main" id="{F687B2EA-07DC-40A5-B6D5-E6299A6E69EE}"/>
                  </a:ext>
                </a:extLst>
              </p:cNvPr>
              <p:cNvSpPr/>
              <p:nvPr/>
            </p:nvSpPr>
            <p:spPr>
              <a:xfrm rot="-10594719">
                <a:off x="-367530" y="4751000"/>
                <a:ext cx="106617" cy="44776"/>
              </a:xfrm>
              <a:custGeom>
                <a:avLst/>
                <a:gdLst/>
                <a:ahLst/>
                <a:cxnLst/>
                <a:rect l="l" t="t" r="r" b="b"/>
                <a:pathLst>
                  <a:path w="1831" h="769" extrusionOk="0">
                    <a:moveTo>
                      <a:pt x="894" y="1"/>
                    </a:moveTo>
                    <a:cubicBezTo>
                      <a:pt x="693" y="1"/>
                      <a:pt x="501" y="59"/>
                      <a:pt x="342" y="149"/>
                    </a:cubicBezTo>
                    <a:cubicBezTo>
                      <a:pt x="187" y="242"/>
                      <a:pt x="1" y="398"/>
                      <a:pt x="218" y="491"/>
                    </a:cubicBezTo>
                    <a:lnTo>
                      <a:pt x="714" y="739"/>
                    </a:lnTo>
                    <a:cubicBezTo>
                      <a:pt x="793" y="758"/>
                      <a:pt x="874" y="769"/>
                      <a:pt x="957" y="769"/>
                    </a:cubicBezTo>
                    <a:cubicBezTo>
                      <a:pt x="1136" y="769"/>
                      <a:pt x="1320" y="721"/>
                      <a:pt x="1490" y="615"/>
                    </a:cubicBezTo>
                    <a:cubicBezTo>
                      <a:pt x="1614" y="553"/>
                      <a:pt x="1831" y="398"/>
                      <a:pt x="1614" y="273"/>
                    </a:cubicBezTo>
                    <a:lnTo>
                      <a:pt x="1117" y="25"/>
                    </a:lnTo>
                    <a:cubicBezTo>
                      <a:pt x="1043" y="9"/>
                      <a:pt x="968" y="1"/>
                      <a:pt x="89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6" name="Google Shape;933;p7">
                <a:extLst>
                  <a:ext uri="{FF2B5EF4-FFF2-40B4-BE49-F238E27FC236}">
                    <a16:creationId xmlns:a16="http://schemas.microsoft.com/office/drawing/2014/main" id="{8D324FC3-BB4E-4275-B408-E56DF4417EC8}"/>
                  </a:ext>
                </a:extLst>
              </p:cNvPr>
              <p:cNvSpPr/>
              <p:nvPr/>
            </p:nvSpPr>
            <p:spPr>
              <a:xfrm rot="-10594719">
                <a:off x="-335072" y="4573098"/>
                <a:ext cx="84956" cy="40060"/>
              </a:xfrm>
              <a:custGeom>
                <a:avLst/>
                <a:gdLst/>
                <a:ahLst/>
                <a:cxnLst/>
                <a:rect l="l" t="t" r="r" b="b"/>
                <a:pathLst>
                  <a:path w="1459" h="688" extrusionOk="0">
                    <a:moveTo>
                      <a:pt x="807" y="0"/>
                    </a:moveTo>
                    <a:cubicBezTo>
                      <a:pt x="540" y="0"/>
                      <a:pt x="323" y="120"/>
                      <a:pt x="156" y="315"/>
                    </a:cubicBezTo>
                    <a:cubicBezTo>
                      <a:pt x="1" y="533"/>
                      <a:pt x="280" y="688"/>
                      <a:pt x="466" y="688"/>
                    </a:cubicBezTo>
                    <a:lnTo>
                      <a:pt x="590" y="688"/>
                    </a:lnTo>
                    <a:cubicBezTo>
                      <a:pt x="869" y="688"/>
                      <a:pt x="1117" y="595"/>
                      <a:pt x="1303" y="377"/>
                    </a:cubicBezTo>
                    <a:cubicBezTo>
                      <a:pt x="1459" y="129"/>
                      <a:pt x="1210" y="5"/>
                      <a:pt x="993" y="5"/>
                    </a:cubicBezTo>
                    <a:lnTo>
                      <a:pt x="900" y="5"/>
                    </a:lnTo>
                    <a:cubicBezTo>
                      <a:pt x="869" y="2"/>
                      <a:pt x="838" y="0"/>
                      <a:pt x="80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7" name="Google Shape;934;p7">
                <a:extLst>
                  <a:ext uri="{FF2B5EF4-FFF2-40B4-BE49-F238E27FC236}">
                    <a16:creationId xmlns:a16="http://schemas.microsoft.com/office/drawing/2014/main" id="{40312586-EF05-4328-A8BB-74EA3502EF29}"/>
                  </a:ext>
                </a:extLst>
              </p:cNvPr>
              <p:cNvSpPr/>
              <p:nvPr/>
            </p:nvSpPr>
            <p:spPr>
              <a:xfrm rot="-10594719">
                <a:off x="-414983" y="4513806"/>
                <a:ext cx="77735" cy="47047"/>
              </a:xfrm>
              <a:custGeom>
                <a:avLst/>
                <a:gdLst/>
                <a:ahLst/>
                <a:cxnLst/>
                <a:rect l="l" t="t" r="r" b="b"/>
                <a:pathLst>
                  <a:path w="1335" h="808" extrusionOk="0">
                    <a:moveTo>
                      <a:pt x="652" y="1"/>
                    </a:moveTo>
                    <a:cubicBezTo>
                      <a:pt x="435" y="1"/>
                      <a:pt x="63" y="187"/>
                      <a:pt x="32" y="466"/>
                    </a:cubicBezTo>
                    <a:cubicBezTo>
                      <a:pt x="1" y="714"/>
                      <a:pt x="342" y="807"/>
                      <a:pt x="559" y="807"/>
                    </a:cubicBezTo>
                    <a:lnTo>
                      <a:pt x="683" y="807"/>
                    </a:lnTo>
                    <a:cubicBezTo>
                      <a:pt x="900" y="807"/>
                      <a:pt x="1272" y="621"/>
                      <a:pt x="1303" y="342"/>
                    </a:cubicBezTo>
                    <a:cubicBezTo>
                      <a:pt x="1334" y="94"/>
                      <a:pt x="993" y="1"/>
                      <a:pt x="77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8" name="Google Shape;935;p7">
                <a:extLst>
                  <a:ext uri="{FF2B5EF4-FFF2-40B4-BE49-F238E27FC236}">
                    <a16:creationId xmlns:a16="http://schemas.microsoft.com/office/drawing/2014/main" id="{9477CD89-B1A4-4C9A-8E86-3154CB8BDB42}"/>
                  </a:ext>
                </a:extLst>
              </p:cNvPr>
              <p:cNvSpPr/>
              <p:nvPr/>
            </p:nvSpPr>
            <p:spPr>
              <a:xfrm rot="-10594719">
                <a:off x="-638248" y="4580252"/>
                <a:ext cx="83500" cy="47862"/>
              </a:xfrm>
              <a:custGeom>
                <a:avLst/>
                <a:gdLst/>
                <a:ahLst/>
                <a:cxnLst/>
                <a:rect l="l" t="t" r="r" b="b"/>
                <a:pathLst>
                  <a:path w="1434" h="822" extrusionOk="0">
                    <a:moveTo>
                      <a:pt x="1017" y="0"/>
                    </a:moveTo>
                    <a:cubicBezTo>
                      <a:pt x="951" y="0"/>
                      <a:pt x="895" y="6"/>
                      <a:pt x="869" y="15"/>
                    </a:cubicBezTo>
                    <a:cubicBezTo>
                      <a:pt x="621" y="15"/>
                      <a:pt x="373" y="139"/>
                      <a:pt x="218" y="356"/>
                    </a:cubicBezTo>
                    <a:lnTo>
                      <a:pt x="94" y="604"/>
                    </a:lnTo>
                    <a:cubicBezTo>
                      <a:pt x="1" y="821"/>
                      <a:pt x="497" y="821"/>
                      <a:pt x="590" y="821"/>
                    </a:cubicBezTo>
                    <a:cubicBezTo>
                      <a:pt x="838" y="790"/>
                      <a:pt x="1087" y="666"/>
                      <a:pt x="1242" y="449"/>
                    </a:cubicBezTo>
                    <a:lnTo>
                      <a:pt x="1366" y="201"/>
                    </a:lnTo>
                    <a:cubicBezTo>
                      <a:pt x="1433" y="43"/>
                      <a:pt x="1190" y="0"/>
                      <a:pt x="101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9" name="Google Shape;936;p7">
                <a:extLst>
                  <a:ext uri="{FF2B5EF4-FFF2-40B4-BE49-F238E27FC236}">
                    <a16:creationId xmlns:a16="http://schemas.microsoft.com/office/drawing/2014/main" id="{F5A6C9A1-FEEF-44CC-91B3-491BDB529D68}"/>
                  </a:ext>
                </a:extLst>
              </p:cNvPr>
              <p:cNvSpPr/>
              <p:nvPr/>
            </p:nvSpPr>
            <p:spPr>
              <a:xfrm rot="-10594719">
                <a:off x="-500255" y="4633121"/>
                <a:ext cx="108422" cy="58750"/>
              </a:xfrm>
              <a:custGeom>
                <a:avLst/>
                <a:gdLst/>
                <a:ahLst/>
                <a:cxnLst/>
                <a:rect l="l" t="t" r="r" b="b"/>
                <a:pathLst>
                  <a:path w="1862" h="1009" extrusionOk="0">
                    <a:moveTo>
                      <a:pt x="1326" y="0"/>
                    </a:moveTo>
                    <a:cubicBezTo>
                      <a:pt x="1187" y="0"/>
                      <a:pt x="1039" y="39"/>
                      <a:pt x="931" y="85"/>
                    </a:cubicBezTo>
                    <a:lnTo>
                      <a:pt x="434" y="333"/>
                    </a:lnTo>
                    <a:cubicBezTo>
                      <a:pt x="248" y="427"/>
                      <a:pt x="0" y="644"/>
                      <a:pt x="155" y="861"/>
                    </a:cubicBezTo>
                    <a:cubicBezTo>
                      <a:pt x="248" y="969"/>
                      <a:pt x="388" y="1008"/>
                      <a:pt x="531" y="1008"/>
                    </a:cubicBezTo>
                    <a:cubicBezTo>
                      <a:pt x="675" y="1008"/>
                      <a:pt x="822" y="969"/>
                      <a:pt x="931" y="923"/>
                    </a:cubicBezTo>
                    <a:lnTo>
                      <a:pt x="1427" y="675"/>
                    </a:lnTo>
                    <a:cubicBezTo>
                      <a:pt x="1582" y="582"/>
                      <a:pt x="1861" y="364"/>
                      <a:pt x="1675" y="147"/>
                    </a:cubicBezTo>
                    <a:cubicBezTo>
                      <a:pt x="1598" y="39"/>
                      <a:pt x="1466" y="0"/>
                      <a:pt x="13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0" name="Google Shape;937;p7">
                <a:extLst>
                  <a:ext uri="{FF2B5EF4-FFF2-40B4-BE49-F238E27FC236}">
                    <a16:creationId xmlns:a16="http://schemas.microsoft.com/office/drawing/2014/main" id="{0554F229-CF0B-4380-B03E-7BC1044C9F05}"/>
                  </a:ext>
                </a:extLst>
              </p:cNvPr>
              <p:cNvSpPr/>
              <p:nvPr/>
            </p:nvSpPr>
            <p:spPr>
              <a:xfrm rot="-10594719">
                <a:off x="-591684" y="4775174"/>
                <a:ext cx="79541" cy="47687"/>
              </a:xfrm>
              <a:custGeom>
                <a:avLst/>
                <a:gdLst/>
                <a:ahLst/>
                <a:cxnLst/>
                <a:rect l="l" t="t" r="r" b="b"/>
                <a:pathLst>
                  <a:path w="1366" h="819" extrusionOk="0">
                    <a:moveTo>
                      <a:pt x="909" y="1"/>
                    </a:moveTo>
                    <a:cubicBezTo>
                      <a:pt x="683" y="1"/>
                      <a:pt x="458" y="90"/>
                      <a:pt x="311" y="237"/>
                    </a:cubicBezTo>
                    <a:lnTo>
                      <a:pt x="186" y="361"/>
                    </a:lnTo>
                    <a:cubicBezTo>
                      <a:pt x="0" y="485"/>
                      <a:pt x="62" y="764"/>
                      <a:pt x="311" y="795"/>
                    </a:cubicBezTo>
                    <a:cubicBezTo>
                      <a:pt x="371" y="810"/>
                      <a:pt x="435" y="818"/>
                      <a:pt x="500" y="818"/>
                    </a:cubicBezTo>
                    <a:cubicBezTo>
                      <a:pt x="704" y="818"/>
                      <a:pt x="922" y="743"/>
                      <a:pt x="1086" y="578"/>
                    </a:cubicBezTo>
                    <a:lnTo>
                      <a:pt x="1210" y="454"/>
                    </a:lnTo>
                    <a:cubicBezTo>
                      <a:pt x="1365" y="330"/>
                      <a:pt x="1303" y="51"/>
                      <a:pt x="1086" y="20"/>
                    </a:cubicBezTo>
                    <a:cubicBezTo>
                      <a:pt x="1028" y="7"/>
                      <a:pt x="968" y="1"/>
                      <a:pt x="90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1" name="Google Shape;938;p7">
                <a:extLst>
                  <a:ext uri="{FF2B5EF4-FFF2-40B4-BE49-F238E27FC236}">
                    <a16:creationId xmlns:a16="http://schemas.microsoft.com/office/drawing/2014/main" id="{904D7B57-6E46-47F4-8EA9-EE39DEED165E}"/>
                  </a:ext>
                </a:extLst>
              </p:cNvPr>
              <p:cNvSpPr/>
              <p:nvPr/>
            </p:nvSpPr>
            <p:spPr>
              <a:xfrm rot="-10594719">
                <a:off x="-638440" y="4931436"/>
                <a:ext cx="149997" cy="31035"/>
              </a:xfrm>
              <a:custGeom>
                <a:avLst/>
                <a:gdLst/>
                <a:ahLst/>
                <a:cxnLst/>
                <a:rect l="l" t="t" r="r" b="b"/>
                <a:pathLst>
                  <a:path w="2576" h="533" extrusionOk="0">
                    <a:moveTo>
                      <a:pt x="815" y="1"/>
                    </a:moveTo>
                    <a:cubicBezTo>
                      <a:pt x="570" y="1"/>
                      <a:pt x="351" y="118"/>
                      <a:pt x="156" y="285"/>
                    </a:cubicBezTo>
                    <a:cubicBezTo>
                      <a:pt x="1" y="502"/>
                      <a:pt x="280" y="533"/>
                      <a:pt x="435" y="533"/>
                    </a:cubicBezTo>
                    <a:lnTo>
                      <a:pt x="1676" y="533"/>
                    </a:lnTo>
                    <a:cubicBezTo>
                      <a:pt x="1955" y="533"/>
                      <a:pt x="2234" y="440"/>
                      <a:pt x="2452" y="253"/>
                    </a:cubicBezTo>
                    <a:cubicBezTo>
                      <a:pt x="2576" y="36"/>
                      <a:pt x="2296" y="5"/>
                      <a:pt x="2141" y="5"/>
                    </a:cubicBezTo>
                    <a:lnTo>
                      <a:pt x="901" y="5"/>
                    </a:lnTo>
                    <a:cubicBezTo>
                      <a:pt x="872" y="2"/>
                      <a:pt x="843" y="1"/>
                      <a:pt x="81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2" name="Google Shape;939;p7">
                <a:extLst>
                  <a:ext uri="{FF2B5EF4-FFF2-40B4-BE49-F238E27FC236}">
                    <a16:creationId xmlns:a16="http://schemas.microsoft.com/office/drawing/2014/main" id="{A6947BEB-7ADA-4E6E-A856-C728114B57CE}"/>
                  </a:ext>
                </a:extLst>
              </p:cNvPr>
              <p:cNvSpPr/>
              <p:nvPr/>
            </p:nvSpPr>
            <p:spPr>
              <a:xfrm rot="-10594719">
                <a:off x="-799362" y="4868291"/>
                <a:ext cx="115642" cy="30802"/>
              </a:xfrm>
              <a:custGeom>
                <a:avLst/>
                <a:gdLst/>
                <a:ahLst/>
                <a:cxnLst/>
                <a:rect l="l" t="t" r="r" b="b"/>
                <a:pathLst>
                  <a:path w="1986" h="529" extrusionOk="0">
                    <a:moveTo>
                      <a:pt x="1241" y="1"/>
                    </a:moveTo>
                    <a:cubicBezTo>
                      <a:pt x="869" y="1"/>
                      <a:pt x="0" y="528"/>
                      <a:pt x="776" y="528"/>
                    </a:cubicBezTo>
                    <a:cubicBezTo>
                      <a:pt x="1117" y="528"/>
                      <a:pt x="1985" y="1"/>
                      <a:pt x="1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3" name="Google Shape;940;p7">
                <a:extLst>
                  <a:ext uri="{FF2B5EF4-FFF2-40B4-BE49-F238E27FC236}">
                    <a16:creationId xmlns:a16="http://schemas.microsoft.com/office/drawing/2014/main" id="{DF4C516F-C65A-4F76-9425-0DFA4D6EAE50}"/>
                  </a:ext>
                </a:extLst>
              </p:cNvPr>
              <p:cNvSpPr/>
              <p:nvPr/>
            </p:nvSpPr>
            <p:spPr>
              <a:xfrm rot="-10594719">
                <a:off x="-732763" y="4721604"/>
                <a:ext cx="113022" cy="51472"/>
              </a:xfrm>
              <a:custGeom>
                <a:avLst/>
                <a:gdLst/>
                <a:ahLst/>
                <a:cxnLst/>
                <a:rect l="l" t="t" r="r" b="b"/>
                <a:pathLst>
                  <a:path w="1941" h="884" extrusionOk="0">
                    <a:moveTo>
                      <a:pt x="1487" y="0"/>
                    </a:moveTo>
                    <a:cubicBezTo>
                      <a:pt x="1452" y="0"/>
                      <a:pt x="1420" y="3"/>
                      <a:pt x="1391" y="7"/>
                    </a:cubicBezTo>
                    <a:lnTo>
                      <a:pt x="647" y="131"/>
                    </a:lnTo>
                    <a:cubicBezTo>
                      <a:pt x="399" y="162"/>
                      <a:pt x="58" y="286"/>
                      <a:pt x="27" y="566"/>
                    </a:cubicBezTo>
                    <a:cubicBezTo>
                      <a:pt x="0" y="803"/>
                      <a:pt x="242" y="883"/>
                      <a:pt x="429" y="883"/>
                    </a:cubicBezTo>
                    <a:cubicBezTo>
                      <a:pt x="463" y="883"/>
                      <a:pt x="495" y="881"/>
                      <a:pt x="523" y="876"/>
                    </a:cubicBezTo>
                    <a:lnTo>
                      <a:pt x="1267" y="752"/>
                    </a:lnTo>
                    <a:cubicBezTo>
                      <a:pt x="1515" y="721"/>
                      <a:pt x="1857" y="597"/>
                      <a:pt x="1888" y="317"/>
                    </a:cubicBezTo>
                    <a:cubicBezTo>
                      <a:pt x="1940" y="81"/>
                      <a:pt x="1680" y="0"/>
                      <a:pt x="148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4" name="Google Shape;941;p7">
                <a:extLst>
                  <a:ext uri="{FF2B5EF4-FFF2-40B4-BE49-F238E27FC236}">
                    <a16:creationId xmlns:a16="http://schemas.microsoft.com/office/drawing/2014/main" id="{9FFB03B5-5991-46CF-B875-5E1120D15DFB}"/>
                  </a:ext>
                </a:extLst>
              </p:cNvPr>
              <p:cNvSpPr/>
              <p:nvPr/>
            </p:nvSpPr>
            <p:spPr>
              <a:xfrm rot="-10594719">
                <a:off x="-778463" y="4637919"/>
                <a:ext cx="113837" cy="34354"/>
              </a:xfrm>
              <a:custGeom>
                <a:avLst/>
                <a:gdLst/>
                <a:ahLst/>
                <a:cxnLst/>
                <a:rect l="l" t="t" r="r" b="b"/>
                <a:pathLst>
                  <a:path w="1955" h="590" extrusionOk="0">
                    <a:moveTo>
                      <a:pt x="1179" y="0"/>
                    </a:moveTo>
                    <a:cubicBezTo>
                      <a:pt x="807" y="0"/>
                      <a:pt x="0" y="590"/>
                      <a:pt x="745" y="590"/>
                    </a:cubicBezTo>
                    <a:cubicBezTo>
                      <a:pt x="1117" y="590"/>
                      <a:pt x="1954" y="0"/>
                      <a:pt x="1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grpSp>
        <p:nvGrpSpPr>
          <p:cNvPr id="115" name="Google Shape;942;p7">
            <a:extLst>
              <a:ext uri="{FF2B5EF4-FFF2-40B4-BE49-F238E27FC236}">
                <a16:creationId xmlns:a16="http://schemas.microsoft.com/office/drawing/2014/main" id="{E299B620-3F04-4420-AFF5-AA66598CC81B}"/>
              </a:ext>
            </a:extLst>
          </p:cNvPr>
          <p:cNvGrpSpPr/>
          <p:nvPr/>
        </p:nvGrpSpPr>
        <p:grpSpPr>
          <a:xfrm rot="-10799883" flipH="1">
            <a:off x="-1434407" y="-1276238"/>
            <a:ext cx="6458365" cy="2913753"/>
            <a:chOff x="5619200" y="4458200"/>
            <a:chExt cx="1647150" cy="742900"/>
          </a:xfrm>
        </p:grpSpPr>
        <p:sp>
          <p:nvSpPr>
            <p:cNvPr id="116" name="Google Shape;943;p7">
              <a:extLst>
                <a:ext uri="{FF2B5EF4-FFF2-40B4-BE49-F238E27FC236}">
                  <a16:creationId xmlns:a16="http://schemas.microsoft.com/office/drawing/2014/main" id="{62CA32A1-02AC-46AD-B973-04B8FEB685D8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7" name="Google Shape;944;p7">
              <a:extLst>
                <a:ext uri="{FF2B5EF4-FFF2-40B4-BE49-F238E27FC236}">
                  <a16:creationId xmlns:a16="http://schemas.microsoft.com/office/drawing/2014/main" id="{1A051DC5-6A61-4176-A058-80ED81E55482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8" name="Google Shape;945;p7">
              <a:extLst>
                <a:ext uri="{FF2B5EF4-FFF2-40B4-BE49-F238E27FC236}">
                  <a16:creationId xmlns:a16="http://schemas.microsoft.com/office/drawing/2014/main" id="{5817661F-BC84-4CE7-9039-EE115BD77473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9" name="Google Shape;946;p7">
              <a:extLst>
                <a:ext uri="{FF2B5EF4-FFF2-40B4-BE49-F238E27FC236}">
                  <a16:creationId xmlns:a16="http://schemas.microsoft.com/office/drawing/2014/main" id="{CE7D2A13-243A-47C2-92A0-F921133C1D6C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0" name="Google Shape;947;p7">
              <a:extLst>
                <a:ext uri="{FF2B5EF4-FFF2-40B4-BE49-F238E27FC236}">
                  <a16:creationId xmlns:a16="http://schemas.microsoft.com/office/drawing/2014/main" id="{BBD4750F-D1B7-40B6-9DC2-349678BC18E5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21" name="Google Shape;948;p7">
            <a:extLst>
              <a:ext uri="{FF2B5EF4-FFF2-40B4-BE49-F238E27FC236}">
                <a16:creationId xmlns:a16="http://schemas.microsoft.com/office/drawing/2014/main" id="{B804F560-69F9-4879-82CE-E06D91E40DEB}"/>
              </a:ext>
            </a:extLst>
          </p:cNvPr>
          <p:cNvGrpSpPr/>
          <p:nvPr/>
        </p:nvGrpSpPr>
        <p:grpSpPr>
          <a:xfrm rot="-2452161">
            <a:off x="8181525" y="5051466"/>
            <a:ext cx="1358675" cy="2179697"/>
            <a:chOff x="2402100" y="3854125"/>
            <a:chExt cx="435600" cy="698825"/>
          </a:xfrm>
        </p:grpSpPr>
        <p:sp>
          <p:nvSpPr>
            <p:cNvPr id="122" name="Google Shape;949;p7">
              <a:extLst>
                <a:ext uri="{FF2B5EF4-FFF2-40B4-BE49-F238E27FC236}">
                  <a16:creationId xmlns:a16="http://schemas.microsoft.com/office/drawing/2014/main" id="{D0F565BB-87FF-463D-856E-B547FC252BB7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3" name="Google Shape;950;p7">
              <a:extLst>
                <a:ext uri="{FF2B5EF4-FFF2-40B4-BE49-F238E27FC236}">
                  <a16:creationId xmlns:a16="http://schemas.microsoft.com/office/drawing/2014/main" id="{A8E28E40-3A6B-4CFE-801F-2DF294E3199C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4" name="Google Shape;951;p7">
              <a:extLst>
                <a:ext uri="{FF2B5EF4-FFF2-40B4-BE49-F238E27FC236}">
                  <a16:creationId xmlns:a16="http://schemas.microsoft.com/office/drawing/2014/main" id="{6E4C717E-93FD-417C-9FE0-CF1B9576C52E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5" name="Google Shape;952;p7">
              <a:extLst>
                <a:ext uri="{FF2B5EF4-FFF2-40B4-BE49-F238E27FC236}">
                  <a16:creationId xmlns:a16="http://schemas.microsoft.com/office/drawing/2014/main" id="{050B4F5C-B790-4696-BD26-817B3B2A9C09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6" name="Google Shape;953;p7">
              <a:extLst>
                <a:ext uri="{FF2B5EF4-FFF2-40B4-BE49-F238E27FC236}">
                  <a16:creationId xmlns:a16="http://schemas.microsoft.com/office/drawing/2014/main" id="{331AE826-DD9C-44F0-A1FB-C47A392853D6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7" name="Google Shape;954;p7">
              <a:extLst>
                <a:ext uri="{FF2B5EF4-FFF2-40B4-BE49-F238E27FC236}">
                  <a16:creationId xmlns:a16="http://schemas.microsoft.com/office/drawing/2014/main" id="{708C762A-204C-4D4C-B2EC-62474B3515D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8" name="Google Shape;955;p7">
              <a:extLst>
                <a:ext uri="{FF2B5EF4-FFF2-40B4-BE49-F238E27FC236}">
                  <a16:creationId xmlns:a16="http://schemas.microsoft.com/office/drawing/2014/main" id="{4B2F05A3-5181-4A18-9040-CE01F17B752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9" name="Google Shape;956;p7">
              <a:extLst>
                <a:ext uri="{FF2B5EF4-FFF2-40B4-BE49-F238E27FC236}">
                  <a16:creationId xmlns:a16="http://schemas.microsoft.com/office/drawing/2014/main" id="{CA37BCD5-AFF3-4BE6-9039-FDA7D1F3EBAC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0" name="Google Shape;957;p7">
              <a:extLst>
                <a:ext uri="{FF2B5EF4-FFF2-40B4-BE49-F238E27FC236}">
                  <a16:creationId xmlns:a16="http://schemas.microsoft.com/office/drawing/2014/main" id="{1F66672E-374D-454C-AB35-7279E7A6573A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1" name="Google Shape;958;p7">
              <a:extLst>
                <a:ext uri="{FF2B5EF4-FFF2-40B4-BE49-F238E27FC236}">
                  <a16:creationId xmlns:a16="http://schemas.microsoft.com/office/drawing/2014/main" id="{3EBA48EE-A044-40A6-B48B-3429F44C4A9C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2" name="Google Shape;959;p7">
              <a:extLst>
                <a:ext uri="{FF2B5EF4-FFF2-40B4-BE49-F238E27FC236}">
                  <a16:creationId xmlns:a16="http://schemas.microsoft.com/office/drawing/2014/main" id="{028F8FD8-CA53-4FBC-A351-8B13EACCB586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3" name="Google Shape;960;p7">
              <a:extLst>
                <a:ext uri="{FF2B5EF4-FFF2-40B4-BE49-F238E27FC236}">
                  <a16:creationId xmlns:a16="http://schemas.microsoft.com/office/drawing/2014/main" id="{A75F9846-AAD2-4CD1-AC45-BB5F0953E66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4" name="Google Shape;961;p7">
              <a:extLst>
                <a:ext uri="{FF2B5EF4-FFF2-40B4-BE49-F238E27FC236}">
                  <a16:creationId xmlns:a16="http://schemas.microsoft.com/office/drawing/2014/main" id="{3AE79361-2E51-40FC-832B-E67A960A7CE5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35" name="Google Shape;962;p7">
            <a:extLst>
              <a:ext uri="{FF2B5EF4-FFF2-40B4-BE49-F238E27FC236}">
                <a16:creationId xmlns:a16="http://schemas.microsoft.com/office/drawing/2014/main" id="{2B666E8A-E88F-41F3-B72D-F33BEDD8A627}"/>
              </a:ext>
            </a:extLst>
          </p:cNvPr>
          <p:cNvGrpSpPr/>
          <p:nvPr/>
        </p:nvGrpSpPr>
        <p:grpSpPr>
          <a:xfrm rot="8607250">
            <a:off x="-583857" y="-792071"/>
            <a:ext cx="1626652" cy="2567136"/>
            <a:chOff x="322650" y="2571325"/>
            <a:chExt cx="573100" cy="904450"/>
          </a:xfrm>
        </p:grpSpPr>
        <p:sp>
          <p:nvSpPr>
            <p:cNvPr id="136" name="Google Shape;963;p7">
              <a:extLst>
                <a:ext uri="{FF2B5EF4-FFF2-40B4-BE49-F238E27FC236}">
                  <a16:creationId xmlns:a16="http://schemas.microsoft.com/office/drawing/2014/main" id="{966EB72C-E43E-4D5A-A226-388F8DC79E0A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7" name="Google Shape;964;p7">
              <a:extLst>
                <a:ext uri="{FF2B5EF4-FFF2-40B4-BE49-F238E27FC236}">
                  <a16:creationId xmlns:a16="http://schemas.microsoft.com/office/drawing/2014/main" id="{B84602C5-62B8-4CD5-8EF7-0491D6C2C6C5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8" name="Google Shape;965;p7">
              <a:extLst>
                <a:ext uri="{FF2B5EF4-FFF2-40B4-BE49-F238E27FC236}">
                  <a16:creationId xmlns:a16="http://schemas.microsoft.com/office/drawing/2014/main" id="{D70E7BA1-F3C8-4193-A4CA-5C27CA534AF3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9" name="Google Shape;966;p7">
              <a:extLst>
                <a:ext uri="{FF2B5EF4-FFF2-40B4-BE49-F238E27FC236}">
                  <a16:creationId xmlns:a16="http://schemas.microsoft.com/office/drawing/2014/main" id="{CB8DC056-6AB9-4B56-B4A4-9F46ECB6AAF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0" name="Google Shape;967;p7">
              <a:extLst>
                <a:ext uri="{FF2B5EF4-FFF2-40B4-BE49-F238E27FC236}">
                  <a16:creationId xmlns:a16="http://schemas.microsoft.com/office/drawing/2014/main" id="{8F948014-9BAB-4946-8656-27F86DE1B331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1" name="Google Shape;968;p7">
              <a:extLst>
                <a:ext uri="{FF2B5EF4-FFF2-40B4-BE49-F238E27FC236}">
                  <a16:creationId xmlns:a16="http://schemas.microsoft.com/office/drawing/2014/main" id="{495A6B0F-5656-4DF7-B3D9-4047D1365AD8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2" name="Google Shape;969;p7">
              <a:extLst>
                <a:ext uri="{FF2B5EF4-FFF2-40B4-BE49-F238E27FC236}">
                  <a16:creationId xmlns:a16="http://schemas.microsoft.com/office/drawing/2014/main" id="{21112FD1-1C9E-422C-B566-FAE944516F5F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43" name="Google Shape;970;p7">
            <a:extLst>
              <a:ext uri="{FF2B5EF4-FFF2-40B4-BE49-F238E27FC236}">
                <a16:creationId xmlns:a16="http://schemas.microsoft.com/office/drawing/2014/main" id="{15324DDF-1500-41A2-BD19-410C28FF074E}"/>
              </a:ext>
            </a:extLst>
          </p:cNvPr>
          <p:cNvGrpSpPr/>
          <p:nvPr/>
        </p:nvGrpSpPr>
        <p:grpSpPr>
          <a:xfrm rot="9764690">
            <a:off x="3452243" y="-2048025"/>
            <a:ext cx="2062372" cy="3308713"/>
            <a:chOff x="2402100" y="3854125"/>
            <a:chExt cx="435600" cy="698825"/>
          </a:xfrm>
        </p:grpSpPr>
        <p:sp>
          <p:nvSpPr>
            <p:cNvPr id="144" name="Google Shape;971;p7">
              <a:extLst>
                <a:ext uri="{FF2B5EF4-FFF2-40B4-BE49-F238E27FC236}">
                  <a16:creationId xmlns:a16="http://schemas.microsoft.com/office/drawing/2014/main" id="{9ACB31BE-54A9-4A03-8884-8B0A79839BFE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5" name="Google Shape;972;p7">
              <a:extLst>
                <a:ext uri="{FF2B5EF4-FFF2-40B4-BE49-F238E27FC236}">
                  <a16:creationId xmlns:a16="http://schemas.microsoft.com/office/drawing/2014/main" id="{865930E4-FBA5-4253-A2AF-07FE8CA1FF0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6" name="Google Shape;973;p7">
              <a:extLst>
                <a:ext uri="{FF2B5EF4-FFF2-40B4-BE49-F238E27FC236}">
                  <a16:creationId xmlns:a16="http://schemas.microsoft.com/office/drawing/2014/main" id="{84096886-5E92-46E1-B19F-38BCD80AE7F2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7" name="Google Shape;974;p7">
              <a:extLst>
                <a:ext uri="{FF2B5EF4-FFF2-40B4-BE49-F238E27FC236}">
                  <a16:creationId xmlns:a16="http://schemas.microsoft.com/office/drawing/2014/main" id="{69322755-05AA-472C-B77B-F9939914485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8" name="Google Shape;975;p7">
              <a:extLst>
                <a:ext uri="{FF2B5EF4-FFF2-40B4-BE49-F238E27FC236}">
                  <a16:creationId xmlns:a16="http://schemas.microsoft.com/office/drawing/2014/main" id="{25D3169D-87CE-4078-9B04-CCF3FBC24D7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9" name="Google Shape;976;p7">
              <a:extLst>
                <a:ext uri="{FF2B5EF4-FFF2-40B4-BE49-F238E27FC236}">
                  <a16:creationId xmlns:a16="http://schemas.microsoft.com/office/drawing/2014/main" id="{231BA448-06C0-4E99-8297-F8124D56A67D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0" name="Google Shape;977;p7">
              <a:extLst>
                <a:ext uri="{FF2B5EF4-FFF2-40B4-BE49-F238E27FC236}">
                  <a16:creationId xmlns:a16="http://schemas.microsoft.com/office/drawing/2014/main" id="{C5E6C3CD-5F66-4426-8663-8842E8CBB082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1" name="Google Shape;978;p7">
              <a:extLst>
                <a:ext uri="{FF2B5EF4-FFF2-40B4-BE49-F238E27FC236}">
                  <a16:creationId xmlns:a16="http://schemas.microsoft.com/office/drawing/2014/main" id="{4119F13B-094A-4F8D-BF83-356FBEAD62A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2" name="Google Shape;979;p7">
              <a:extLst>
                <a:ext uri="{FF2B5EF4-FFF2-40B4-BE49-F238E27FC236}">
                  <a16:creationId xmlns:a16="http://schemas.microsoft.com/office/drawing/2014/main" id="{F89CCB9A-392E-4517-A781-D8B531CB06C8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3" name="Google Shape;980;p7">
              <a:extLst>
                <a:ext uri="{FF2B5EF4-FFF2-40B4-BE49-F238E27FC236}">
                  <a16:creationId xmlns:a16="http://schemas.microsoft.com/office/drawing/2014/main" id="{D0A87F97-B1ED-4F31-B3A1-98E98CEF0A31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4" name="Google Shape;981;p7">
              <a:extLst>
                <a:ext uri="{FF2B5EF4-FFF2-40B4-BE49-F238E27FC236}">
                  <a16:creationId xmlns:a16="http://schemas.microsoft.com/office/drawing/2014/main" id="{929E35B8-9311-4F2C-BD9C-DB0D7BC2338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5" name="Google Shape;982;p7">
              <a:extLst>
                <a:ext uri="{FF2B5EF4-FFF2-40B4-BE49-F238E27FC236}">
                  <a16:creationId xmlns:a16="http://schemas.microsoft.com/office/drawing/2014/main" id="{EA028FB9-C5C1-41E1-9908-70FABB0E36B2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6" name="Google Shape;983;p7">
              <a:extLst>
                <a:ext uri="{FF2B5EF4-FFF2-40B4-BE49-F238E27FC236}">
                  <a16:creationId xmlns:a16="http://schemas.microsoft.com/office/drawing/2014/main" id="{47327A55-73B8-44B1-B4C9-A92F9E5B0F1A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176" name="Google Shape;2065;p19">
            <a:extLst>
              <a:ext uri="{FF2B5EF4-FFF2-40B4-BE49-F238E27FC236}">
                <a16:creationId xmlns:a16="http://schemas.microsoft.com/office/drawing/2014/main" id="{7A688497-9C3F-45A2-A814-F50BC38D01DE}"/>
              </a:ext>
            </a:extLst>
          </p:cNvPr>
          <p:cNvSpPr/>
          <p:nvPr/>
        </p:nvSpPr>
        <p:spPr>
          <a:xfrm rot="11588575" flipH="1">
            <a:off x="9858045" y="-137726"/>
            <a:ext cx="2721667" cy="1925193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71E5212F-8868-6EE1-ED20-C657606ECF42}"/>
              </a:ext>
            </a:extLst>
          </p:cNvPr>
          <p:cNvSpPr/>
          <p:nvPr/>
        </p:nvSpPr>
        <p:spPr>
          <a:xfrm>
            <a:off x="300013" y="319015"/>
            <a:ext cx="11591976" cy="643849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D3B1B1D-3DF4-B94C-944C-5FCDB62426AF}"/>
              </a:ext>
            </a:extLst>
          </p:cNvPr>
          <p:cNvSpPr txBox="1"/>
          <p:nvPr/>
        </p:nvSpPr>
        <p:spPr>
          <a:xfrm>
            <a:off x="614957" y="654739"/>
            <a:ext cx="107032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3600" b="1" dirty="0">
                <a:solidFill>
                  <a:srgbClr val="002060"/>
                </a:solidFill>
              </a:rPr>
              <a:t>2. </a:t>
            </a:r>
            <a:r>
              <a:rPr lang="vi-VN" sz="3600" b="1" dirty="0">
                <a:solidFill>
                  <a:srgbClr val="002060"/>
                </a:solidFill>
              </a:rPr>
              <a:t>Đọc soát và chỉnh sửa bài viết.</a:t>
            </a:r>
            <a:endParaRPr kumimoji="0" lang="vi-VN" sz="36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</a:endParaRP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3732EBD1-6B7D-52AF-1C3B-12094A173905}"/>
              </a:ext>
            </a:extLst>
          </p:cNvPr>
          <p:cNvSpPr/>
          <p:nvPr/>
        </p:nvSpPr>
        <p:spPr>
          <a:xfrm>
            <a:off x="802641" y="2015867"/>
            <a:ext cx="10353040" cy="381597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 defTabSz="1219170" latinLnBrk="0">
              <a:buClr>
                <a:srgbClr val="000000"/>
              </a:buClr>
            </a:pPr>
            <a:r>
              <a:rPr lang="vi-VN" sz="32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a. Tự nhận xét bài làm của em theo những yêu cầu dưới đây: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Giới thiệu được sự việc và nêu ấn tượng chung về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Thể hiện được tình cảm, cảm xúc về khung cảnh, hoạt động, người tham gia,... sự việc.</a:t>
            </a:r>
          </a:p>
          <a:p>
            <a:pPr algn="just" defTabSz="1219170" latinLnBrk="0">
              <a:buClr>
                <a:srgbClr val="000000"/>
              </a:buClr>
            </a:pPr>
            <a:r>
              <a:rPr lang="vi-VN" sz="3200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– Sử dụng từ ngữ phong phú, câu văn đúng và hay.</a:t>
            </a:r>
            <a:endParaRPr lang="en-US" sz="3200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4641058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A015CEEA-720E-457A-B38E-71D2380CFD84}"/>
              </a:ext>
            </a:extLst>
          </p:cNvPr>
          <p:cNvSpPr/>
          <p:nvPr/>
        </p:nvSpPr>
        <p:spPr>
          <a:xfrm>
            <a:off x="1439333" y="2015867"/>
            <a:ext cx="6790267" cy="1590933"/>
          </a:xfrm>
          <a:prstGeom prst="roundRect">
            <a:avLst/>
          </a:prstGeom>
          <a:noFill/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219170" latinLnBrk="0">
              <a:buClr>
                <a:srgbClr val="000000"/>
              </a:buClr>
            </a:pPr>
            <a:r>
              <a:rPr lang="vi-VN" sz="4000" b="1" kern="0" dirty="0">
                <a:solidFill>
                  <a:sysClr val="windowText" lastClr="000000"/>
                </a:solidFill>
                <a:latin typeface="Cambria" panose="02040503050406030204" pitchFamily="18" charset="0"/>
                <a:ea typeface="Cambria" panose="02040503050406030204" pitchFamily="18" charset="0"/>
                <a:cs typeface="Times New Roman" panose="02020603050405020304" pitchFamily="18" charset="0"/>
                <a:sym typeface="Arial"/>
              </a:rPr>
              <a:t>b. Chỉnh sửa lỗi (nếu có).</a:t>
            </a:r>
            <a:endParaRPr lang="en-US" sz="4000" b="1" kern="0" dirty="0">
              <a:solidFill>
                <a:sysClr val="windowText" lastClr="000000"/>
              </a:solidFill>
              <a:latin typeface="Cambria" panose="02040503050406030204" pitchFamily="18" charset="0"/>
              <a:ea typeface="Cambria" panose="02040503050406030204" pitchFamily="18" charset="0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7" name="Google Shape;455;p3">
            <a:extLst>
              <a:ext uri="{FF2B5EF4-FFF2-40B4-BE49-F238E27FC236}">
                <a16:creationId xmlns:a16="http://schemas.microsoft.com/office/drawing/2014/main" id="{F697C65B-5329-4461-828B-F6CB438BE36D}"/>
              </a:ext>
            </a:extLst>
          </p:cNvPr>
          <p:cNvGrpSpPr/>
          <p:nvPr/>
        </p:nvGrpSpPr>
        <p:grpSpPr>
          <a:xfrm>
            <a:off x="-1604189" y="5172917"/>
            <a:ext cx="6869473" cy="3775748"/>
            <a:chOff x="4178350" y="2375050"/>
            <a:chExt cx="938350" cy="515775"/>
          </a:xfrm>
        </p:grpSpPr>
        <p:sp>
          <p:nvSpPr>
            <p:cNvPr id="8" name="Google Shape;456;p3">
              <a:extLst>
                <a:ext uri="{FF2B5EF4-FFF2-40B4-BE49-F238E27FC236}">
                  <a16:creationId xmlns:a16="http://schemas.microsoft.com/office/drawing/2014/main" id="{76CF38BD-1E89-4AD0-866F-C66A5B3CB03C}"/>
                </a:ext>
              </a:extLst>
            </p:cNvPr>
            <p:cNvSpPr/>
            <p:nvPr/>
          </p:nvSpPr>
          <p:spPr>
            <a:xfrm>
              <a:off x="4178350" y="2375050"/>
              <a:ext cx="938350" cy="470050"/>
            </a:xfrm>
            <a:custGeom>
              <a:avLst/>
              <a:gdLst/>
              <a:ahLst/>
              <a:cxnLst/>
              <a:rect l="l" t="t" r="r" b="b"/>
              <a:pathLst>
                <a:path w="37534" h="18802" extrusionOk="0">
                  <a:moveTo>
                    <a:pt x="19941" y="1"/>
                  </a:moveTo>
                  <a:cubicBezTo>
                    <a:pt x="19829" y="1"/>
                    <a:pt x="19717" y="2"/>
                    <a:pt x="19604" y="4"/>
                  </a:cubicBezTo>
                  <a:cubicBezTo>
                    <a:pt x="17557" y="35"/>
                    <a:pt x="15789" y="780"/>
                    <a:pt x="13804" y="1121"/>
                  </a:cubicBezTo>
                  <a:cubicBezTo>
                    <a:pt x="11260" y="1617"/>
                    <a:pt x="8903" y="2765"/>
                    <a:pt x="6949" y="4440"/>
                  </a:cubicBezTo>
                  <a:cubicBezTo>
                    <a:pt x="2792" y="7914"/>
                    <a:pt x="248" y="12970"/>
                    <a:pt x="0" y="18367"/>
                  </a:cubicBezTo>
                  <a:lnTo>
                    <a:pt x="714" y="18802"/>
                  </a:lnTo>
                  <a:lnTo>
                    <a:pt x="36913" y="18678"/>
                  </a:lnTo>
                  <a:cubicBezTo>
                    <a:pt x="37534" y="16816"/>
                    <a:pt x="36727" y="14800"/>
                    <a:pt x="35952" y="12970"/>
                  </a:cubicBezTo>
                  <a:cubicBezTo>
                    <a:pt x="34711" y="10147"/>
                    <a:pt x="33377" y="7263"/>
                    <a:pt x="31392" y="4998"/>
                  </a:cubicBezTo>
                  <a:cubicBezTo>
                    <a:pt x="28520" y="1733"/>
                    <a:pt x="24234" y="1"/>
                    <a:pt x="1994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457;p3">
              <a:extLst>
                <a:ext uri="{FF2B5EF4-FFF2-40B4-BE49-F238E27FC236}">
                  <a16:creationId xmlns:a16="http://schemas.microsoft.com/office/drawing/2014/main" id="{1C0620F3-ABCC-41A8-8D3D-8FC72AAA50F9}"/>
                </a:ext>
              </a:extLst>
            </p:cNvPr>
            <p:cNvSpPr/>
            <p:nvPr/>
          </p:nvSpPr>
          <p:spPr>
            <a:xfrm>
              <a:off x="4192225" y="2449850"/>
              <a:ext cx="867875" cy="411650"/>
            </a:xfrm>
            <a:custGeom>
              <a:avLst/>
              <a:gdLst/>
              <a:ahLst/>
              <a:cxnLst/>
              <a:rect l="l" t="t" r="r" b="b"/>
              <a:pathLst>
                <a:path w="34715" h="16466" extrusionOk="0">
                  <a:moveTo>
                    <a:pt x="18380" y="0"/>
                  </a:moveTo>
                  <a:cubicBezTo>
                    <a:pt x="17829" y="0"/>
                    <a:pt x="17276" y="28"/>
                    <a:pt x="16723" y="83"/>
                  </a:cubicBezTo>
                  <a:cubicBezTo>
                    <a:pt x="13063" y="455"/>
                    <a:pt x="9589" y="1944"/>
                    <a:pt x="6766" y="4302"/>
                  </a:cubicBezTo>
                  <a:cubicBezTo>
                    <a:pt x="3105" y="7403"/>
                    <a:pt x="1492" y="11839"/>
                    <a:pt x="35" y="16275"/>
                  </a:cubicBezTo>
                  <a:cubicBezTo>
                    <a:pt x="1" y="16377"/>
                    <a:pt x="123" y="16421"/>
                    <a:pt x="298" y="16421"/>
                  </a:cubicBezTo>
                  <a:cubicBezTo>
                    <a:pt x="604" y="16421"/>
                    <a:pt x="1072" y="16286"/>
                    <a:pt x="1151" y="16089"/>
                  </a:cubicBezTo>
                  <a:lnTo>
                    <a:pt x="1120" y="16089"/>
                  </a:lnTo>
                  <a:cubicBezTo>
                    <a:pt x="2299" y="12491"/>
                    <a:pt x="3540" y="8768"/>
                    <a:pt x="6083" y="5884"/>
                  </a:cubicBezTo>
                  <a:cubicBezTo>
                    <a:pt x="8906" y="2689"/>
                    <a:pt x="12908" y="765"/>
                    <a:pt x="17188" y="548"/>
                  </a:cubicBezTo>
                  <a:cubicBezTo>
                    <a:pt x="17428" y="536"/>
                    <a:pt x="17667" y="530"/>
                    <a:pt x="17906" y="530"/>
                  </a:cubicBezTo>
                  <a:cubicBezTo>
                    <a:pt x="21865" y="530"/>
                    <a:pt x="25631" y="2217"/>
                    <a:pt x="28293" y="5201"/>
                  </a:cubicBezTo>
                  <a:cubicBezTo>
                    <a:pt x="31023" y="8241"/>
                    <a:pt x="33566" y="11994"/>
                    <a:pt x="32946" y="16306"/>
                  </a:cubicBezTo>
                  <a:cubicBezTo>
                    <a:pt x="32924" y="16418"/>
                    <a:pt x="33055" y="16465"/>
                    <a:pt x="33235" y="16465"/>
                  </a:cubicBezTo>
                  <a:cubicBezTo>
                    <a:pt x="33554" y="16465"/>
                    <a:pt x="34023" y="16318"/>
                    <a:pt x="34063" y="16120"/>
                  </a:cubicBezTo>
                  <a:cubicBezTo>
                    <a:pt x="34714" y="11436"/>
                    <a:pt x="31798" y="7217"/>
                    <a:pt x="28634" y="4053"/>
                  </a:cubicBezTo>
                  <a:cubicBezTo>
                    <a:pt x="25844" y="1317"/>
                    <a:pt x="22177" y="0"/>
                    <a:pt x="18380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458;p3">
              <a:extLst>
                <a:ext uri="{FF2B5EF4-FFF2-40B4-BE49-F238E27FC236}">
                  <a16:creationId xmlns:a16="http://schemas.microsoft.com/office/drawing/2014/main" id="{A09FE2F9-92BF-40D1-B502-174FD9531966}"/>
                </a:ext>
              </a:extLst>
            </p:cNvPr>
            <p:cNvSpPr/>
            <p:nvPr/>
          </p:nvSpPr>
          <p:spPr>
            <a:xfrm>
              <a:off x="4252800" y="2496850"/>
              <a:ext cx="761025" cy="376950"/>
            </a:xfrm>
            <a:custGeom>
              <a:avLst/>
              <a:gdLst/>
              <a:ahLst/>
              <a:cxnLst/>
              <a:rect l="l" t="t" r="r" b="b"/>
              <a:pathLst>
                <a:path w="30441" h="15078" extrusionOk="0">
                  <a:moveTo>
                    <a:pt x="13814" y="1"/>
                  </a:moveTo>
                  <a:cubicBezTo>
                    <a:pt x="10218" y="1"/>
                    <a:pt x="7746" y="1872"/>
                    <a:pt x="5273" y="4345"/>
                  </a:cubicBezTo>
                  <a:cubicBezTo>
                    <a:pt x="2575" y="7074"/>
                    <a:pt x="62" y="10952"/>
                    <a:pt x="0" y="14922"/>
                  </a:cubicBezTo>
                  <a:cubicBezTo>
                    <a:pt x="0" y="15030"/>
                    <a:pt x="134" y="15078"/>
                    <a:pt x="309" y="15078"/>
                  </a:cubicBezTo>
                  <a:cubicBezTo>
                    <a:pt x="639" y="15078"/>
                    <a:pt x="1117" y="14907"/>
                    <a:pt x="1117" y="14643"/>
                  </a:cubicBezTo>
                  <a:cubicBezTo>
                    <a:pt x="1179" y="10890"/>
                    <a:pt x="3629" y="7074"/>
                    <a:pt x="6173" y="4500"/>
                  </a:cubicBezTo>
                  <a:cubicBezTo>
                    <a:pt x="7414" y="3259"/>
                    <a:pt x="8716" y="1863"/>
                    <a:pt x="10392" y="1150"/>
                  </a:cubicBezTo>
                  <a:cubicBezTo>
                    <a:pt x="11295" y="765"/>
                    <a:pt x="12261" y="601"/>
                    <a:pt x="13235" y="601"/>
                  </a:cubicBezTo>
                  <a:cubicBezTo>
                    <a:pt x="14537" y="601"/>
                    <a:pt x="15855" y="893"/>
                    <a:pt x="17061" y="1336"/>
                  </a:cubicBezTo>
                  <a:cubicBezTo>
                    <a:pt x="23047" y="3507"/>
                    <a:pt x="28104" y="8346"/>
                    <a:pt x="29282" y="14736"/>
                  </a:cubicBezTo>
                  <a:cubicBezTo>
                    <a:pt x="29303" y="14849"/>
                    <a:pt x="29438" y="14897"/>
                    <a:pt x="29607" y="14897"/>
                  </a:cubicBezTo>
                  <a:cubicBezTo>
                    <a:pt x="29952" y="14897"/>
                    <a:pt x="30441" y="14696"/>
                    <a:pt x="30399" y="14426"/>
                  </a:cubicBezTo>
                  <a:cubicBezTo>
                    <a:pt x="29717" y="10549"/>
                    <a:pt x="27638" y="7074"/>
                    <a:pt x="24536" y="4655"/>
                  </a:cubicBezTo>
                  <a:cubicBezTo>
                    <a:pt x="21558" y="2329"/>
                    <a:pt x="17898" y="95"/>
                    <a:pt x="13990" y="2"/>
                  </a:cubicBezTo>
                  <a:cubicBezTo>
                    <a:pt x="13931" y="1"/>
                    <a:pt x="13872" y="1"/>
                    <a:pt x="13814" y="1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EFEFE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" name="Google Shape;459;p3">
              <a:extLst>
                <a:ext uri="{FF2B5EF4-FFF2-40B4-BE49-F238E27FC236}">
                  <a16:creationId xmlns:a16="http://schemas.microsoft.com/office/drawing/2014/main" id="{96D5817F-D4ED-4DFF-B231-C4DDBE7C9574}"/>
                </a:ext>
              </a:extLst>
            </p:cNvPr>
            <p:cNvSpPr/>
            <p:nvPr/>
          </p:nvSpPr>
          <p:spPr>
            <a:xfrm>
              <a:off x="4311275" y="2568125"/>
              <a:ext cx="619300" cy="306050"/>
            </a:xfrm>
            <a:custGeom>
              <a:avLst/>
              <a:gdLst/>
              <a:ahLst/>
              <a:cxnLst/>
              <a:rect l="l" t="t" r="r" b="b"/>
              <a:pathLst>
                <a:path w="24772" h="12242" extrusionOk="0">
                  <a:moveTo>
                    <a:pt x="11588" y="1"/>
                  </a:moveTo>
                  <a:cubicBezTo>
                    <a:pt x="5191" y="1"/>
                    <a:pt x="1980" y="5894"/>
                    <a:pt x="50" y="11389"/>
                  </a:cubicBezTo>
                  <a:cubicBezTo>
                    <a:pt x="1" y="11523"/>
                    <a:pt x="143" y="11580"/>
                    <a:pt x="341" y="11580"/>
                  </a:cubicBezTo>
                  <a:cubicBezTo>
                    <a:pt x="648" y="11580"/>
                    <a:pt x="1091" y="11441"/>
                    <a:pt x="1166" y="11234"/>
                  </a:cubicBezTo>
                  <a:lnTo>
                    <a:pt x="1197" y="11234"/>
                  </a:lnTo>
                  <a:cubicBezTo>
                    <a:pt x="2977" y="6003"/>
                    <a:pt x="5858" y="679"/>
                    <a:pt x="11490" y="679"/>
                  </a:cubicBezTo>
                  <a:cubicBezTo>
                    <a:pt x="12337" y="679"/>
                    <a:pt x="13247" y="800"/>
                    <a:pt x="14225" y="1059"/>
                  </a:cubicBezTo>
                  <a:cubicBezTo>
                    <a:pt x="19282" y="2424"/>
                    <a:pt x="23593" y="6488"/>
                    <a:pt x="23531" y="12009"/>
                  </a:cubicBezTo>
                  <a:cubicBezTo>
                    <a:pt x="23531" y="12175"/>
                    <a:pt x="23689" y="12241"/>
                    <a:pt x="23885" y="12241"/>
                  </a:cubicBezTo>
                  <a:cubicBezTo>
                    <a:pt x="24205" y="12241"/>
                    <a:pt x="24629" y="12065"/>
                    <a:pt x="24648" y="11854"/>
                  </a:cubicBezTo>
                  <a:cubicBezTo>
                    <a:pt x="24772" y="5216"/>
                    <a:pt x="18723" y="532"/>
                    <a:pt x="12457" y="36"/>
                  </a:cubicBezTo>
                  <a:cubicBezTo>
                    <a:pt x="12161" y="12"/>
                    <a:pt x="11871" y="1"/>
                    <a:pt x="11588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" name="Google Shape;460;p3">
              <a:extLst>
                <a:ext uri="{FF2B5EF4-FFF2-40B4-BE49-F238E27FC236}">
                  <a16:creationId xmlns:a16="http://schemas.microsoft.com/office/drawing/2014/main" id="{EEF4FD19-045C-4E7A-8981-F1257DE0426B}"/>
                </a:ext>
              </a:extLst>
            </p:cNvPr>
            <p:cNvSpPr/>
            <p:nvPr/>
          </p:nvSpPr>
          <p:spPr>
            <a:xfrm>
              <a:off x="4374000" y="2647325"/>
              <a:ext cx="513325" cy="228750"/>
            </a:xfrm>
            <a:custGeom>
              <a:avLst/>
              <a:gdLst/>
              <a:ahLst/>
              <a:cxnLst/>
              <a:rect l="l" t="t" r="r" b="b"/>
              <a:pathLst>
                <a:path w="20533" h="9150" extrusionOk="0">
                  <a:moveTo>
                    <a:pt x="9607" y="1"/>
                  </a:moveTo>
                  <a:cubicBezTo>
                    <a:pt x="5109" y="1"/>
                    <a:pt x="1077" y="4840"/>
                    <a:pt x="22" y="8841"/>
                  </a:cubicBezTo>
                  <a:cubicBezTo>
                    <a:pt x="0" y="8928"/>
                    <a:pt x="119" y="8966"/>
                    <a:pt x="287" y="8966"/>
                  </a:cubicBezTo>
                  <a:cubicBezTo>
                    <a:pt x="599" y="8966"/>
                    <a:pt x="1078" y="8837"/>
                    <a:pt x="1139" y="8655"/>
                  </a:cubicBezTo>
                  <a:cubicBezTo>
                    <a:pt x="1697" y="6546"/>
                    <a:pt x="2845" y="4654"/>
                    <a:pt x="4427" y="3165"/>
                  </a:cubicBezTo>
                  <a:cubicBezTo>
                    <a:pt x="5078" y="2451"/>
                    <a:pt x="5823" y="1831"/>
                    <a:pt x="6629" y="1273"/>
                  </a:cubicBezTo>
                  <a:cubicBezTo>
                    <a:pt x="7450" y="714"/>
                    <a:pt x="8375" y="495"/>
                    <a:pt x="9317" y="495"/>
                  </a:cubicBezTo>
                  <a:cubicBezTo>
                    <a:pt x="10155" y="495"/>
                    <a:pt x="11006" y="669"/>
                    <a:pt x="11809" y="931"/>
                  </a:cubicBezTo>
                  <a:cubicBezTo>
                    <a:pt x="15532" y="2172"/>
                    <a:pt x="18386" y="5212"/>
                    <a:pt x="19347" y="9058"/>
                  </a:cubicBezTo>
                  <a:cubicBezTo>
                    <a:pt x="19363" y="9123"/>
                    <a:pt x="19453" y="9150"/>
                    <a:pt x="19574" y="9150"/>
                  </a:cubicBezTo>
                  <a:cubicBezTo>
                    <a:pt x="19922" y="9150"/>
                    <a:pt x="20533" y="8932"/>
                    <a:pt x="20464" y="8748"/>
                  </a:cubicBezTo>
                  <a:cubicBezTo>
                    <a:pt x="19254" y="3878"/>
                    <a:pt x="14756" y="1"/>
                    <a:pt x="9607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461;p3">
              <a:extLst>
                <a:ext uri="{FF2B5EF4-FFF2-40B4-BE49-F238E27FC236}">
                  <a16:creationId xmlns:a16="http://schemas.microsoft.com/office/drawing/2014/main" id="{E36CB303-866C-4DE8-9CB1-D6603C2349F3}"/>
                </a:ext>
              </a:extLst>
            </p:cNvPr>
            <p:cNvSpPr/>
            <p:nvPr/>
          </p:nvSpPr>
          <p:spPr>
            <a:xfrm>
              <a:off x="4437575" y="2724875"/>
              <a:ext cx="345675" cy="156550"/>
            </a:xfrm>
            <a:custGeom>
              <a:avLst/>
              <a:gdLst/>
              <a:ahLst/>
              <a:cxnLst/>
              <a:rect l="l" t="t" r="r" b="b"/>
              <a:pathLst>
                <a:path w="13827" h="6262" extrusionOk="0">
                  <a:moveTo>
                    <a:pt x="7587" y="0"/>
                  </a:moveTo>
                  <a:cubicBezTo>
                    <a:pt x="4082" y="0"/>
                    <a:pt x="1318" y="2440"/>
                    <a:pt x="116" y="5615"/>
                  </a:cubicBezTo>
                  <a:cubicBezTo>
                    <a:pt x="1" y="5927"/>
                    <a:pt x="260" y="6074"/>
                    <a:pt x="557" y="6074"/>
                  </a:cubicBezTo>
                  <a:cubicBezTo>
                    <a:pt x="820" y="6074"/>
                    <a:pt x="1114" y="5958"/>
                    <a:pt x="1201" y="5739"/>
                  </a:cubicBezTo>
                  <a:cubicBezTo>
                    <a:pt x="2132" y="3258"/>
                    <a:pt x="4148" y="1024"/>
                    <a:pt x="6971" y="838"/>
                  </a:cubicBezTo>
                  <a:cubicBezTo>
                    <a:pt x="7119" y="826"/>
                    <a:pt x="7266" y="820"/>
                    <a:pt x="7412" y="820"/>
                  </a:cubicBezTo>
                  <a:cubicBezTo>
                    <a:pt x="10202" y="820"/>
                    <a:pt x="12561" y="3035"/>
                    <a:pt x="12679" y="5894"/>
                  </a:cubicBezTo>
                  <a:cubicBezTo>
                    <a:pt x="12692" y="6152"/>
                    <a:pt x="12913" y="6262"/>
                    <a:pt x="13158" y="6262"/>
                  </a:cubicBezTo>
                  <a:cubicBezTo>
                    <a:pt x="13473" y="6262"/>
                    <a:pt x="13826" y="6081"/>
                    <a:pt x="13826" y="5801"/>
                  </a:cubicBezTo>
                  <a:cubicBezTo>
                    <a:pt x="13671" y="2451"/>
                    <a:pt x="11003" y="32"/>
                    <a:pt x="7653" y="1"/>
                  </a:cubicBezTo>
                  <a:cubicBezTo>
                    <a:pt x="7631" y="1"/>
                    <a:pt x="7609" y="0"/>
                    <a:pt x="7587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462;p3">
              <a:extLst>
                <a:ext uri="{FF2B5EF4-FFF2-40B4-BE49-F238E27FC236}">
                  <a16:creationId xmlns:a16="http://schemas.microsoft.com/office/drawing/2014/main" id="{58EBD5C9-9CBB-4EA0-B834-4FEFB7195F32}"/>
                </a:ext>
              </a:extLst>
            </p:cNvPr>
            <p:cNvSpPr/>
            <p:nvPr/>
          </p:nvSpPr>
          <p:spPr>
            <a:xfrm>
              <a:off x="4481575" y="2799000"/>
              <a:ext cx="244675" cy="91825"/>
            </a:xfrm>
            <a:custGeom>
              <a:avLst/>
              <a:gdLst/>
              <a:ahLst/>
              <a:cxnLst/>
              <a:rect l="l" t="t" r="r" b="b"/>
              <a:pathLst>
                <a:path w="9787" h="3673" extrusionOk="0">
                  <a:moveTo>
                    <a:pt x="5465" y="1"/>
                  </a:moveTo>
                  <a:cubicBezTo>
                    <a:pt x="5004" y="1"/>
                    <a:pt x="4566" y="48"/>
                    <a:pt x="4187" y="138"/>
                  </a:cubicBezTo>
                  <a:cubicBezTo>
                    <a:pt x="3350" y="324"/>
                    <a:pt x="2512" y="634"/>
                    <a:pt x="1768" y="1068"/>
                  </a:cubicBezTo>
                  <a:cubicBezTo>
                    <a:pt x="868" y="1627"/>
                    <a:pt x="496" y="2681"/>
                    <a:pt x="31" y="3612"/>
                  </a:cubicBezTo>
                  <a:cubicBezTo>
                    <a:pt x="1" y="3652"/>
                    <a:pt x="91" y="3673"/>
                    <a:pt x="233" y="3673"/>
                  </a:cubicBezTo>
                  <a:cubicBezTo>
                    <a:pt x="528" y="3673"/>
                    <a:pt x="1043" y="3583"/>
                    <a:pt x="1147" y="3395"/>
                  </a:cubicBezTo>
                  <a:cubicBezTo>
                    <a:pt x="1972" y="1802"/>
                    <a:pt x="2823" y="444"/>
                    <a:pt x="4823" y="444"/>
                  </a:cubicBezTo>
                  <a:cubicBezTo>
                    <a:pt x="5004" y="444"/>
                    <a:pt x="5196" y="456"/>
                    <a:pt x="5397" y="479"/>
                  </a:cubicBezTo>
                  <a:cubicBezTo>
                    <a:pt x="6700" y="665"/>
                    <a:pt x="8282" y="1316"/>
                    <a:pt x="8592" y="2681"/>
                  </a:cubicBezTo>
                  <a:cubicBezTo>
                    <a:pt x="8608" y="2736"/>
                    <a:pt x="8693" y="2759"/>
                    <a:pt x="8810" y="2759"/>
                  </a:cubicBezTo>
                  <a:cubicBezTo>
                    <a:pt x="9157" y="2759"/>
                    <a:pt x="9786" y="2556"/>
                    <a:pt x="9740" y="2371"/>
                  </a:cubicBezTo>
                  <a:cubicBezTo>
                    <a:pt x="9346" y="698"/>
                    <a:pt x="7235" y="1"/>
                    <a:pt x="5465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" name="Google Shape;466;p3">
            <a:extLst>
              <a:ext uri="{FF2B5EF4-FFF2-40B4-BE49-F238E27FC236}">
                <a16:creationId xmlns:a16="http://schemas.microsoft.com/office/drawing/2014/main" id="{83F1DDE1-01DC-4858-A049-0C1C0A29691D}"/>
              </a:ext>
            </a:extLst>
          </p:cNvPr>
          <p:cNvGrpSpPr/>
          <p:nvPr/>
        </p:nvGrpSpPr>
        <p:grpSpPr>
          <a:xfrm rot="10799904">
            <a:off x="5987710" y="-1926063"/>
            <a:ext cx="7886773" cy="3557203"/>
            <a:chOff x="5619200" y="4458200"/>
            <a:chExt cx="1647150" cy="742900"/>
          </a:xfrm>
        </p:grpSpPr>
        <p:sp>
          <p:nvSpPr>
            <p:cNvPr id="19" name="Google Shape;467;p3">
              <a:extLst>
                <a:ext uri="{FF2B5EF4-FFF2-40B4-BE49-F238E27FC236}">
                  <a16:creationId xmlns:a16="http://schemas.microsoft.com/office/drawing/2014/main" id="{5E01FF72-0FD8-4DCE-8B25-0B8B05263D8F}"/>
                </a:ext>
              </a:extLst>
            </p:cNvPr>
            <p:cNvSpPr/>
            <p:nvPr/>
          </p:nvSpPr>
          <p:spPr>
            <a:xfrm>
              <a:off x="5619200" y="4458200"/>
              <a:ext cx="1647150" cy="690850"/>
            </a:xfrm>
            <a:custGeom>
              <a:avLst/>
              <a:gdLst/>
              <a:ahLst/>
              <a:cxnLst/>
              <a:rect l="l" t="t" r="r" b="b"/>
              <a:pathLst>
                <a:path w="65886" h="27634" extrusionOk="0">
                  <a:moveTo>
                    <a:pt x="22214" y="1"/>
                  </a:moveTo>
                  <a:cubicBezTo>
                    <a:pt x="20532" y="1"/>
                    <a:pt x="18847" y="281"/>
                    <a:pt x="17278" y="833"/>
                  </a:cubicBezTo>
                  <a:cubicBezTo>
                    <a:pt x="12222" y="2632"/>
                    <a:pt x="8251" y="6758"/>
                    <a:pt x="5677" y="11442"/>
                  </a:cubicBezTo>
                  <a:cubicBezTo>
                    <a:pt x="3071" y="16126"/>
                    <a:pt x="1706" y="21399"/>
                    <a:pt x="465" y="26610"/>
                  </a:cubicBezTo>
                  <a:lnTo>
                    <a:pt x="0" y="26951"/>
                  </a:lnTo>
                  <a:cubicBezTo>
                    <a:pt x="5568" y="25612"/>
                    <a:pt x="11272" y="25199"/>
                    <a:pt x="17004" y="25199"/>
                  </a:cubicBezTo>
                  <a:cubicBezTo>
                    <a:pt x="21491" y="25199"/>
                    <a:pt x="25994" y="25452"/>
                    <a:pt x="30461" y="25711"/>
                  </a:cubicBezTo>
                  <a:lnTo>
                    <a:pt x="65079" y="27634"/>
                  </a:lnTo>
                  <a:cubicBezTo>
                    <a:pt x="65513" y="23291"/>
                    <a:pt x="65885" y="18762"/>
                    <a:pt x="64179" y="14730"/>
                  </a:cubicBezTo>
                  <a:cubicBezTo>
                    <a:pt x="62763" y="11347"/>
                    <a:pt x="59330" y="8541"/>
                    <a:pt x="55791" y="8541"/>
                  </a:cubicBezTo>
                  <a:cubicBezTo>
                    <a:pt x="55143" y="8541"/>
                    <a:pt x="54492" y="8635"/>
                    <a:pt x="53850" y="8836"/>
                  </a:cubicBezTo>
                  <a:cubicBezTo>
                    <a:pt x="50810" y="9798"/>
                    <a:pt x="48793" y="12807"/>
                    <a:pt x="45847" y="14016"/>
                  </a:cubicBezTo>
                  <a:cubicBezTo>
                    <a:pt x="44931" y="14378"/>
                    <a:pt x="43968" y="14557"/>
                    <a:pt x="43010" y="14557"/>
                  </a:cubicBezTo>
                  <a:cubicBezTo>
                    <a:pt x="41501" y="14557"/>
                    <a:pt x="40002" y="14113"/>
                    <a:pt x="38712" y="13241"/>
                  </a:cubicBezTo>
                  <a:cubicBezTo>
                    <a:pt x="35579" y="11131"/>
                    <a:pt x="34525" y="7006"/>
                    <a:pt x="32043" y="4152"/>
                  </a:cubicBezTo>
                  <a:cubicBezTo>
                    <a:pt x="29611" y="1358"/>
                    <a:pt x="25918" y="1"/>
                    <a:pt x="2221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0" name="Google Shape;468;p3">
              <a:extLst>
                <a:ext uri="{FF2B5EF4-FFF2-40B4-BE49-F238E27FC236}">
                  <a16:creationId xmlns:a16="http://schemas.microsoft.com/office/drawing/2014/main" id="{ABC2BF70-EAD1-4BB6-9594-0EC598803943}"/>
                </a:ext>
              </a:extLst>
            </p:cNvPr>
            <p:cNvSpPr/>
            <p:nvPr/>
          </p:nvSpPr>
          <p:spPr>
            <a:xfrm>
              <a:off x="5706150" y="4536325"/>
              <a:ext cx="1477225" cy="645250"/>
            </a:xfrm>
            <a:custGeom>
              <a:avLst/>
              <a:gdLst/>
              <a:ahLst/>
              <a:cxnLst/>
              <a:rect l="l" t="t" r="r" b="b"/>
              <a:pathLst>
                <a:path w="59089" h="25810" extrusionOk="0">
                  <a:moveTo>
                    <a:pt x="17943" y="1"/>
                  </a:moveTo>
                  <a:cubicBezTo>
                    <a:pt x="14845" y="1"/>
                    <a:pt x="11730" y="1372"/>
                    <a:pt x="9457" y="3416"/>
                  </a:cubicBezTo>
                  <a:cubicBezTo>
                    <a:pt x="3905" y="8441"/>
                    <a:pt x="1454" y="16847"/>
                    <a:pt x="27" y="23919"/>
                  </a:cubicBezTo>
                  <a:cubicBezTo>
                    <a:pt x="0" y="24028"/>
                    <a:pt x="98" y="24077"/>
                    <a:pt x="219" y="24077"/>
                  </a:cubicBezTo>
                  <a:cubicBezTo>
                    <a:pt x="375" y="24077"/>
                    <a:pt x="568" y="23997"/>
                    <a:pt x="586" y="23857"/>
                  </a:cubicBezTo>
                  <a:lnTo>
                    <a:pt x="586" y="23888"/>
                  </a:lnTo>
                  <a:cubicBezTo>
                    <a:pt x="1857" y="17684"/>
                    <a:pt x="3874" y="10891"/>
                    <a:pt x="7875" y="5804"/>
                  </a:cubicBezTo>
                  <a:cubicBezTo>
                    <a:pt x="10223" y="2806"/>
                    <a:pt x="14226" y="397"/>
                    <a:pt x="18067" y="397"/>
                  </a:cubicBezTo>
                  <a:cubicBezTo>
                    <a:pt x="20265" y="397"/>
                    <a:pt x="22410" y="1186"/>
                    <a:pt x="24160" y="3105"/>
                  </a:cubicBezTo>
                  <a:cubicBezTo>
                    <a:pt x="27014" y="6238"/>
                    <a:pt x="27293" y="11574"/>
                    <a:pt x="31388" y="13652"/>
                  </a:cubicBezTo>
                  <a:cubicBezTo>
                    <a:pt x="32890" y="14422"/>
                    <a:pt x="34450" y="14733"/>
                    <a:pt x="36021" y="14733"/>
                  </a:cubicBezTo>
                  <a:cubicBezTo>
                    <a:pt x="39447" y="14733"/>
                    <a:pt x="42926" y="13256"/>
                    <a:pt x="45967" y="11853"/>
                  </a:cubicBezTo>
                  <a:cubicBezTo>
                    <a:pt x="47522" y="11132"/>
                    <a:pt x="49125" y="10690"/>
                    <a:pt x="50634" y="10690"/>
                  </a:cubicBezTo>
                  <a:cubicBezTo>
                    <a:pt x="52827" y="10690"/>
                    <a:pt x="54825" y="11623"/>
                    <a:pt x="56203" y="13993"/>
                  </a:cubicBezTo>
                  <a:cubicBezTo>
                    <a:pt x="58251" y="17591"/>
                    <a:pt x="57537" y="21810"/>
                    <a:pt x="56855" y="25625"/>
                  </a:cubicBezTo>
                  <a:cubicBezTo>
                    <a:pt x="56826" y="25753"/>
                    <a:pt x="56934" y="25809"/>
                    <a:pt x="57062" y="25809"/>
                  </a:cubicBezTo>
                  <a:cubicBezTo>
                    <a:pt x="57214" y="25809"/>
                    <a:pt x="57396" y="25729"/>
                    <a:pt x="57413" y="25594"/>
                  </a:cubicBezTo>
                  <a:cubicBezTo>
                    <a:pt x="58344" y="20445"/>
                    <a:pt x="59088" y="12039"/>
                    <a:pt x="52419" y="10302"/>
                  </a:cubicBezTo>
                  <a:cubicBezTo>
                    <a:pt x="51875" y="10154"/>
                    <a:pt x="51331" y="10089"/>
                    <a:pt x="50790" y="10089"/>
                  </a:cubicBezTo>
                  <a:cubicBezTo>
                    <a:pt x="48831" y="10089"/>
                    <a:pt x="46904" y="10940"/>
                    <a:pt x="45129" y="11791"/>
                  </a:cubicBezTo>
                  <a:cubicBezTo>
                    <a:pt x="42363" y="13107"/>
                    <a:pt x="39371" y="14279"/>
                    <a:pt x="36316" y="14279"/>
                  </a:cubicBezTo>
                  <a:cubicBezTo>
                    <a:pt x="35125" y="14279"/>
                    <a:pt x="33923" y="14101"/>
                    <a:pt x="32722" y="13683"/>
                  </a:cubicBezTo>
                  <a:cubicBezTo>
                    <a:pt x="26983" y="11729"/>
                    <a:pt x="27572" y="3757"/>
                    <a:pt x="22361" y="1058"/>
                  </a:cubicBezTo>
                  <a:cubicBezTo>
                    <a:pt x="20959" y="326"/>
                    <a:pt x="19453" y="1"/>
                    <a:pt x="17943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" name="Google Shape;469;p3">
              <a:extLst>
                <a:ext uri="{FF2B5EF4-FFF2-40B4-BE49-F238E27FC236}">
                  <a16:creationId xmlns:a16="http://schemas.microsoft.com/office/drawing/2014/main" id="{3394DC33-2F07-4F34-B88E-419C1AEFF499}"/>
                </a:ext>
              </a:extLst>
            </p:cNvPr>
            <p:cNvSpPr/>
            <p:nvPr/>
          </p:nvSpPr>
          <p:spPr>
            <a:xfrm>
              <a:off x="5813125" y="4656950"/>
              <a:ext cx="1320600" cy="525400"/>
            </a:xfrm>
            <a:custGeom>
              <a:avLst/>
              <a:gdLst/>
              <a:ahLst/>
              <a:cxnLst/>
              <a:rect l="l" t="t" r="r" b="b"/>
              <a:pathLst>
                <a:path w="52824" h="21016" extrusionOk="0">
                  <a:moveTo>
                    <a:pt x="12103" y="0"/>
                  </a:moveTo>
                  <a:cubicBezTo>
                    <a:pt x="10659" y="0"/>
                    <a:pt x="9171" y="529"/>
                    <a:pt x="7753" y="1693"/>
                  </a:cubicBezTo>
                  <a:cubicBezTo>
                    <a:pt x="5488" y="3523"/>
                    <a:pt x="4279" y="6407"/>
                    <a:pt x="3193" y="9044"/>
                  </a:cubicBezTo>
                  <a:cubicBezTo>
                    <a:pt x="1859" y="12394"/>
                    <a:pt x="804" y="15868"/>
                    <a:pt x="29" y="19405"/>
                  </a:cubicBezTo>
                  <a:cubicBezTo>
                    <a:pt x="1" y="19532"/>
                    <a:pt x="108" y="19588"/>
                    <a:pt x="236" y="19588"/>
                  </a:cubicBezTo>
                  <a:cubicBezTo>
                    <a:pt x="389" y="19588"/>
                    <a:pt x="570" y="19508"/>
                    <a:pt x="587" y="19374"/>
                  </a:cubicBezTo>
                  <a:cubicBezTo>
                    <a:pt x="1394" y="15620"/>
                    <a:pt x="2542" y="11991"/>
                    <a:pt x="4030" y="8455"/>
                  </a:cubicBezTo>
                  <a:cubicBezTo>
                    <a:pt x="5457" y="5043"/>
                    <a:pt x="7536" y="762"/>
                    <a:pt x="11723" y="359"/>
                  </a:cubicBezTo>
                  <a:cubicBezTo>
                    <a:pt x="11913" y="339"/>
                    <a:pt x="12099" y="330"/>
                    <a:pt x="12280" y="330"/>
                  </a:cubicBezTo>
                  <a:cubicBezTo>
                    <a:pt x="15886" y="330"/>
                    <a:pt x="17796" y="4030"/>
                    <a:pt x="19509" y="6718"/>
                  </a:cubicBezTo>
                  <a:cubicBezTo>
                    <a:pt x="20905" y="8920"/>
                    <a:pt x="22487" y="10595"/>
                    <a:pt x="24937" y="11557"/>
                  </a:cubicBezTo>
                  <a:cubicBezTo>
                    <a:pt x="26989" y="12342"/>
                    <a:pt x="29212" y="12714"/>
                    <a:pt x="31449" y="12714"/>
                  </a:cubicBezTo>
                  <a:cubicBezTo>
                    <a:pt x="34690" y="12714"/>
                    <a:pt x="37962" y="11934"/>
                    <a:pt x="40788" y="10502"/>
                  </a:cubicBezTo>
                  <a:cubicBezTo>
                    <a:pt x="42308" y="9727"/>
                    <a:pt x="43735" y="8610"/>
                    <a:pt x="45441" y="8238"/>
                  </a:cubicBezTo>
                  <a:cubicBezTo>
                    <a:pt x="45768" y="8169"/>
                    <a:pt x="46083" y="8136"/>
                    <a:pt x="46386" y="8136"/>
                  </a:cubicBezTo>
                  <a:cubicBezTo>
                    <a:pt x="48126" y="8136"/>
                    <a:pt x="49471" y="9218"/>
                    <a:pt x="50342" y="10750"/>
                  </a:cubicBezTo>
                  <a:cubicBezTo>
                    <a:pt x="52017" y="13759"/>
                    <a:pt x="51862" y="17605"/>
                    <a:pt x="51025" y="20831"/>
                  </a:cubicBezTo>
                  <a:cubicBezTo>
                    <a:pt x="50996" y="20959"/>
                    <a:pt x="51104" y="21015"/>
                    <a:pt x="51235" y="21015"/>
                  </a:cubicBezTo>
                  <a:cubicBezTo>
                    <a:pt x="51391" y="21015"/>
                    <a:pt x="51580" y="20935"/>
                    <a:pt x="51614" y="20800"/>
                  </a:cubicBezTo>
                  <a:cubicBezTo>
                    <a:pt x="52576" y="16985"/>
                    <a:pt x="52824" y="10037"/>
                    <a:pt x="48388" y="8083"/>
                  </a:cubicBezTo>
                  <a:cubicBezTo>
                    <a:pt x="47798" y="7821"/>
                    <a:pt x="47205" y="7711"/>
                    <a:pt x="46617" y="7711"/>
                  </a:cubicBezTo>
                  <a:cubicBezTo>
                    <a:pt x="45318" y="7711"/>
                    <a:pt x="44041" y="8249"/>
                    <a:pt x="42867" y="8889"/>
                  </a:cubicBezTo>
                  <a:cubicBezTo>
                    <a:pt x="39858" y="10471"/>
                    <a:pt x="37035" y="11836"/>
                    <a:pt x="33623" y="12177"/>
                  </a:cubicBezTo>
                  <a:cubicBezTo>
                    <a:pt x="32943" y="12241"/>
                    <a:pt x="32241" y="12276"/>
                    <a:pt x="31531" y="12276"/>
                  </a:cubicBezTo>
                  <a:cubicBezTo>
                    <a:pt x="28808" y="12276"/>
                    <a:pt x="25954" y="11762"/>
                    <a:pt x="23666" y="10409"/>
                  </a:cubicBezTo>
                  <a:cubicBezTo>
                    <a:pt x="20967" y="8796"/>
                    <a:pt x="19850" y="5880"/>
                    <a:pt x="18082" y="3461"/>
                  </a:cubicBezTo>
                  <a:cubicBezTo>
                    <a:pt x="16494" y="1287"/>
                    <a:pt x="14354" y="0"/>
                    <a:pt x="12103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" name="Google Shape;470;p3">
              <a:extLst>
                <a:ext uri="{FF2B5EF4-FFF2-40B4-BE49-F238E27FC236}">
                  <a16:creationId xmlns:a16="http://schemas.microsoft.com/office/drawing/2014/main" id="{76D6D105-A73D-4C42-8C55-6C3FC2FE62FE}"/>
                </a:ext>
              </a:extLst>
            </p:cNvPr>
            <p:cNvSpPr/>
            <p:nvPr/>
          </p:nvSpPr>
          <p:spPr>
            <a:xfrm>
              <a:off x="5873650" y="4751150"/>
              <a:ext cx="1188750" cy="437925"/>
            </a:xfrm>
            <a:custGeom>
              <a:avLst/>
              <a:gdLst/>
              <a:ahLst/>
              <a:cxnLst/>
              <a:rect l="l" t="t" r="r" b="b"/>
              <a:pathLst>
                <a:path w="47550" h="17517" extrusionOk="0">
                  <a:moveTo>
                    <a:pt x="9521" y="1"/>
                  </a:moveTo>
                  <a:cubicBezTo>
                    <a:pt x="9160" y="1"/>
                    <a:pt x="8777" y="70"/>
                    <a:pt x="8372" y="220"/>
                  </a:cubicBezTo>
                  <a:cubicBezTo>
                    <a:pt x="6107" y="1089"/>
                    <a:pt x="4556" y="3911"/>
                    <a:pt x="3440" y="5897"/>
                  </a:cubicBezTo>
                  <a:cubicBezTo>
                    <a:pt x="1796" y="8812"/>
                    <a:pt x="648" y="12007"/>
                    <a:pt x="27" y="15326"/>
                  </a:cubicBezTo>
                  <a:cubicBezTo>
                    <a:pt x="0" y="15449"/>
                    <a:pt x="99" y="15500"/>
                    <a:pt x="220" y="15500"/>
                  </a:cubicBezTo>
                  <a:cubicBezTo>
                    <a:pt x="375" y="15500"/>
                    <a:pt x="568" y="15417"/>
                    <a:pt x="586" y="15295"/>
                  </a:cubicBezTo>
                  <a:cubicBezTo>
                    <a:pt x="1175" y="12224"/>
                    <a:pt x="2199" y="9278"/>
                    <a:pt x="3657" y="6517"/>
                  </a:cubicBezTo>
                  <a:cubicBezTo>
                    <a:pt x="4685" y="4624"/>
                    <a:pt x="7191" y="497"/>
                    <a:pt x="9585" y="497"/>
                  </a:cubicBezTo>
                  <a:cubicBezTo>
                    <a:pt x="10369" y="497"/>
                    <a:pt x="11142" y="940"/>
                    <a:pt x="11846" y="2050"/>
                  </a:cubicBezTo>
                  <a:cubicBezTo>
                    <a:pt x="13118" y="4035"/>
                    <a:pt x="13645" y="6176"/>
                    <a:pt x="15382" y="7913"/>
                  </a:cubicBezTo>
                  <a:cubicBezTo>
                    <a:pt x="16809" y="9278"/>
                    <a:pt x="18484" y="10363"/>
                    <a:pt x="20345" y="11077"/>
                  </a:cubicBezTo>
                  <a:cubicBezTo>
                    <a:pt x="22756" y="12044"/>
                    <a:pt x="25362" y="12482"/>
                    <a:pt x="27974" y="12482"/>
                  </a:cubicBezTo>
                  <a:cubicBezTo>
                    <a:pt x="30136" y="12482"/>
                    <a:pt x="32302" y="12183"/>
                    <a:pt x="34366" y="11635"/>
                  </a:cubicBezTo>
                  <a:cubicBezTo>
                    <a:pt x="35483" y="11356"/>
                    <a:pt x="36568" y="10984"/>
                    <a:pt x="37654" y="10549"/>
                  </a:cubicBezTo>
                  <a:cubicBezTo>
                    <a:pt x="38998" y="9989"/>
                    <a:pt x="41480" y="8317"/>
                    <a:pt x="43091" y="8317"/>
                  </a:cubicBezTo>
                  <a:cubicBezTo>
                    <a:pt x="43265" y="8317"/>
                    <a:pt x="43428" y="8336"/>
                    <a:pt x="43579" y="8378"/>
                  </a:cubicBezTo>
                  <a:cubicBezTo>
                    <a:pt x="47115" y="9464"/>
                    <a:pt x="46556" y="14613"/>
                    <a:pt x="46091" y="17343"/>
                  </a:cubicBezTo>
                  <a:cubicBezTo>
                    <a:pt x="46078" y="17465"/>
                    <a:pt x="46178" y="17516"/>
                    <a:pt x="46297" y="17516"/>
                  </a:cubicBezTo>
                  <a:cubicBezTo>
                    <a:pt x="46449" y="17516"/>
                    <a:pt x="46632" y="17433"/>
                    <a:pt x="46649" y="17312"/>
                  </a:cubicBezTo>
                  <a:cubicBezTo>
                    <a:pt x="47115" y="14675"/>
                    <a:pt x="47549" y="10953"/>
                    <a:pt x="45378" y="8936"/>
                  </a:cubicBezTo>
                  <a:cubicBezTo>
                    <a:pt x="44616" y="8219"/>
                    <a:pt x="43841" y="7937"/>
                    <a:pt x="43056" y="7937"/>
                  </a:cubicBezTo>
                  <a:cubicBezTo>
                    <a:pt x="42177" y="7937"/>
                    <a:pt x="41284" y="8290"/>
                    <a:pt x="40384" y="8781"/>
                  </a:cubicBezTo>
                  <a:cubicBezTo>
                    <a:pt x="36658" y="10818"/>
                    <a:pt x="32257" y="12103"/>
                    <a:pt x="27923" y="12103"/>
                  </a:cubicBezTo>
                  <a:cubicBezTo>
                    <a:pt x="24536" y="12103"/>
                    <a:pt x="21189" y="11318"/>
                    <a:pt x="18236" y="9495"/>
                  </a:cubicBezTo>
                  <a:cubicBezTo>
                    <a:pt x="16933" y="8688"/>
                    <a:pt x="15754" y="7665"/>
                    <a:pt x="14824" y="6424"/>
                  </a:cubicBezTo>
                  <a:cubicBezTo>
                    <a:pt x="13862" y="5152"/>
                    <a:pt x="13397" y="3663"/>
                    <a:pt x="12621" y="2267"/>
                  </a:cubicBezTo>
                  <a:cubicBezTo>
                    <a:pt x="11911" y="970"/>
                    <a:pt x="10873" y="1"/>
                    <a:pt x="9521" y="1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3" name="Google Shape;471;p3">
              <a:extLst>
                <a:ext uri="{FF2B5EF4-FFF2-40B4-BE49-F238E27FC236}">
                  <a16:creationId xmlns:a16="http://schemas.microsoft.com/office/drawing/2014/main" id="{CC913313-5D97-49F8-87A0-555978C5609C}"/>
                </a:ext>
              </a:extLst>
            </p:cNvPr>
            <p:cNvSpPr/>
            <p:nvPr/>
          </p:nvSpPr>
          <p:spPr>
            <a:xfrm>
              <a:off x="5987550" y="4937050"/>
              <a:ext cx="1010475" cy="264050"/>
            </a:xfrm>
            <a:custGeom>
              <a:avLst/>
              <a:gdLst/>
              <a:ahLst/>
              <a:cxnLst/>
              <a:rect l="l" t="t" r="r" b="b"/>
              <a:pathLst>
                <a:path w="40419" h="10562" extrusionOk="0">
                  <a:moveTo>
                    <a:pt x="5814" y="0"/>
                  </a:moveTo>
                  <a:cubicBezTo>
                    <a:pt x="5718" y="0"/>
                    <a:pt x="5621" y="4"/>
                    <a:pt x="5522" y="11"/>
                  </a:cubicBezTo>
                  <a:cubicBezTo>
                    <a:pt x="1396" y="291"/>
                    <a:pt x="217" y="4695"/>
                    <a:pt x="0" y="8107"/>
                  </a:cubicBezTo>
                  <a:cubicBezTo>
                    <a:pt x="0" y="8136"/>
                    <a:pt x="54" y="8150"/>
                    <a:pt x="128" y="8150"/>
                  </a:cubicBezTo>
                  <a:cubicBezTo>
                    <a:pt x="292" y="8150"/>
                    <a:pt x="559" y="8081"/>
                    <a:pt x="559" y="7952"/>
                  </a:cubicBezTo>
                  <a:cubicBezTo>
                    <a:pt x="714" y="5781"/>
                    <a:pt x="993" y="3113"/>
                    <a:pt x="2699" y="1531"/>
                  </a:cubicBezTo>
                  <a:cubicBezTo>
                    <a:pt x="3123" y="1083"/>
                    <a:pt x="3706" y="835"/>
                    <a:pt x="4305" y="835"/>
                  </a:cubicBezTo>
                  <a:cubicBezTo>
                    <a:pt x="4452" y="835"/>
                    <a:pt x="4600" y="849"/>
                    <a:pt x="4746" y="880"/>
                  </a:cubicBezTo>
                  <a:cubicBezTo>
                    <a:pt x="5252" y="543"/>
                    <a:pt x="5736" y="372"/>
                    <a:pt x="6204" y="372"/>
                  </a:cubicBezTo>
                  <a:cubicBezTo>
                    <a:pt x="6683" y="372"/>
                    <a:pt x="7145" y="550"/>
                    <a:pt x="7600" y="911"/>
                  </a:cubicBezTo>
                  <a:cubicBezTo>
                    <a:pt x="7941" y="1097"/>
                    <a:pt x="8282" y="1345"/>
                    <a:pt x="8593" y="1624"/>
                  </a:cubicBezTo>
                  <a:cubicBezTo>
                    <a:pt x="9368" y="2245"/>
                    <a:pt x="10082" y="2958"/>
                    <a:pt x="10888" y="3579"/>
                  </a:cubicBezTo>
                  <a:cubicBezTo>
                    <a:pt x="14727" y="6452"/>
                    <a:pt x="19362" y="7977"/>
                    <a:pt x="24064" y="7977"/>
                  </a:cubicBezTo>
                  <a:cubicBezTo>
                    <a:pt x="25859" y="7977"/>
                    <a:pt x="27664" y="7755"/>
                    <a:pt x="29438" y="7301"/>
                  </a:cubicBezTo>
                  <a:cubicBezTo>
                    <a:pt x="30306" y="7084"/>
                    <a:pt x="31144" y="6774"/>
                    <a:pt x="31981" y="6494"/>
                  </a:cubicBezTo>
                  <a:cubicBezTo>
                    <a:pt x="32540" y="6277"/>
                    <a:pt x="33067" y="6091"/>
                    <a:pt x="33594" y="5905"/>
                  </a:cubicBezTo>
                  <a:cubicBezTo>
                    <a:pt x="34508" y="5609"/>
                    <a:pt x="35835" y="5194"/>
                    <a:pt x="36917" y="5194"/>
                  </a:cubicBezTo>
                  <a:cubicBezTo>
                    <a:pt x="37194" y="5194"/>
                    <a:pt x="37455" y="5222"/>
                    <a:pt x="37689" y="5285"/>
                  </a:cubicBezTo>
                  <a:cubicBezTo>
                    <a:pt x="39984" y="5874"/>
                    <a:pt x="39426" y="8883"/>
                    <a:pt x="38992" y="10496"/>
                  </a:cubicBezTo>
                  <a:cubicBezTo>
                    <a:pt x="38980" y="10541"/>
                    <a:pt x="39044" y="10562"/>
                    <a:pt x="39132" y="10562"/>
                  </a:cubicBezTo>
                  <a:cubicBezTo>
                    <a:pt x="39285" y="10562"/>
                    <a:pt x="39511" y="10501"/>
                    <a:pt x="39550" y="10403"/>
                  </a:cubicBezTo>
                  <a:cubicBezTo>
                    <a:pt x="39922" y="8914"/>
                    <a:pt x="40418" y="6743"/>
                    <a:pt x="39085" y="5564"/>
                  </a:cubicBezTo>
                  <a:cubicBezTo>
                    <a:pt x="38560" y="5096"/>
                    <a:pt x="37894" y="4939"/>
                    <a:pt x="37197" y="4939"/>
                  </a:cubicBezTo>
                  <a:cubicBezTo>
                    <a:pt x="36369" y="4939"/>
                    <a:pt x="35498" y="5161"/>
                    <a:pt x="34773" y="5347"/>
                  </a:cubicBezTo>
                  <a:cubicBezTo>
                    <a:pt x="31733" y="6153"/>
                    <a:pt x="28972" y="7487"/>
                    <a:pt x="25746" y="7704"/>
                  </a:cubicBezTo>
                  <a:cubicBezTo>
                    <a:pt x="25328" y="7727"/>
                    <a:pt x="24911" y="7738"/>
                    <a:pt x="24495" y="7738"/>
                  </a:cubicBezTo>
                  <a:cubicBezTo>
                    <a:pt x="22069" y="7738"/>
                    <a:pt x="19675" y="7351"/>
                    <a:pt x="17371" y="6557"/>
                  </a:cubicBezTo>
                  <a:cubicBezTo>
                    <a:pt x="14859" y="5688"/>
                    <a:pt x="12532" y="4354"/>
                    <a:pt x="10485" y="2617"/>
                  </a:cubicBezTo>
                  <a:cubicBezTo>
                    <a:pt x="9096" y="1435"/>
                    <a:pt x="7736" y="0"/>
                    <a:pt x="5814" y="0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4" name="Google Shape;472;p3">
            <a:extLst>
              <a:ext uri="{FF2B5EF4-FFF2-40B4-BE49-F238E27FC236}">
                <a16:creationId xmlns:a16="http://schemas.microsoft.com/office/drawing/2014/main" id="{C0EC0C70-4B5B-4408-BAC4-80939AB5CA45}"/>
              </a:ext>
            </a:extLst>
          </p:cNvPr>
          <p:cNvGrpSpPr/>
          <p:nvPr/>
        </p:nvGrpSpPr>
        <p:grpSpPr>
          <a:xfrm rot="-9231878">
            <a:off x="116343" y="-1280525"/>
            <a:ext cx="1974632" cy="3326368"/>
            <a:chOff x="3026750" y="1552825"/>
            <a:chExt cx="1108700" cy="1867600"/>
          </a:xfrm>
        </p:grpSpPr>
        <p:sp>
          <p:nvSpPr>
            <p:cNvPr id="25" name="Google Shape;473;p3">
              <a:extLst>
                <a:ext uri="{FF2B5EF4-FFF2-40B4-BE49-F238E27FC236}">
                  <a16:creationId xmlns:a16="http://schemas.microsoft.com/office/drawing/2014/main" id="{A9D95A59-1853-4EBA-A4CB-AC0696962E08}"/>
                </a:ext>
              </a:extLst>
            </p:cNvPr>
            <p:cNvSpPr/>
            <p:nvPr/>
          </p:nvSpPr>
          <p:spPr>
            <a:xfrm>
              <a:off x="3517625" y="1552825"/>
              <a:ext cx="235775" cy="558625"/>
            </a:xfrm>
            <a:custGeom>
              <a:avLst/>
              <a:gdLst/>
              <a:ahLst/>
              <a:cxnLst/>
              <a:rect l="l" t="t" r="r" b="b"/>
              <a:pathLst>
                <a:path w="9431" h="22345" extrusionOk="0">
                  <a:moveTo>
                    <a:pt x="5310" y="1463"/>
                  </a:moveTo>
                  <a:cubicBezTo>
                    <a:pt x="5816" y="2596"/>
                    <a:pt x="6477" y="3510"/>
                    <a:pt x="7197" y="4604"/>
                  </a:cubicBezTo>
                  <a:cubicBezTo>
                    <a:pt x="8283" y="6279"/>
                    <a:pt x="8190" y="8233"/>
                    <a:pt x="8159" y="10156"/>
                  </a:cubicBezTo>
                  <a:cubicBezTo>
                    <a:pt x="8058" y="13394"/>
                    <a:pt x="7585" y="16612"/>
                    <a:pt x="6758" y="19742"/>
                  </a:cubicBezTo>
                  <a:lnTo>
                    <a:pt x="6758" y="19742"/>
                  </a:lnTo>
                  <a:cubicBezTo>
                    <a:pt x="4215" y="14312"/>
                    <a:pt x="1810" y="6507"/>
                    <a:pt x="5310" y="1463"/>
                  </a:cubicBezTo>
                  <a:close/>
                  <a:moveTo>
                    <a:pt x="5701" y="0"/>
                  </a:moveTo>
                  <a:cubicBezTo>
                    <a:pt x="5466" y="0"/>
                    <a:pt x="5197" y="121"/>
                    <a:pt x="5057" y="261"/>
                  </a:cubicBezTo>
                  <a:cubicBezTo>
                    <a:pt x="0" y="5883"/>
                    <a:pt x="3244" y="15384"/>
                    <a:pt x="6282" y="21407"/>
                  </a:cubicBezTo>
                  <a:lnTo>
                    <a:pt x="6282" y="21407"/>
                  </a:lnTo>
                  <a:cubicBezTo>
                    <a:pt x="6236" y="21555"/>
                    <a:pt x="6190" y="21703"/>
                    <a:pt x="6143" y="21850"/>
                  </a:cubicBezTo>
                  <a:cubicBezTo>
                    <a:pt x="6045" y="22174"/>
                    <a:pt x="6303" y="22320"/>
                    <a:pt x="6593" y="22320"/>
                  </a:cubicBezTo>
                  <a:cubicBezTo>
                    <a:pt x="6663" y="22320"/>
                    <a:pt x="6735" y="22312"/>
                    <a:pt x="6805" y="22295"/>
                  </a:cubicBezTo>
                  <a:lnTo>
                    <a:pt x="6805" y="22295"/>
                  </a:lnTo>
                  <a:cubicBezTo>
                    <a:pt x="6870" y="22329"/>
                    <a:pt x="6950" y="22344"/>
                    <a:pt x="7034" y="22344"/>
                  </a:cubicBezTo>
                  <a:cubicBezTo>
                    <a:pt x="7411" y="22344"/>
                    <a:pt x="7890" y="22035"/>
                    <a:pt x="7694" y="21664"/>
                  </a:cubicBezTo>
                  <a:lnTo>
                    <a:pt x="7694" y="21633"/>
                  </a:lnTo>
                  <a:cubicBezTo>
                    <a:pt x="7619" y="21491"/>
                    <a:pt x="7545" y="21347"/>
                    <a:pt x="7470" y="21200"/>
                  </a:cubicBezTo>
                  <a:lnTo>
                    <a:pt x="7470" y="21200"/>
                  </a:lnTo>
                  <a:cubicBezTo>
                    <a:pt x="8558" y="17592"/>
                    <a:pt x="9160" y="13854"/>
                    <a:pt x="9276" y="10063"/>
                  </a:cubicBezTo>
                  <a:cubicBezTo>
                    <a:pt x="9338" y="8512"/>
                    <a:pt x="9431" y="6744"/>
                    <a:pt x="8841" y="5255"/>
                  </a:cubicBezTo>
                  <a:cubicBezTo>
                    <a:pt x="8159" y="3456"/>
                    <a:pt x="6701" y="2153"/>
                    <a:pt x="6112" y="261"/>
                  </a:cubicBezTo>
                  <a:cubicBezTo>
                    <a:pt x="6044" y="72"/>
                    <a:pt x="5882" y="0"/>
                    <a:pt x="57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6" name="Google Shape;474;p3">
              <a:extLst>
                <a:ext uri="{FF2B5EF4-FFF2-40B4-BE49-F238E27FC236}">
                  <a16:creationId xmlns:a16="http://schemas.microsoft.com/office/drawing/2014/main" id="{06866229-F482-466C-ABF2-0DFC21008BFD}"/>
                </a:ext>
              </a:extLst>
            </p:cNvPr>
            <p:cNvSpPr/>
            <p:nvPr/>
          </p:nvSpPr>
          <p:spPr>
            <a:xfrm>
              <a:off x="3666525" y="1821075"/>
              <a:ext cx="411675" cy="323500"/>
            </a:xfrm>
            <a:custGeom>
              <a:avLst/>
              <a:gdLst/>
              <a:ahLst/>
              <a:cxnLst/>
              <a:rect l="l" t="t" r="r" b="b"/>
              <a:pathLst>
                <a:path w="16467" h="12940" extrusionOk="0">
                  <a:moveTo>
                    <a:pt x="15040" y="1041"/>
                  </a:moveTo>
                  <a:lnTo>
                    <a:pt x="15040" y="1041"/>
                  </a:lnTo>
                  <a:cubicBezTo>
                    <a:pt x="12704" y="6579"/>
                    <a:pt x="7732" y="10769"/>
                    <a:pt x="1765" y="11814"/>
                  </a:cubicBezTo>
                  <a:lnTo>
                    <a:pt x="1765" y="11814"/>
                  </a:lnTo>
                  <a:cubicBezTo>
                    <a:pt x="1538" y="8000"/>
                    <a:pt x="5542" y="4523"/>
                    <a:pt x="8779" y="3210"/>
                  </a:cubicBezTo>
                  <a:cubicBezTo>
                    <a:pt x="10861" y="2333"/>
                    <a:pt x="13084" y="2063"/>
                    <a:pt x="15040" y="1041"/>
                  </a:cubicBezTo>
                  <a:close/>
                  <a:moveTo>
                    <a:pt x="16295" y="1"/>
                  </a:moveTo>
                  <a:cubicBezTo>
                    <a:pt x="16016" y="1"/>
                    <a:pt x="15444" y="197"/>
                    <a:pt x="15355" y="264"/>
                  </a:cubicBezTo>
                  <a:cubicBezTo>
                    <a:pt x="13618" y="1659"/>
                    <a:pt x="11447" y="1908"/>
                    <a:pt x="9399" y="2590"/>
                  </a:cubicBezTo>
                  <a:cubicBezTo>
                    <a:pt x="7972" y="3024"/>
                    <a:pt x="6670" y="3738"/>
                    <a:pt x="5491" y="4606"/>
                  </a:cubicBezTo>
                  <a:cubicBezTo>
                    <a:pt x="2854" y="6591"/>
                    <a:pt x="0" y="9259"/>
                    <a:pt x="745" y="12857"/>
                  </a:cubicBezTo>
                  <a:cubicBezTo>
                    <a:pt x="753" y="12915"/>
                    <a:pt x="839" y="12940"/>
                    <a:pt x="959" y="12940"/>
                  </a:cubicBezTo>
                  <a:cubicBezTo>
                    <a:pt x="1290" y="12940"/>
                    <a:pt x="1884" y="12752"/>
                    <a:pt x="1862" y="12547"/>
                  </a:cubicBezTo>
                  <a:cubicBezTo>
                    <a:pt x="1838" y="12432"/>
                    <a:pt x="1819" y="12317"/>
                    <a:pt x="1803" y="12202"/>
                  </a:cubicBezTo>
                  <a:lnTo>
                    <a:pt x="1803" y="12202"/>
                  </a:lnTo>
                  <a:cubicBezTo>
                    <a:pt x="8417" y="10962"/>
                    <a:pt x="14057" y="6474"/>
                    <a:pt x="16441" y="108"/>
                  </a:cubicBezTo>
                  <a:cubicBezTo>
                    <a:pt x="16467" y="30"/>
                    <a:pt x="16403" y="1"/>
                    <a:pt x="162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7" name="Google Shape;475;p3">
              <a:extLst>
                <a:ext uri="{FF2B5EF4-FFF2-40B4-BE49-F238E27FC236}">
                  <a16:creationId xmlns:a16="http://schemas.microsoft.com/office/drawing/2014/main" id="{B795FABC-7983-42B4-AE1D-42E411858B00}"/>
                </a:ext>
              </a:extLst>
            </p:cNvPr>
            <p:cNvSpPr/>
            <p:nvPr/>
          </p:nvSpPr>
          <p:spPr>
            <a:xfrm>
              <a:off x="3382700" y="1934550"/>
              <a:ext cx="340975" cy="237375"/>
            </a:xfrm>
            <a:custGeom>
              <a:avLst/>
              <a:gdLst/>
              <a:ahLst/>
              <a:cxnLst/>
              <a:rect l="l" t="t" r="r" b="b"/>
              <a:pathLst>
                <a:path w="13639" h="9495" extrusionOk="0">
                  <a:moveTo>
                    <a:pt x="2456" y="642"/>
                  </a:moveTo>
                  <a:cubicBezTo>
                    <a:pt x="6549" y="642"/>
                    <a:pt x="10686" y="4748"/>
                    <a:pt x="12256" y="8297"/>
                  </a:cubicBezTo>
                  <a:lnTo>
                    <a:pt x="12256" y="8297"/>
                  </a:lnTo>
                  <a:cubicBezTo>
                    <a:pt x="11701" y="8764"/>
                    <a:pt x="11154" y="8960"/>
                    <a:pt x="10625" y="8960"/>
                  </a:cubicBezTo>
                  <a:cubicBezTo>
                    <a:pt x="8371" y="8960"/>
                    <a:pt x="6435" y="5395"/>
                    <a:pt x="5522" y="3914"/>
                  </a:cubicBezTo>
                  <a:cubicBezTo>
                    <a:pt x="4679" y="2525"/>
                    <a:pt x="3697" y="1334"/>
                    <a:pt x="2322" y="643"/>
                  </a:cubicBezTo>
                  <a:lnTo>
                    <a:pt x="2322" y="643"/>
                  </a:lnTo>
                  <a:cubicBezTo>
                    <a:pt x="2367" y="642"/>
                    <a:pt x="2411" y="642"/>
                    <a:pt x="2456" y="642"/>
                  </a:cubicBezTo>
                  <a:close/>
                  <a:moveTo>
                    <a:pt x="2712" y="1"/>
                  </a:moveTo>
                  <a:cubicBezTo>
                    <a:pt x="2068" y="1"/>
                    <a:pt x="1420" y="81"/>
                    <a:pt x="776" y="253"/>
                  </a:cubicBezTo>
                  <a:cubicBezTo>
                    <a:pt x="497" y="315"/>
                    <a:pt x="0" y="750"/>
                    <a:pt x="528" y="874"/>
                  </a:cubicBezTo>
                  <a:cubicBezTo>
                    <a:pt x="4405" y="1897"/>
                    <a:pt x="4715" y="6581"/>
                    <a:pt x="7755" y="8629"/>
                  </a:cubicBezTo>
                  <a:cubicBezTo>
                    <a:pt x="8573" y="9194"/>
                    <a:pt x="9526" y="9495"/>
                    <a:pt x="10468" y="9495"/>
                  </a:cubicBezTo>
                  <a:cubicBezTo>
                    <a:pt x="11247" y="9495"/>
                    <a:pt x="12019" y="9288"/>
                    <a:pt x="12700" y="8854"/>
                  </a:cubicBezTo>
                  <a:lnTo>
                    <a:pt x="12700" y="8854"/>
                  </a:lnTo>
                  <a:cubicBezTo>
                    <a:pt x="12737" y="8860"/>
                    <a:pt x="12776" y="8863"/>
                    <a:pt x="12816" y="8863"/>
                  </a:cubicBezTo>
                  <a:cubicBezTo>
                    <a:pt x="13184" y="8863"/>
                    <a:pt x="13639" y="8629"/>
                    <a:pt x="13556" y="8380"/>
                  </a:cubicBezTo>
                  <a:lnTo>
                    <a:pt x="13556" y="8380"/>
                  </a:lnTo>
                  <a:lnTo>
                    <a:pt x="13556" y="8411"/>
                  </a:lnTo>
                  <a:cubicBezTo>
                    <a:pt x="11892" y="4266"/>
                    <a:pt x="7399" y="1"/>
                    <a:pt x="27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8" name="Google Shape;476;p3">
              <a:extLst>
                <a:ext uri="{FF2B5EF4-FFF2-40B4-BE49-F238E27FC236}">
                  <a16:creationId xmlns:a16="http://schemas.microsoft.com/office/drawing/2014/main" id="{C85AEDA5-E326-4511-BF2B-C1BCB6F27822}"/>
                </a:ext>
              </a:extLst>
            </p:cNvPr>
            <p:cNvSpPr/>
            <p:nvPr/>
          </p:nvSpPr>
          <p:spPr>
            <a:xfrm>
              <a:off x="3696300" y="2037575"/>
              <a:ext cx="439150" cy="352000"/>
            </a:xfrm>
            <a:custGeom>
              <a:avLst/>
              <a:gdLst/>
              <a:ahLst/>
              <a:cxnLst/>
              <a:rect l="l" t="t" r="r" b="b"/>
              <a:pathLst>
                <a:path w="17566" h="14080" extrusionOk="0">
                  <a:moveTo>
                    <a:pt x="16282" y="721"/>
                  </a:moveTo>
                  <a:cubicBezTo>
                    <a:pt x="15226" y="3804"/>
                    <a:pt x="14037" y="6880"/>
                    <a:pt x="11434" y="8974"/>
                  </a:cubicBezTo>
                  <a:cubicBezTo>
                    <a:pt x="8656" y="11208"/>
                    <a:pt x="5163" y="12543"/>
                    <a:pt x="1665" y="13125"/>
                  </a:cubicBezTo>
                  <a:lnTo>
                    <a:pt x="1665" y="13125"/>
                  </a:lnTo>
                  <a:cubicBezTo>
                    <a:pt x="2282" y="9956"/>
                    <a:pt x="4540" y="7608"/>
                    <a:pt x="6936" y="5562"/>
                  </a:cubicBezTo>
                  <a:cubicBezTo>
                    <a:pt x="9812" y="3093"/>
                    <a:pt x="12715" y="1658"/>
                    <a:pt x="16282" y="721"/>
                  </a:cubicBezTo>
                  <a:close/>
                  <a:moveTo>
                    <a:pt x="17223" y="1"/>
                  </a:moveTo>
                  <a:cubicBezTo>
                    <a:pt x="17082" y="1"/>
                    <a:pt x="16935" y="27"/>
                    <a:pt x="16894" y="41"/>
                  </a:cubicBezTo>
                  <a:cubicBezTo>
                    <a:pt x="12861" y="971"/>
                    <a:pt x="9666" y="2367"/>
                    <a:pt x="6502" y="5035"/>
                  </a:cubicBezTo>
                  <a:cubicBezTo>
                    <a:pt x="3847" y="7247"/>
                    <a:pt x="1192" y="9825"/>
                    <a:pt x="538" y="13327"/>
                  </a:cubicBezTo>
                  <a:lnTo>
                    <a:pt x="538" y="13327"/>
                  </a:lnTo>
                  <a:cubicBezTo>
                    <a:pt x="188" y="13483"/>
                    <a:pt x="0" y="13823"/>
                    <a:pt x="458" y="13823"/>
                  </a:cubicBezTo>
                  <a:cubicBezTo>
                    <a:pt x="459" y="13823"/>
                    <a:pt x="459" y="13823"/>
                    <a:pt x="460" y="13823"/>
                  </a:cubicBezTo>
                  <a:lnTo>
                    <a:pt x="460" y="13823"/>
                  </a:lnTo>
                  <a:cubicBezTo>
                    <a:pt x="458" y="13841"/>
                    <a:pt x="456" y="13858"/>
                    <a:pt x="453" y="13875"/>
                  </a:cubicBezTo>
                  <a:cubicBezTo>
                    <a:pt x="429" y="14020"/>
                    <a:pt x="582" y="14080"/>
                    <a:pt x="782" y="14080"/>
                  </a:cubicBezTo>
                  <a:cubicBezTo>
                    <a:pt x="1099" y="14080"/>
                    <a:pt x="1532" y="13929"/>
                    <a:pt x="1570" y="13720"/>
                  </a:cubicBezTo>
                  <a:cubicBezTo>
                    <a:pt x="1572" y="13706"/>
                    <a:pt x="1574" y="13692"/>
                    <a:pt x="1576" y="13677"/>
                  </a:cubicBezTo>
                  <a:lnTo>
                    <a:pt x="1576" y="13677"/>
                  </a:lnTo>
                  <a:cubicBezTo>
                    <a:pt x="5099" y="13110"/>
                    <a:pt x="8447" y="11771"/>
                    <a:pt x="11403" y="9781"/>
                  </a:cubicBezTo>
                  <a:cubicBezTo>
                    <a:pt x="14784" y="7454"/>
                    <a:pt x="16242" y="3980"/>
                    <a:pt x="17514" y="196"/>
                  </a:cubicBezTo>
                  <a:cubicBezTo>
                    <a:pt x="17566" y="41"/>
                    <a:pt x="17398" y="1"/>
                    <a:pt x="1722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9" name="Google Shape;477;p3">
              <a:extLst>
                <a:ext uri="{FF2B5EF4-FFF2-40B4-BE49-F238E27FC236}">
                  <a16:creationId xmlns:a16="http://schemas.microsoft.com/office/drawing/2014/main" id="{2B414C8E-18EF-40E0-AB1F-F07F56BD0745}"/>
                </a:ext>
              </a:extLst>
            </p:cNvPr>
            <p:cNvSpPr/>
            <p:nvPr/>
          </p:nvSpPr>
          <p:spPr>
            <a:xfrm>
              <a:off x="3363300" y="2187475"/>
              <a:ext cx="369775" cy="331275"/>
            </a:xfrm>
            <a:custGeom>
              <a:avLst/>
              <a:gdLst/>
              <a:ahLst/>
              <a:cxnLst/>
              <a:rect l="l" t="t" r="r" b="b"/>
              <a:pathLst>
                <a:path w="14791" h="13251" extrusionOk="0">
                  <a:moveTo>
                    <a:pt x="1444" y="822"/>
                  </a:moveTo>
                  <a:lnTo>
                    <a:pt x="1444" y="822"/>
                  </a:lnTo>
                  <a:cubicBezTo>
                    <a:pt x="4081" y="1724"/>
                    <a:pt x="5898" y="5356"/>
                    <a:pt x="7446" y="7290"/>
                  </a:cubicBezTo>
                  <a:cubicBezTo>
                    <a:pt x="8283" y="8314"/>
                    <a:pt x="9524" y="8934"/>
                    <a:pt x="10485" y="9834"/>
                  </a:cubicBezTo>
                  <a:cubicBezTo>
                    <a:pt x="11296" y="10577"/>
                    <a:pt x="12058" y="11370"/>
                    <a:pt x="12771" y="12199"/>
                  </a:cubicBezTo>
                  <a:lnTo>
                    <a:pt x="12771" y="12199"/>
                  </a:lnTo>
                  <a:cubicBezTo>
                    <a:pt x="9753" y="11622"/>
                    <a:pt x="6952" y="10621"/>
                    <a:pt x="5367" y="7662"/>
                  </a:cubicBezTo>
                  <a:cubicBezTo>
                    <a:pt x="4654" y="6359"/>
                    <a:pt x="4220" y="4901"/>
                    <a:pt x="3444" y="3599"/>
                  </a:cubicBezTo>
                  <a:cubicBezTo>
                    <a:pt x="2903" y="2620"/>
                    <a:pt x="1935" y="1813"/>
                    <a:pt x="1444" y="822"/>
                  </a:cubicBezTo>
                  <a:close/>
                  <a:moveTo>
                    <a:pt x="838" y="0"/>
                  </a:moveTo>
                  <a:cubicBezTo>
                    <a:pt x="652" y="0"/>
                    <a:pt x="1" y="156"/>
                    <a:pt x="63" y="466"/>
                  </a:cubicBezTo>
                  <a:cubicBezTo>
                    <a:pt x="435" y="2017"/>
                    <a:pt x="2017" y="3195"/>
                    <a:pt x="2731" y="4622"/>
                  </a:cubicBezTo>
                  <a:cubicBezTo>
                    <a:pt x="3444" y="6080"/>
                    <a:pt x="3940" y="7662"/>
                    <a:pt x="4871" y="8996"/>
                  </a:cubicBezTo>
                  <a:cubicBezTo>
                    <a:pt x="6811" y="11845"/>
                    <a:pt x="10261" y="12562"/>
                    <a:pt x="13457" y="13027"/>
                  </a:cubicBezTo>
                  <a:lnTo>
                    <a:pt x="13457" y="13027"/>
                  </a:lnTo>
                  <a:cubicBezTo>
                    <a:pt x="13490" y="13069"/>
                    <a:pt x="13523" y="13111"/>
                    <a:pt x="13556" y="13153"/>
                  </a:cubicBezTo>
                  <a:cubicBezTo>
                    <a:pt x="13617" y="13221"/>
                    <a:pt x="13727" y="13250"/>
                    <a:pt x="13854" y="13250"/>
                  </a:cubicBezTo>
                  <a:cubicBezTo>
                    <a:pt x="14243" y="13250"/>
                    <a:pt x="14790" y="12976"/>
                    <a:pt x="14580" y="12718"/>
                  </a:cubicBezTo>
                  <a:cubicBezTo>
                    <a:pt x="14567" y="12703"/>
                    <a:pt x="14554" y="12688"/>
                    <a:pt x="14541" y="12672"/>
                  </a:cubicBezTo>
                  <a:lnTo>
                    <a:pt x="14541" y="12672"/>
                  </a:lnTo>
                  <a:cubicBezTo>
                    <a:pt x="14599" y="12581"/>
                    <a:pt x="14566" y="12502"/>
                    <a:pt x="14369" y="12471"/>
                  </a:cubicBezTo>
                  <a:lnTo>
                    <a:pt x="14369" y="12471"/>
                  </a:lnTo>
                  <a:cubicBezTo>
                    <a:pt x="12137" y="9898"/>
                    <a:pt x="9338" y="7978"/>
                    <a:pt x="7383" y="5212"/>
                  </a:cubicBezTo>
                  <a:cubicBezTo>
                    <a:pt x="5926" y="3071"/>
                    <a:pt x="3661" y="156"/>
                    <a:pt x="8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0" name="Google Shape;478;p3">
              <a:extLst>
                <a:ext uri="{FF2B5EF4-FFF2-40B4-BE49-F238E27FC236}">
                  <a16:creationId xmlns:a16="http://schemas.microsoft.com/office/drawing/2014/main" id="{E526D2F1-1746-4BFF-80AC-C846A6C9249F}"/>
                </a:ext>
              </a:extLst>
            </p:cNvPr>
            <p:cNvSpPr/>
            <p:nvPr/>
          </p:nvSpPr>
          <p:spPr>
            <a:xfrm>
              <a:off x="3636250" y="2375375"/>
              <a:ext cx="441475" cy="350150"/>
            </a:xfrm>
            <a:custGeom>
              <a:avLst/>
              <a:gdLst/>
              <a:ahLst/>
              <a:cxnLst/>
              <a:rect l="l" t="t" r="r" b="b"/>
              <a:pathLst>
                <a:path w="17659" h="14006" extrusionOk="0">
                  <a:moveTo>
                    <a:pt x="15262" y="1321"/>
                  </a:moveTo>
                  <a:cubicBezTo>
                    <a:pt x="13611" y="3164"/>
                    <a:pt x="12658" y="5579"/>
                    <a:pt x="10734" y="7250"/>
                  </a:cubicBezTo>
                  <a:cubicBezTo>
                    <a:pt x="8206" y="9405"/>
                    <a:pt x="5289" y="11059"/>
                    <a:pt x="2141" y="12132"/>
                  </a:cubicBezTo>
                  <a:lnTo>
                    <a:pt x="2141" y="12132"/>
                  </a:lnTo>
                  <a:cubicBezTo>
                    <a:pt x="3533" y="9460"/>
                    <a:pt x="5626" y="7733"/>
                    <a:pt x="8098" y="5761"/>
                  </a:cubicBezTo>
                  <a:cubicBezTo>
                    <a:pt x="9401" y="4706"/>
                    <a:pt x="10455" y="3465"/>
                    <a:pt x="11975" y="2659"/>
                  </a:cubicBezTo>
                  <a:cubicBezTo>
                    <a:pt x="13032" y="2140"/>
                    <a:pt x="14131" y="1691"/>
                    <a:pt x="15262" y="1321"/>
                  </a:cubicBezTo>
                  <a:close/>
                  <a:moveTo>
                    <a:pt x="16910" y="0"/>
                  </a:moveTo>
                  <a:cubicBezTo>
                    <a:pt x="16857" y="0"/>
                    <a:pt x="16804" y="7"/>
                    <a:pt x="16752" y="22"/>
                  </a:cubicBezTo>
                  <a:cubicBezTo>
                    <a:pt x="14922" y="487"/>
                    <a:pt x="13154" y="1139"/>
                    <a:pt x="11448" y="1976"/>
                  </a:cubicBezTo>
                  <a:cubicBezTo>
                    <a:pt x="9835" y="2814"/>
                    <a:pt x="8749" y="4117"/>
                    <a:pt x="7353" y="5233"/>
                  </a:cubicBezTo>
                  <a:cubicBezTo>
                    <a:pt x="4562" y="7460"/>
                    <a:pt x="2258" y="9354"/>
                    <a:pt x="813" y="12545"/>
                  </a:cubicBezTo>
                  <a:lnTo>
                    <a:pt x="813" y="12545"/>
                  </a:lnTo>
                  <a:cubicBezTo>
                    <a:pt x="729" y="12569"/>
                    <a:pt x="645" y="12593"/>
                    <a:pt x="560" y="12616"/>
                  </a:cubicBezTo>
                  <a:cubicBezTo>
                    <a:pt x="0" y="12769"/>
                    <a:pt x="46" y="13318"/>
                    <a:pt x="457" y="13407"/>
                  </a:cubicBezTo>
                  <a:lnTo>
                    <a:pt x="457" y="13407"/>
                  </a:lnTo>
                  <a:cubicBezTo>
                    <a:pt x="439" y="13454"/>
                    <a:pt x="422" y="13500"/>
                    <a:pt x="405" y="13546"/>
                  </a:cubicBezTo>
                  <a:cubicBezTo>
                    <a:pt x="274" y="13859"/>
                    <a:pt x="534" y="14005"/>
                    <a:pt x="830" y="14005"/>
                  </a:cubicBezTo>
                  <a:cubicBezTo>
                    <a:pt x="1094" y="14005"/>
                    <a:pt x="1387" y="13889"/>
                    <a:pt x="1460" y="13671"/>
                  </a:cubicBezTo>
                  <a:cubicBezTo>
                    <a:pt x="1528" y="13486"/>
                    <a:pt x="1599" y="13306"/>
                    <a:pt x="1673" y="13129"/>
                  </a:cubicBezTo>
                  <a:lnTo>
                    <a:pt x="1673" y="13129"/>
                  </a:lnTo>
                  <a:cubicBezTo>
                    <a:pt x="4843" y="12144"/>
                    <a:pt x="7820" y="10597"/>
                    <a:pt x="10486" y="8583"/>
                  </a:cubicBezTo>
                  <a:cubicBezTo>
                    <a:pt x="11758" y="7653"/>
                    <a:pt x="12875" y="6505"/>
                    <a:pt x="13805" y="5233"/>
                  </a:cubicBezTo>
                  <a:cubicBezTo>
                    <a:pt x="14891" y="3620"/>
                    <a:pt x="15666" y="1852"/>
                    <a:pt x="17248" y="673"/>
                  </a:cubicBezTo>
                  <a:cubicBezTo>
                    <a:pt x="17658" y="373"/>
                    <a:pt x="17298" y="0"/>
                    <a:pt x="1691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1" name="Google Shape;479;p3">
              <a:extLst>
                <a:ext uri="{FF2B5EF4-FFF2-40B4-BE49-F238E27FC236}">
                  <a16:creationId xmlns:a16="http://schemas.microsoft.com/office/drawing/2014/main" id="{A5C4683F-B7E9-4252-B33E-57DBD8941B4A}"/>
                </a:ext>
              </a:extLst>
            </p:cNvPr>
            <p:cNvSpPr/>
            <p:nvPr/>
          </p:nvSpPr>
          <p:spPr>
            <a:xfrm>
              <a:off x="3266925" y="2664000"/>
              <a:ext cx="420475" cy="134025"/>
            </a:xfrm>
            <a:custGeom>
              <a:avLst/>
              <a:gdLst/>
              <a:ahLst/>
              <a:cxnLst/>
              <a:rect l="l" t="t" r="r" b="b"/>
              <a:pathLst>
                <a:path w="16819" h="5361" extrusionOk="0">
                  <a:moveTo>
                    <a:pt x="5575" y="864"/>
                  </a:moveTo>
                  <a:cubicBezTo>
                    <a:pt x="6716" y="864"/>
                    <a:pt x="7829" y="1317"/>
                    <a:pt x="8912" y="1784"/>
                  </a:cubicBezTo>
                  <a:cubicBezTo>
                    <a:pt x="10546" y="2442"/>
                    <a:pt x="11816" y="2577"/>
                    <a:pt x="13260" y="2577"/>
                  </a:cubicBezTo>
                  <a:cubicBezTo>
                    <a:pt x="13681" y="2577"/>
                    <a:pt x="14116" y="2566"/>
                    <a:pt x="14579" y="2552"/>
                  </a:cubicBezTo>
                  <a:lnTo>
                    <a:pt x="14579" y="2552"/>
                  </a:lnTo>
                  <a:cubicBezTo>
                    <a:pt x="13415" y="3879"/>
                    <a:pt x="11916" y="4239"/>
                    <a:pt x="10268" y="4239"/>
                  </a:cubicBezTo>
                  <a:cubicBezTo>
                    <a:pt x="8317" y="4239"/>
                    <a:pt x="6157" y="3735"/>
                    <a:pt x="4094" y="3735"/>
                  </a:cubicBezTo>
                  <a:cubicBezTo>
                    <a:pt x="3154" y="3735"/>
                    <a:pt x="2234" y="3840"/>
                    <a:pt x="1363" y="4144"/>
                  </a:cubicBezTo>
                  <a:lnTo>
                    <a:pt x="1363" y="4144"/>
                  </a:lnTo>
                  <a:cubicBezTo>
                    <a:pt x="1778" y="2852"/>
                    <a:pt x="2725" y="1770"/>
                    <a:pt x="3980" y="1195"/>
                  </a:cubicBezTo>
                  <a:cubicBezTo>
                    <a:pt x="4518" y="960"/>
                    <a:pt x="5049" y="864"/>
                    <a:pt x="5575" y="864"/>
                  </a:cubicBezTo>
                  <a:close/>
                  <a:moveTo>
                    <a:pt x="5845" y="1"/>
                  </a:moveTo>
                  <a:cubicBezTo>
                    <a:pt x="5619" y="1"/>
                    <a:pt x="5391" y="16"/>
                    <a:pt x="5159" y="47"/>
                  </a:cubicBezTo>
                  <a:cubicBezTo>
                    <a:pt x="2584" y="419"/>
                    <a:pt x="506" y="2405"/>
                    <a:pt x="40" y="4979"/>
                  </a:cubicBezTo>
                  <a:cubicBezTo>
                    <a:pt x="0" y="5262"/>
                    <a:pt x="263" y="5361"/>
                    <a:pt x="519" y="5361"/>
                  </a:cubicBezTo>
                  <a:cubicBezTo>
                    <a:pt x="656" y="5361"/>
                    <a:pt x="792" y="5333"/>
                    <a:pt x="878" y="5289"/>
                  </a:cubicBezTo>
                  <a:cubicBezTo>
                    <a:pt x="1922" y="4681"/>
                    <a:pt x="3019" y="4484"/>
                    <a:pt x="4143" y="4484"/>
                  </a:cubicBezTo>
                  <a:cubicBezTo>
                    <a:pt x="6225" y="4484"/>
                    <a:pt x="8401" y="5162"/>
                    <a:pt x="10503" y="5162"/>
                  </a:cubicBezTo>
                  <a:cubicBezTo>
                    <a:pt x="10739" y="5162"/>
                    <a:pt x="10974" y="5153"/>
                    <a:pt x="11207" y="5134"/>
                  </a:cubicBezTo>
                  <a:cubicBezTo>
                    <a:pt x="13844" y="4917"/>
                    <a:pt x="15581" y="3459"/>
                    <a:pt x="16667" y="1133"/>
                  </a:cubicBezTo>
                  <a:cubicBezTo>
                    <a:pt x="16819" y="812"/>
                    <a:pt x="16548" y="657"/>
                    <a:pt x="16235" y="657"/>
                  </a:cubicBezTo>
                  <a:cubicBezTo>
                    <a:pt x="15972" y="657"/>
                    <a:pt x="15680" y="766"/>
                    <a:pt x="15581" y="978"/>
                  </a:cubicBezTo>
                  <a:cubicBezTo>
                    <a:pt x="15459" y="1239"/>
                    <a:pt x="15330" y="1481"/>
                    <a:pt x="15196" y="1704"/>
                  </a:cubicBezTo>
                  <a:lnTo>
                    <a:pt x="15196" y="1704"/>
                  </a:lnTo>
                  <a:cubicBezTo>
                    <a:pt x="14478" y="1741"/>
                    <a:pt x="13781" y="1828"/>
                    <a:pt x="13082" y="1828"/>
                  </a:cubicBezTo>
                  <a:cubicBezTo>
                    <a:pt x="12748" y="1828"/>
                    <a:pt x="12413" y="1808"/>
                    <a:pt x="12076" y="1753"/>
                  </a:cubicBezTo>
                  <a:cubicBezTo>
                    <a:pt x="10990" y="1567"/>
                    <a:pt x="9967" y="1226"/>
                    <a:pt x="9005" y="761"/>
                  </a:cubicBezTo>
                  <a:cubicBezTo>
                    <a:pt x="7975" y="349"/>
                    <a:pt x="6946" y="1"/>
                    <a:pt x="584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2" name="Google Shape;480;p3">
              <a:extLst>
                <a:ext uri="{FF2B5EF4-FFF2-40B4-BE49-F238E27FC236}">
                  <a16:creationId xmlns:a16="http://schemas.microsoft.com/office/drawing/2014/main" id="{AA788728-0518-4ED4-9193-4E9582C0E80A}"/>
                </a:ext>
              </a:extLst>
            </p:cNvPr>
            <p:cNvSpPr/>
            <p:nvPr/>
          </p:nvSpPr>
          <p:spPr>
            <a:xfrm>
              <a:off x="3501350" y="2560000"/>
              <a:ext cx="177875" cy="161425"/>
            </a:xfrm>
            <a:custGeom>
              <a:avLst/>
              <a:gdLst/>
              <a:ahLst/>
              <a:cxnLst/>
              <a:rect l="l" t="t" r="r" b="b"/>
              <a:pathLst>
                <a:path w="7115" h="6457" extrusionOk="0">
                  <a:moveTo>
                    <a:pt x="1384" y="727"/>
                  </a:moveTo>
                  <a:lnTo>
                    <a:pt x="1384" y="727"/>
                  </a:lnTo>
                  <a:cubicBezTo>
                    <a:pt x="2153" y="1115"/>
                    <a:pt x="3566" y="2717"/>
                    <a:pt x="3847" y="2997"/>
                  </a:cubicBezTo>
                  <a:cubicBezTo>
                    <a:pt x="4381" y="3630"/>
                    <a:pt x="4852" y="4301"/>
                    <a:pt x="5260" y="5010"/>
                  </a:cubicBezTo>
                  <a:lnTo>
                    <a:pt x="5260" y="5010"/>
                  </a:lnTo>
                  <a:cubicBezTo>
                    <a:pt x="3423" y="4440"/>
                    <a:pt x="2175" y="2477"/>
                    <a:pt x="1384" y="727"/>
                  </a:cubicBezTo>
                  <a:close/>
                  <a:moveTo>
                    <a:pt x="1252" y="1"/>
                  </a:moveTo>
                  <a:cubicBezTo>
                    <a:pt x="935" y="1"/>
                    <a:pt x="611" y="89"/>
                    <a:pt x="279" y="299"/>
                  </a:cubicBezTo>
                  <a:cubicBezTo>
                    <a:pt x="186" y="361"/>
                    <a:pt x="0" y="485"/>
                    <a:pt x="62" y="640"/>
                  </a:cubicBezTo>
                  <a:cubicBezTo>
                    <a:pt x="1153" y="3136"/>
                    <a:pt x="2880" y="5579"/>
                    <a:pt x="5685" y="5809"/>
                  </a:cubicBezTo>
                  <a:lnTo>
                    <a:pt x="5685" y="5809"/>
                  </a:lnTo>
                  <a:cubicBezTo>
                    <a:pt x="5757" y="5956"/>
                    <a:pt x="5827" y="6105"/>
                    <a:pt x="5894" y="6255"/>
                  </a:cubicBezTo>
                  <a:cubicBezTo>
                    <a:pt x="5955" y="6398"/>
                    <a:pt x="6115" y="6457"/>
                    <a:pt x="6295" y="6457"/>
                  </a:cubicBezTo>
                  <a:cubicBezTo>
                    <a:pt x="6662" y="6457"/>
                    <a:pt x="7115" y="6214"/>
                    <a:pt x="7011" y="5944"/>
                  </a:cubicBezTo>
                  <a:cubicBezTo>
                    <a:pt x="6962" y="5835"/>
                    <a:pt x="6912" y="5727"/>
                    <a:pt x="6861" y="5619"/>
                  </a:cubicBezTo>
                  <a:lnTo>
                    <a:pt x="6861" y="5619"/>
                  </a:lnTo>
                  <a:cubicBezTo>
                    <a:pt x="7050" y="5425"/>
                    <a:pt x="7032" y="5160"/>
                    <a:pt x="6620" y="5138"/>
                  </a:cubicBezTo>
                  <a:lnTo>
                    <a:pt x="6620" y="5138"/>
                  </a:lnTo>
                  <a:cubicBezTo>
                    <a:pt x="5877" y="3718"/>
                    <a:pt x="4894" y="2426"/>
                    <a:pt x="3692" y="1353"/>
                  </a:cubicBezTo>
                  <a:cubicBezTo>
                    <a:pt x="2980" y="711"/>
                    <a:pt x="2150" y="1"/>
                    <a:pt x="12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3" name="Google Shape;481;p3">
              <a:extLst>
                <a:ext uri="{FF2B5EF4-FFF2-40B4-BE49-F238E27FC236}">
                  <a16:creationId xmlns:a16="http://schemas.microsoft.com/office/drawing/2014/main" id="{B9DF13EB-7905-4C0A-97F5-A5C49CA01F12}"/>
                </a:ext>
              </a:extLst>
            </p:cNvPr>
            <p:cNvSpPr/>
            <p:nvPr/>
          </p:nvSpPr>
          <p:spPr>
            <a:xfrm>
              <a:off x="3631300" y="2657975"/>
              <a:ext cx="311325" cy="64150"/>
            </a:xfrm>
            <a:custGeom>
              <a:avLst/>
              <a:gdLst/>
              <a:ahLst/>
              <a:cxnLst/>
              <a:rect l="l" t="t" r="r" b="b"/>
              <a:pathLst>
                <a:path w="12453" h="2566" extrusionOk="0">
                  <a:moveTo>
                    <a:pt x="7387" y="764"/>
                  </a:moveTo>
                  <a:cubicBezTo>
                    <a:pt x="8503" y="764"/>
                    <a:pt x="9620" y="904"/>
                    <a:pt x="10712" y="1187"/>
                  </a:cubicBezTo>
                  <a:lnTo>
                    <a:pt x="10712" y="1187"/>
                  </a:lnTo>
                  <a:cubicBezTo>
                    <a:pt x="9648" y="1660"/>
                    <a:pt x="8524" y="1826"/>
                    <a:pt x="7379" y="1826"/>
                  </a:cubicBezTo>
                  <a:cubicBezTo>
                    <a:pt x="6052" y="1826"/>
                    <a:pt x="4696" y="1604"/>
                    <a:pt x="3366" y="1380"/>
                  </a:cubicBezTo>
                  <a:lnTo>
                    <a:pt x="3366" y="1380"/>
                  </a:lnTo>
                  <a:cubicBezTo>
                    <a:pt x="4669" y="972"/>
                    <a:pt x="6027" y="764"/>
                    <a:pt x="7387" y="764"/>
                  </a:cubicBezTo>
                  <a:close/>
                  <a:moveTo>
                    <a:pt x="7634" y="0"/>
                  </a:moveTo>
                  <a:cubicBezTo>
                    <a:pt x="5670" y="0"/>
                    <a:pt x="3718" y="385"/>
                    <a:pt x="1895" y="1141"/>
                  </a:cubicBezTo>
                  <a:lnTo>
                    <a:pt x="1895" y="1141"/>
                  </a:lnTo>
                  <a:cubicBezTo>
                    <a:pt x="1628" y="1101"/>
                    <a:pt x="1362" y="1064"/>
                    <a:pt x="1099" y="1033"/>
                  </a:cubicBezTo>
                  <a:cubicBezTo>
                    <a:pt x="1078" y="1030"/>
                    <a:pt x="1057" y="1029"/>
                    <a:pt x="1036" y="1029"/>
                  </a:cubicBezTo>
                  <a:cubicBezTo>
                    <a:pt x="544" y="1029"/>
                    <a:pt x="0" y="1661"/>
                    <a:pt x="608" y="1794"/>
                  </a:cubicBezTo>
                  <a:lnTo>
                    <a:pt x="608" y="1794"/>
                  </a:lnTo>
                  <a:cubicBezTo>
                    <a:pt x="396" y="2036"/>
                    <a:pt x="649" y="2290"/>
                    <a:pt x="990" y="2290"/>
                  </a:cubicBezTo>
                  <a:cubicBezTo>
                    <a:pt x="1094" y="2290"/>
                    <a:pt x="1206" y="2266"/>
                    <a:pt x="1316" y="2211"/>
                  </a:cubicBezTo>
                  <a:cubicBezTo>
                    <a:pt x="1490" y="2124"/>
                    <a:pt x="1664" y="2040"/>
                    <a:pt x="1841" y="1961"/>
                  </a:cubicBezTo>
                  <a:lnTo>
                    <a:pt x="1841" y="1961"/>
                  </a:lnTo>
                  <a:cubicBezTo>
                    <a:pt x="3668" y="2226"/>
                    <a:pt x="5483" y="2566"/>
                    <a:pt x="7261" y="2566"/>
                  </a:cubicBezTo>
                  <a:cubicBezTo>
                    <a:pt x="8938" y="2566"/>
                    <a:pt x="10582" y="2264"/>
                    <a:pt x="12173" y="1312"/>
                  </a:cubicBezTo>
                  <a:cubicBezTo>
                    <a:pt x="12452" y="1188"/>
                    <a:pt x="12421" y="785"/>
                    <a:pt x="12142" y="691"/>
                  </a:cubicBezTo>
                  <a:cubicBezTo>
                    <a:pt x="10669" y="229"/>
                    <a:pt x="9148" y="0"/>
                    <a:pt x="763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4" name="Google Shape;482;p3">
              <a:extLst>
                <a:ext uri="{FF2B5EF4-FFF2-40B4-BE49-F238E27FC236}">
                  <a16:creationId xmlns:a16="http://schemas.microsoft.com/office/drawing/2014/main" id="{05DA5AE2-98B9-4C00-88C3-855867CDB2C6}"/>
                </a:ext>
              </a:extLst>
            </p:cNvPr>
            <p:cNvSpPr/>
            <p:nvPr/>
          </p:nvSpPr>
          <p:spPr>
            <a:xfrm>
              <a:off x="3596925" y="2760425"/>
              <a:ext cx="204875" cy="192375"/>
            </a:xfrm>
            <a:custGeom>
              <a:avLst/>
              <a:gdLst/>
              <a:ahLst/>
              <a:cxnLst/>
              <a:rect l="l" t="t" r="r" b="b"/>
              <a:pathLst>
                <a:path w="8195" h="7695" extrusionOk="0">
                  <a:moveTo>
                    <a:pt x="6571" y="951"/>
                  </a:moveTo>
                  <a:lnTo>
                    <a:pt x="6571" y="951"/>
                  </a:lnTo>
                  <a:cubicBezTo>
                    <a:pt x="5247" y="3030"/>
                    <a:pt x="3798" y="5093"/>
                    <a:pt x="1727" y="6424"/>
                  </a:cubicBezTo>
                  <a:lnTo>
                    <a:pt x="1727" y="6424"/>
                  </a:lnTo>
                  <a:cubicBezTo>
                    <a:pt x="2612" y="4215"/>
                    <a:pt x="4386" y="1771"/>
                    <a:pt x="6571" y="951"/>
                  </a:cubicBezTo>
                  <a:close/>
                  <a:moveTo>
                    <a:pt x="7631" y="1"/>
                  </a:moveTo>
                  <a:cubicBezTo>
                    <a:pt x="7607" y="1"/>
                    <a:pt x="7583" y="3"/>
                    <a:pt x="7561" y="6"/>
                  </a:cubicBezTo>
                  <a:cubicBezTo>
                    <a:pt x="4075" y="582"/>
                    <a:pt x="1419" y="3913"/>
                    <a:pt x="373" y="7162"/>
                  </a:cubicBezTo>
                  <a:lnTo>
                    <a:pt x="373" y="7162"/>
                  </a:lnTo>
                  <a:cubicBezTo>
                    <a:pt x="1" y="7419"/>
                    <a:pt x="285" y="7695"/>
                    <a:pt x="675" y="7695"/>
                  </a:cubicBezTo>
                  <a:cubicBezTo>
                    <a:pt x="775" y="7695"/>
                    <a:pt x="881" y="7677"/>
                    <a:pt x="985" y="7636"/>
                  </a:cubicBezTo>
                  <a:cubicBezTo>
                    <a:pt x="4180" y="6178"/>
                    <a:pt x="6197" y="3294"/>
                    <a:pt x="8027" y="409"/>
                  </a:cubicBezTo>
                  <a:cubicBezTo>
                    <a:pt x="8194" y="129"/>
                    <a:pt x="7858" y="1"/>
                    <a:pt x="763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5" name="Google Shape;483;p3">
              <a:extLst>
                <a:ext uri="{FF2B5EF4-FFF2-40B4-BE49-F238E27FC236}">
                  <a16:creationId xmlns:a16="http://schemas.microsoft.com/office/drawing/2014/main" id="{409F007E-E913-4B14-BBBD-9CA8067E80FF}"/>
                </a:ext>
              </a:extLst>
            </p:cNvPr>
            <p:cNvSpPr/>
            <p:nvPr/>
          </p:nvSpPr>
          <p:spPr>
            <a:xfrm>
              <a:off x="3388900" y="2884800"/>
              <a:ext cx="251650" cy="86400"/>
            </a:xfrm>
            <a:custGeom>
              <a:avLst/>
              <a:gdLst/>
              <a:ahLst/>
              <a:cxnLst/>
              <a:rect l="l" t="t" r="r" b="b"/>
              <a:pathLst>
                <a:path w="10066" h="3456" extrusionOk="0">
                  <a:moveTo>
                    <a:pt x="3492" y="565"/>
                  </a:moveTo>
                  <a:cubicBezTo>
                    <a:pt x="5349" y="565"/>
                    <a:pt x="7136" y="945"/>
                    <a:pt x="8517" y="2362"/>
                  </a:cubicBezTo>
                  <a:lnTo>
                    <a:pt x="8517" y="2362"/>
                  </a:lnTo>
                  <a:cubicBezTo>
                    <a:pt x="8038" y="2772"/>
                    <a:pt x="7459" y="2939"/>
                    <a:pt x="6837" y="2939"/>
                  </a:cubicBezTo>
                  <a:cubicBezTo>
                    <a:pt x="5085" y="2939"/>
                    <a:pt x="2983" y="1617"/>
                    <a:pt x="1741" y="656"/>
                  </a:cubicBezTo>
                  <a:lnTo>
                    <a:pt x="1741" y="656"/>
                  </a:lnTo>
                  <a:cubicBezTo>
                    <a:pt x="2325" y="602"/>
                    <a:pt x="2911" y="565"/>
                    <a:pt x="3492" y="565"/>
                  </a:cubicBezTo>
                  <a:close/>
                  <a:moveTo>
                    <a:pt x="4097" y="1"/>
                  </a:moveTo>
                  <a:cubicBezTo>
                    <a:pt x="3013" y="1"/>
                    <a:pt x="1913" y="118"/>
                    <a:pt x="869" y="242"/>
                  </a:cubicBezTo>
                  <a:cubicBezTo>
                    <a:pt x="776" y="242"/>
                    <a:pt x="1" y="521"/>
                    <a:pt x="249" y="707"/>
                  </a:cubicBezTo>
                  <a:cubicBezTo>
                    <a:pt x="1821" y="2014"/>
                    <a:pt x="4349" y="3456"/>
                    <a:pt x="6627" y="3456"/>
                  </a:cubicBezTo>
                  <a:cubicBezTo>
                    <a:pt x="7464" y="3456"/>
                    <a:pt x="8267" y="3261"/>
                    <a:pt x="8977" y="2794"/>
                  </a:cubicBezTo>
                  <a:lnTo>
                    <a:pt x="8977" y="2794"/>
                  </a:lnTo>
                  <a:cubicBezTo>
                    <a:pt x="9006" y="2798"/>
                    <a:pt x="9037" y="2801"/>
                    <a:pt x="9070" y="2801"/>
                  </a:cubicBezTo>
                  <a:cubicBezTo>
                    <a:pt x="9440" y="2801"/>
                    <a:pt x="10065" y="2507"/>
                    <a:pt x="9896" y="2289"/>
                  </a:cubicBezTo>
                  <a:lnTo>
                    <a:pt x="9865" y="2289"/>
                  </a:lnTo>
                  <a:cubicBezTo>
                    <a:pt x="9824" y="2239"/>
                    <a:pt x="9782" y="2190"/>
                    <a:pt x="9740" y="2141"/>
                  </a:cubicBezTo>
                  <a:lnTo>
                    <a:pt x="9740" y="2141"/>
                  </a:lnTo>
                  <a:cubicBezTo>
                    <a:pt x="9761" y="2119"/>
                    <a:pt x="9782" y="2095"/>
                    <a:pt x="9803" y="2072"/>
                  </a:cubicBezTo>
                  <a:cubicBezTo>
                    <a:pt x="9923" y="1939"/>
                    <a:pt x="9791" y="1886"/>
                    <a:pt x="9584" y="1886"/>
                  </a:cubicBezTo>
                  <a:cubicBezTo>
                    <a:pt x="9559" y="1886"/>
                    <a:pt x="9532" y="1886"/>
                    <a:pt x="9506" y="1888"/>
                  </a:cubicBezTo>
                  <a:lnTo>
                    <a:pt x="9506" y="1888"/>
                  </a:lnTo>
                  <a:cubicBezTo>
                    <a:pt x="8047" y="399"/>
                    <a:pt x="6097" y="1"/>
                    <a:pt x="40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6" name="Google Shape;484;p3">
              <a:extLst>
                <a:ext uri="{FF2B5EF4-FFF2-40B4-BE49-F238E27FC236}">
                  <a16:creationId xmlns:a16="http://schemas.microsoft.com/office/drawing/2014/main" id="{94A71AAE-72F9-483C-86DB-1B42D3ADB41F}"/>
                </a:ext>
              </a:extLst>
            </p:cNvPr>
            <p:cNvSpPr/>
            <p:nvPr/>
          </p:nvSpPr>
          <p:spPr>
            <a:xfrm>
              <a:off x="3060100" y="2488550"/>
              <a:ext cx="300900" cy="466975"/>
            </a:xfrm>
            <a:custGeom>
              <a:avLst/>
              <a:gdLst/>
              <a:ahLst/>
              <a:cxnLst/>
              <a:rect l="l" t="t" r="r" b="b"/>
              <a:pathLst>
                <a:path w="12036" h="18679" extrusionOk="0">
                  <a:moveTo>
                    <a:pt x="2705" y="2356"/>
                  </a:moveTo>
                  <a:cubicBezTo>
                    <a:pt x="3562" y="4879"/>
                    <a:pt x="4619" y="7489"/>
                    <a:pt x="6049" y="9609"/>
                  </a:cubicBezTo>
                  <a:cubicBezTo>
                    <a:pt x="7811" y="12222"/>
                    <a:pt x="10657" y="14391"/>
                    <a:pt x="10561" y="17746"/>
                  </a:cubicBezTo>
                  <a:lnTo>
                    <a:pt x="10561" y="17746"/>
                  </a:lnTo>
                  <a:cubicBezTo>
                    <a:pt x="7835" y="16142"/>
                    <a:pt x="4428" y="14109"/>
                    <a:pt x="2854" y="11439"/>
                  </a:cubicBezTo>
                  <a:cubicBezTo>
                    <a:pt x="2017" y="9981"/>
                    <a:pt x="2110" y="8306"/>
                    <a:pt x="2203" y="6662"/>
                  </a:cubicBezTo>
                  <a:cubicBezTo>
                    <a:pt x="2264" y="5224"/>
                    <a:pt x="2435" y="3785"/>
                    <a:pt x="2705" y="2356"/>
                  </a:cubicBezTo>
                  <a:close/>
                  <a:moveTo>
                    <a:pt x="2930" y="1"/>
                  </a:moveTo>
                  <a:cubicBezTo>
                    <a:pt x="2611" y="1"/>
                    <a:pt x="2122" y="190"/>
                    <a:pt x="2079" y="365"/>
                  </a:cubicBezTo>
                  <a:cubicBezTo>
                    <a:pt x="1303" y="3560"/>
                    <a:pt x="0" y="8678"/>
                    <a:pt x="1768" y="11718"/>
                  </a:cubicBezTo>
                  <a:cubicBezTo>
                    <a:pt x="3506" y="14789"/>
                    <a:pt x="7445" y="16898"/>
                    <a:pt x="10330" y="18635"/>
                  </a:cubicBezTo>
                  <a:cubicBezTo>
                    <a:pt x="10375" y="18666"/>
                    <a:pt x="10439" y="18679"/>
                    <a:pt x="10513" y="18679"/>
                  </a:cubicBezTo>
                  <a:cubicBezTo>
                    <a:pt x="10778" y="18679"/>
                    <a:pt x="11173" y="18512"/>
                    <a:pt x="11335" y="18376"/>
                  </a:cubicBezTo>
                  <a:lnTo>
                    <a:pt x="11335" y="18376"/>
                  </a:lnTo>
                  <a:cubicBezTo>
                    <a:pt x="11498" y="18314"/>
                    <a:pt x="11622" y="18230"/>
                    <a:pt x="11633" y="18139"/>
                  </a:cubicBezTo>
                  <a:cubicBezTo>
                    <a:pt x="12036" y="14851"/>
                    <a:pt x="9802" y="12711"/>
                    <a:pt x="7941" y="10322"/>
                  </a:cubicBezTo>
                  <a:cubicBezTo>
                    <a:pt x="5646" y="7437"/>
                    <a:pt x="4281" y="3591"/>
                    <a:pt x="3195" y="117"/>
                  </a:cubicBezTo>
                  <a:cubicBezTo>
                    <a:pt x="3168" y="34"/>
                    <a:pt x="3064" y="1"/>
                    <a:pt x="2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7" name="Google Shape;485;p3">
              <a:extLst>
                <a:ext uri="{FF2B5EF4-FFF2-40B4-BE49-F238E27FC236}">
                  <a16:creationId xmlns:a16="http://schemas.microsoft.com/office/drawing/2014/main" id="{429ABFB3-719B-4149-BC4F-7FC36EBF3CD7}"/>
                </a:ext>
              </a:extLst>
            </p:cNvPr>
            <p:cNvSpPr/>
            <p:nvPr/>
          </p:nvSpPr>
          <p:spPr>
            <a:xfrm>
              <a:off x="3026750" y="2889000"/>
              <a:ext cx="333600" cy="115875"/>
            </a:xfrm>
            <a:custGeom>
              <a:avLst/>
              <a:gdLst/>
              <a:ahLst/>
              <a:cxnLst/>
              <a:rect l="l" t="t" r="r" b="b"/>
              <a:pathLst>
                <a:path w="13344" h="4635" extrusionOk="0">
                  <a:moveTo>
                    <a:pt x="6896" y="830"/>
                  </a:moveTo>
                  <a:cubicBezTo>
                    <a:pt x="8651" y="830"/>
                    <a:pt x="10331" y="1198"/>
                    <a:pt x="11446" y="2216"/>
                  </a:cubicBezTo>
                  <a:lnTo>
                    <a:pt x="11446" y="2216"/>
                  </a:lnTo>
                  <a:cubicBezTo>
                    <a:pt x="10103" y="3070"/>
                    <a:pt x="8769" y="3754"/>
                    <a:pt x="7270" y="3754"/>
                  </a:cubicBezTo>
                  <a:cubicBezTo>
                    <a:pt x="6723" y="3754"/>
                    <a:pt x="6153" y="3663"/>
                    <a:pt x="5553" y="3455"/>
                  </a:cubicBezTo>
                  <a:cubicBezTo>
                    <a:pt x="4276" y="2995"/>
                    <a:pt x="3019" y="2325"/>
                    <a:pt x="1784" y="1687"/>
                  </a:cubicBezTo>
                  <a:lnTo>
                    <a:pt x="1784" y="1687"/>
                  </a:lnTo>
                  <a:cubicBezTo>
                    <a:pt x="3214" y="1217"/>
                    <a:pt x="5095" y="830"/>
                    <a:pt x="6896" y="830"/>
                  </a:cubicBezTo>
                  <a:close/>
                  <a:moveTo>
                    <a:pt x="7205" y="0"/>
                  </a:moveTo>
                  <a:cubicBezTo>
                    <a:pt x="4739" y="0"/>
                    <a:pt x="2141" y="657"/>
                    <a:pt x="435" y="1346"/>
                  </a:cubicBezTo>
                  <a:cubicBezTo>
                    <a:pt x="94" y="1470"/>
                    <a:pt x="0" y="1873"/>
                    <a:pt x="373" y="2028"/>
                  </a:cubicBezTo>
                  <a:cubicBezTo>
                    <a:pt x="2420" y="3052"/>
                    <a:pt x="4715" y="4603"/>
                    <a:pt x="7073" y="4634"/>
                  </a:cubicBezTo>
                  <a:cubicBezTo>
                    <a:pt x="7101" y="4634"/>
                    <a:pt x="7129" y="4634"/>
                    <a:pt x="7158" y="4634"/>
                  </a:cubicBezTo>
                  <a:cubicBezTo>
                    <a:pt x="8945" y="4634"/>
                    <a:pt x="10525" y="3791"/>
                    <a:pt x="11999" y="2843"/>
                  </a:cubicBezTo>
                  <a:lnTo>
                    <a:pt x="11999" y="2843"/>
                  </a:lnTo>
                  <a:cubicBezTo>
                    <a:pt x="12033" y="2891"/>
                    <a:pt x="12066" y="2940"/>
                    <a:pt x="12098" y="2990"/>
                  </a:cubicBezTo>
                  <a:cubicBezTo>
                    <a:pt x="12169" y="3105"/>
                    <a:pt x="12309" y="3154"/>
                    <a:pt x="12465" y="3154"/>
                  </a:cubicBezTo>
                  <a:cubicBezTo>
                    <a:pt x="12853" y="3154"/>
                    <a:pt x="13343" y="2848"/>
                    <a:pt x="13122" y="2493"/>
                  </a:cubicBezTo>
                  <a:cubicBezTo>
                    <a:pt x="13035" y="2359"/>
                    <a:pt x="12943" y="2232"/>
                    <a:pt x="12846" y="2110"/>
                  </a:cubicBezTo>
                  <a:lnTo>
                    <a:pt x="12846" y="2110"/>
                  </a:lnTo>
                  <a:cubicBezTo>
                    <a:pt x="12831" y="2038"/>
                    <a:pt x="12773" y="1974"/>
                    <a:pt x="12689" y="1925"/>
                  </a:cubicBezTo>
                  <a:lnTo>
                    <a:pt x="12689" y="1925"/>
                  </a:lnTo>
                  <a:cubicBezTo>
                    <a:pt x="11418" y="502"/>
                    <a:pt x="9362" y="0"/>
                    <a:pt x="720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8" name="Google Shape;486;p3">
              <a:extLst>
                <a:ext uri="{FF2B5EF4-FFF2-40B4-BE49-F238E27FC236}">
                  <a16:creationId xmlns:a16="http://schemas.microsoft.com/office/drawing/2014/main" id="{BB2B1F95-ACD2-4E00-99ED-328DAFC6B554}"/>
                </a:ext>
              </a:extLst>
            </p:cNvPr>
            <p:cNvSpPr/>
            <p:nvPr/>
          </p:nvSpPr>
          <p:spPr>
            <a:xfrm>
              <a:off x="3103525" y="3018500"/>
              <a:ext cx="382200" cy="152775"/>
            </a:xfrm>
            <a:custGeom>
              <a:avLst/>
              <a:gdLst/>
              <a:ahLst/>
              <a:cxnLst/>
              <a:rect l="l" t="t" r="r" b="b"/>
              <a:pathLst>
                <a:path w="15288" h="6111" extrusionOk="0">
                  <a:moveTo>
                    <a:pt x="11629" y="670"/>
                  </a:moveTo>
                  <a:cubicBezTo>
                    <a:pt x="12392" y="670"/>
                    <a:pt x="13146" y="896"/>
                    <a:pt x="13866" y="1470"/>
                  </a:cubicBezTo>
                  <a:cubicBezTo>
                    <a:pt x="13910" y="1505"/>
                    <a:pt x="13969" y="1527"/>
                    <a:pt x="14038" y="1537"/>
                  </a:cubicBezTo>
                  <a:lnTo>
                    <a:pt x="14038" y="1537"/>
                  </a:lnTo>
                  <a:cubicBezTo>
                    <a:pt x="13228" y="4218"/>
                    <a:pt x="10107" y="4686"/>
                    <a:pt x="7631" y="5099"/>
                  </a:cubicBezTo>
                  <a:cubicBezTo>
                    <a:pt x="5965" y="5354"/>
                    <a:pt x="4299" y="5487"/>
                    <a:pt x="2620" y="5487"/>
                  </a:cubicBezTo>
                  <a:cubicBezTo>
                    <a:pt x="2365" y="5487"/>
                    <a:pt x="2111" y="5484"/>
                    <a:pt x="1855" y="5478"/>
                  </a:cubicBezTo>
                  <a:lnTo>
                    <a:pt x="1855" y="5478"/>
                  </a:lnTo>
                  <a:lnTo>
                    <a:pt x="6359" y="2897"/>
                  </a:lnTo>
                  <a:cubicBezTo>
                    <a:pt x="7915" y="1977"/>
                    <a:pt x="9795" y="670"/>
                    <a:pt x="11629" y="670"/>
                  </a:cubicBezTo>
                  <a:close/>
                  <a:moveTo>
                    <a:pt x="11930" y="1"/>
                  </a:moveTo>
                  <a:cubicBezTo>
                    <a:pt x="11077" y="1"/>
                    <a:pt x="10207" y="204"/>
                    <a:pt x="9368" y="539"/>
                  </a:cubicBezTo>
                  <a:cubicBezTo>
                    <a:pt x="6204" y="1811"/>
                    <a:pt x="3257" y="3889"/>
                    <a:pt x="342" y="5595"/>
                  </a:cubicBezTo>
                  <a:cubicBezTo>
                    <a:pt x="0" y="5782"/>
                    <a:pt x="124" y="6061"/>
                    <a:pt x="466" y="6061"/>
                  </a:cubicBezTo>
                  <a:cubicBezTo>
                    <a:pt x="1069" y="6094"/>
                    <a:pt x="1671" y="6110"/>
                    <a:pt x="2271" y="6110"/>
                  </a:cubicBezTo>
                  <a:cubicBezTo>
                    <a:pt x="5039" y="6110"/>
                    <a:pt x="7778" y="5762"/>
                    <a:pt x="10454" y="5099"/>
                  </a:cubicBezTo>
                  <a:cubicBezTo>
                    <a:pt x="12780" y="4510"/>
                    <a:pt x="14766" y="3517"/>
                    <a:pt x="15262" y="974"/>
                  </a:cubicBezTo>
                  <a:cubicBezTo>
                    <a:pt x="15287" y="796"/>
                    <a:pt x="15116" y="722"/>
                    <a:pt x="14900" y="722"/>
                  </a:cubicBezTo>
                  <a:cubicBezTo>
                    <a:pt x="14787" y="722"/>
                    <a:pt x="14660" y="743"/>
                    <a:pt x="14544" y="780"/>
                  </a:cubicBezTo>
                  <a:lnTo>
                    <a:pt x="14544" y="780"/>
                  </a:lnTo>
                  <a:cubicBezTo>
                    <a:pt x="13731" y="232"/>
                    <a:pt x="12840" y="1"/>
                    <a:pt x="119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39" name="Google Shape;487;p3">
              <a:extLst>
                <a:ext uri="{FF2B5EF4-FFF2-40B4-BE49-F238E27FC236}">
                  <a16:creationId xmlns:a16="http://schemas.microsoft.com/office/drawing/2014/main" id="{FD5AC30D-5AD3-47D9-9C76-317A3F81C211}"/>
                </a:ext>
              </a:extLst>
            </p:cNvPr>
            <p:cNvSpPr/>
            <p:nvPr/>
          </p:nvSpPr>
          <p:spPr>
            <a:xfrm>
              <a:off x="3296100" y="3087275"/>
              <a:ext cx="216125" cy="333150"/>
            </a:xfrm>
            <a:custGeom>
              <a:avLst/>
              <a:gdLst/>
              <a:ahLst/>
              <a:cxnLst/>
              <a:rect l="l" t="t" r="r" b="b"/>
              <a:pathLst>
                <a:path w="8645" h="13326" extrusionOk="0">
                  <a:moveTo>
                    <a:pt x="5528" y="890"/>
                  </a:moveTo>
                  <a:cubicBezTo>
                    <a:pt x="7061" y="4499"/>
                    <a:pt x="7427" y="8493"/>
                    <a:pt x="6603" y="12314"/>
                  </a:cubicBezTo>
                  <a:lnTo>
                    <a:pt x="6603" y="12314"/>
                  </a:lnTo>
                  <a:cubicBezTo>
                    <a:pt x="3643" y="9738"/>
                    <a:pt x="1339" y="2794"/>
                    <a:pt x="5528" y="890"/>
                  </a:cubicBezTo>
                  <a:close/>
                  <a:moveTo>
                    <a:pt x="6188" y="1"/>
                  </a:moveTo>
                  <a:cubicBezTo>
                    <a:pt x="5837" y="1"/>
                    <a:pt x="5224" y="245"/>
                    <a:pt x="5295" y="363"/>
                  </a:cubicBezTo>
                  <a:cubicBezTo>
                    <a:pt x="5327" y="433"/>
                    <a:pt x="5359" y="503"/>
                    <a:pt x="5390" y="574"/>
                  </a:cubicBezTo>
                  <a:lnTo>
                    <a:pt x="5390" y="574"/>
                  </a:lnTo>
                  <a:cubicBezTo>
                    <a:pt x="1" y="2629"/>
                    <a:pt x="2231" y="11024"/>
                    <a:pt x="6411" y="13298"/>
                  </a:cubicBezTo>
                  <a:cubicBezTo>
                    <a:pt x="6449" y="13317"/>
                    <a:pt x="6512" y="13325"/>
                    <a:pt x="6590" y="13325"/>
                  </a:cubicBezTo>
                  <a:cubicBezTo>
                    <a:pt x="6894" y="13325"/>
                    <a:pt x="7416" y="13192"/>
                    <a:pt x="7466" y="13019"/>
                  </a:cubicBezTo>
                  <a:cubicBezTo>
                    <a:pt x="8645" y="8707"/>
                    <a:pt x="8272" y="4116"/>
                    <a:pt x="6411" y="84"/>
                  </a:cubicBezTo>
                  <a:cubicBezTo>
                    <a:pt x="6382" y="25"/>
                    <a:pt x="6297" y="1"/>
                    <a:pt x="618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0" name="Google Shape;488;p3">
              <a:extLst>
                <a:ext uri="{FF2B5EF4-FFF2-40B4-BE49-F238E27FC236}">
                  <a16:creationId xmlns:a16="http://schemas.microsoft.com/office/drawing/2014/main" id="{0667F2AF-B2F1-40A3-A01C-81AFE897F610}"/>
                </a:ext>
              </a:extLst>
            </p:cNvPr>
            <p:cNvSpPr/>
            <p:nvPr/>
          </p:nvSpPr>
          <p:spPr>
            <a:xfrm>
              <a:off x="3568025" y="2838900"/>
              <a:ext cx="380325" cy="518525"/>
            </a:xfrm>
            <a:custGeom>
              <a:avLst/>
              <a:gdLst/>
              <a:ahLst/>
              <a:cxnLst/>
              <a:rect l="l" t="t" r="r" b="b"/>
              <a:pathLst>
                <a:path w="15213" h="20741" extrusionOk="0">
                  <a:moveTo>
                    <a:pt x="14007" y="1219"/>
                  </a:moveTo>
                  <a:lnTo>
                    <a:pt x="14007" y="1219"/>
                  </a:lnTo>
                  <a:cubicBezTo>
                    <a:pt x="13109" y="8350"/>
                    <a:pt x="6594" y="13065"/>
                    <a:pt x="3758" y="19468"/>
                  </a:cubicBezTo>
                  <a:lnTo>
                    <a:pt x="3758" y="19468"/>
                  </a:lnTo>
                  <a:cubicBezTo>
                    <a:pt x="2512" y="18332"/>
                    <a:pt x="2117" y="16355"/>
                    <a:pt x="2141" y="14703"/>
                  </a:cubicBezTo>
                  <a:cubicBezTo>
                    <a:pt x="2203" y="12345"/>
                    <a:pt x="3196" y="10112"/>
                    <a:pt x="4871" y="8468"/>
                  </a:cubicBezTo>
                  <a:cubicBezTo>
                    <a:pt x="7533" y="5723"/>
                    <a:pt x="10888" y="3499"/>
                    <a:pt x="14007" y="1219"/>
                  </a:cubicBezTo>
                  <a:close/>
                  <a:moveTo>
                    <a:pt x="14911" y="0"/>
                  </a:moveTo>
                  <a:cubicBezTo>
                    <a:pt x="14653" y="0"/>
                    <a:pt x="14301" y="142"/>
                    <a:pt x="14208" y="217"/>
                  </a:cubicBezTo>
                  <a:cubicBezTo>
                    <a:pt x="11881" y="1985"/>
                    <a:pt x="9555" y="3753"/>
                    <a:pt x="7260" y="5521"/>
                  </a:cubicBezTo>
                  <a:cubicBezTo>
                    <a:pt x="5460" y="6886"/>
                    <a:pt x="3599" y="8313"/>
                    <a:pt x="2389" y="10236"/>
                  </a:cubicBezTo>
                  <a:cubicBezTo>
                    <a:pt x="528" y="13121"/>
                    <a:pt x="1" y="19387"/>
                    <a:pt x="4096" y="20720"/>
                  </a:cubicBezTo>
                  <a:cubicBezTo>
                    <a:pt x="4133" y="20734"/>
                    <a:pt x="4178" y="20740"/>
                    <a:pt x="4228" y="20740"/>
                  </a:cubicBezTo>
                  <a:cubicBezTo>
                    <a:pt x="4637" y="20740"/>
                    <a:pt x="5382" y="20331"/>
                    <a:pt x="4995" y="20193"/>
                  </a:cubicBezTo>
                  <a:cubicBezTo>
                    <a:pt x="4850" y="20145"/>
                    <a:pt x="4711" y="20088"/>
                    <a:pt x="4578" y="20024"/>
                  </a:cubicBezTo>
                  <a:lnTo>
                    <a:pt x="4578" y="20024"/>
                  </a:lnTo>
                  <a:cubicBezTo>
                    <a:pt x="7322" y="13038"/>
                    <a:pt x="14705" y="8172"/>
                    <a:pt x="15200" y="248"/>
                  </a:cubicBezTo>
                  <a:cubicBezTo>
                    <a:pt x="15213" y="62"/>
                    <a:pt x="15082" y="0"/>
                    <a:pt x="14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1" name="Google Shape;489;p3">
              <a:extLst>
                <a:ext uri="{FF2B5EF4-FFF2-40B4-BE49-F238E27FC236}">
                  <a16:creationId xmlns:a16="http://schemas.microsoft.com/office/drawing/2014/main" id="{0FF091B2-95B8-4D57-9620-E942F04ABE59}"/>
                </a:ext>
              </a:extLst>
            </p:cNvPr>
            <p:cNvSpPr/>
            <p:nvPr/>
          </p:nvSpPr>
          <p:spPr>
            <a:xfrm>
              <a:off x="3653750" y="3228600"/>
              <a:ext cx="477550" cy="187900"/>
            </a:xfrm>
            <a:custGeom>
              <a:avLst/>
              <a:gdLst/>
              <a:ahLst/>
              <a:cxnLst/>
              <a:rect l="l" t="t" r="r" b="b"/>
              <a:pathLst>
                <a:path w="19102" h="7516" extrusionOk="0">
                  <a:moveTo>
                    <a:pt x="10660" y="570"/>
                  </a:moveTo>
                  <a:cubicBezTo>
                    <a:pt x="12462" y="570"/>
                    <a:pt x="14240" y="687"/>
                    <a:pt x="16030" y="687"/>
                  </a:cubicBezTo>
                  <a:cubicBezTo>
                    <a:pt x="16332" y="687"/>
                    <a:pt x="16635" y="684"/>
                    <a:pt x="16939" y="676"/>
                  </a:cubicBezTo>
                  <a:lnTo>
                    <a:pt x="16939" y="676"/>
                  </a:lnTo>
                  <a:cubicBezTo>
                    <a:pt x="14822" y="1878"/>
                    <a:pt x="13300" y="3966"/>
                    <a:pt x="11182" y="5194"/>
                  </a:cubicBezTo>
                  <a:cubicBezTo>
                    <a:pt x="10158" y="5784"/>
                    <a:pt x="9073" y="6218"/>
                    <a:pt x="7956" y="6497"/>
                  </a:cubicBezTo>
                  <a:cubicBezTo>
                    <a:pt x="7302" y="6652"/>
                    <a:pt x="6140" y="6884"/>
                    <a:pt x="5072" y="6884"/>
                  </a:cubicBezTo>
                  <a:cubicBezTo>
                    <a:pt x="4216" y="6884"/>
                    <a:pt x="3421" y="6735"/>
                    <a:pt x="2993" y="6280"/>
                  </a:cubicBezTo>
                  <a:cubicBezTo>
                    <a:pt x="2362" y="5650"/>
                    <a:pt x="2286" y="4814"/>
                    <a:pt x="1695" y="4290"/>
                  </a:cubicBezTo>
                  <a:lnTo>
                    <a:pt x="1695" y="4290"/>
                  </a:lnTo>
                  <a:cubicBezTo>
                    <a:pt x="1719" y="1121"/>
                    <a:pt x="8070" y="602"/>
                    <a:pt x="10220" y="573"/>
                  </a:cubicBezTo>
                  <a:cubicBezTo>
                    <a:pt x="10367" y="571"/>
                    <a:pt x="10514" y="570"/>
                    <a:pt x="10660" y="570"/>
                  </a:cubicBezTo>
                  <a:close/>
                  <a:moveTo>
                    <a:pt x="10987" y="0"/>
                  </a:moveTo>
                  <a:cubicBezTo>
                    <a:pt x="9356" y="0"/>
                    <a:pt x="7731" y="100"/>
                    <a:pt x="6126" y="479"/>
                  </a:cubicBezTo>
                  <a:cubicBezTo>
                    <a:pt x="4352" y="916"/>
                    <a:pt x="1113" y="2025"/>
                    <a:pt x="614" y="4061"/>
                  </a:cubicBezTo>
                  <a:lnTo>
                    <a:pt x="614" y="4061"/>
                  </a:lnTo>
                  <a:cubicBezTo>
                    <a:pt x="282" y="4185"/>
                    <a:pt x="1" y="4400"/>
                    <a:pt x="263" y="4512"/>
                  </a:cubicBezTo>
                  <a:cubicBezTo>
                    <a:pt x="367" y="4553"/>
                    <a:pt x="462" y="4601"/>
                    <a:pt x="549" y="4656"/>
                  </a:cubicBezTo>
                  <a:lnTo>
                    <a:pt x="549" y="4656"/>
                  </a:lnTo>
                  <a:cubicBezTo>
                    <a:pt x="551" y="4751"/>
                    <a:pt x="559" y="4848"/>
                    <a:pt x="573" y="4946"/>
                  </a:cubicBezTo>
                  <a:cubicBezTo>
                    <a:pt x="594" y="5060"/>
                    <a:pt x="732" y="5108"/>
                    <a:pt x="904" y="5108"/>
                  </a:cubicBezTo>
                  <a:cubicBezTo>
                    <a:pt x="947" y="5108"/>
                    <a:pt x="992" y="5105"/>
                    <a:pt x="1037" y="5100"/>
                  </a:cubicBezTo>
                  <a:lnTo>
                    <a:pt x="1037" y="5100"/>
                  </a:lnTo>
                  <a:cubicBezTo>
                    <a:pt x="1634" y="5841"/>
                    <a:pt x="1837" y="6924"/>
                    <a:pt x="2931" y="7273"/>
                  </a:cubicBezTo>
                  <a:cubicBezTo>
                    <a:pt x="3460" y="7446"/>
                    <a:pt x="4059" y="7515"/>
                    <a:pt x="4682" y="7515"/>
                  </a:cubicBezTo>
                  <a:cubicBezTo>
                    <a:pt x="5959" y="7515"/>
                    <a:pt x="7337" y="7223"/>
                    <a:pt x="8421" y="6931"/>
                  </a:cubicBezTo>
                  <a:cubicBezTo>
                    <a:pt x="10096" y="6466"/>
                    <a:pt x="11647" y="5691"/>
                    <a:pt x="13074" y="4698"/>
                  </a:cubicBezTo>
                  <a:cubicBezTo>
                    <a:pt x="14935" y="3333"/>
                    <a:pt x="16362" y="1286"/>
                    <a:pt x="18627" y="511"/>
                  </a:cubicBezTo>
                  <a:cubicBezTo>
                    <a:pt x="19102" y="362"/>
                    <a:pt x="18980" y="43"/>
                    <a:pt x="18534" y="43"/>
                  </a:cubicBezTo>
                  <a:cubicBezTo>
                    <a:pt x="18514" y="43"/>
                    <a:pt x="18493" y="44"/>
                    <a:pt x="18472" y="45"/>
                  </a:cubicBezTo>
                  <a:cubicBezTo>
                    <a:pt x="17759" y="99"/>
                    <a:pt x="17044" y="118"/>
                    <a:pt x="16327" y="118"/>
                  </a:cubicBezTo>
                  <a:cubicBezTo>
                    <a:pt x="14551" y="118"/>
                    <a:pt x="12765" y="0"/>
                    <a:pt x="1098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2" name="Google Shape;490;p3">
              <a:extLst>
                <a:ext uri="{FF2B5EF4-FFF2-40B4-BE49-F238E27FC236}">
                  <a16:creationId xmlns:a16="http://schemas.microsoft.com/office/drawing/2014/main" id="{A6A684B9-4EFB-48D4-A469-845314D34AE4}"/>
                </a:ext>
              </a:extLst>
            </p:cNvPr>
            <p:cNvSpPr/>
            <p:nvPr/>
          </p:nvSpPr>
          <p:spPr>
            <a:xfrm>
              <a:off x="3316825" y="2947825"/>
              <a:ext cx="291075" cy="292850"/>
            </a:xfrm>
            <a:custGeom>
              <a:avLst/>
              <a:gdLst/>
              <a:ahLst/>
              <a:cxnLst/>
              <a:rect l="l" t="t" r="r" b="b"/>
              <a:pathLst>
                <a:path w="11643" h="11714" extrusionOk="0">
                  <a:moveTo>
                    <a:pt x="833" y="0"/>
                  </a:moveTo>
                  <a:cubicBezTo>
                    <a:pt x="551" y="0"/>
                    <a:pt x="1" y="279"/>
                    <a:pt x="247" y="388"/>
                  </a:cubicBezTo>
                  <a:lnTo>
                    <a:pt x="247" y="357"/>
                  </a:lnTo>
                  <a:cubicBezTo>
                    <a:pt x="5210" y="2405"/>
                    <a:pt x="9553" y="6220"/>
                    <a:pt x="10762" y="11617"/>
                  </a:cubicBezTo>
                  <a:cubicBezTo>
                    <a:pt x="10782" y="11685"/>
                    <a:pt x="10875" y="11713"/>
                    <a:pt x="10994" y="11713"/>
                  </a:cubicBezTo>
                  <a:cubicBezTo>
                    <a:pt x="11257" y="11713"/>
                    <a:pt x="11643" y="11572"/>
                    <a:pt x="11600" y="11400"/>
                  </a:cubicBezTo>
                  <a:cubicBezTo>
                    <a:pt x="10359" y="5910"/>
                    <a:pt x="5954" y="2095"/>
                    <a:pt x="929" y="16"/>
                  </a:cubicBezTo>
                  <a:cubicBezTo>
                    <a:pt x="904" y="5"/>
                    <a:pt x="871" y="0"/>
                    <a:pt x="8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43" name="Google Shape;491;p3">
              <a:extLst>
                <a:ext uri="{FF2B5EF4-FFF2-40B4-BE49-F238E27FC236}">
                  <a16:creationId xmlns:a16="http://schemas.microsoft.com/office/drawing/2014/main" id="{0324275E-F3B3-4112-8526-9D8A1E000A1E}"/>
                </a:ext>
              </a:extLst>
            </p:cNvPr>
            <p:cNvSpPr/>
            <p:nvPr/>
          </p:nvSpPr>
          <p:spPr>
            <a:xfrm>
              <a:off x="3592850" y="2082700"/>
              <a:ext cx="154350" cy="1167000"/>
            </a:xfrm>
            <a:custGeom>
              <a:avLst/>
              <a:gdLst/>
              <a:ahLst/>
              <a:cxnLst/>
              <a:rect l="l" t="t" r="r" b="b"/>
              <a:pathLst>
                <a:path w="6174" h="46680" extrusionOk="0">
                  <a:moveTo>
                    <a:pt x="4057" y="1"/>
                  </a:moveTo>
                  <a:cubicBezTo>
                    <a:pt x="3776" y="1"/>
                    <a:pt x="3404" y="235"/>
                    <a:pt x="3537" y="500"/>
                  </a:cubicBezTo>
                  <a:cubicBezTo>
                    <a:pt x="4591" y="2392"/>
                    <a:pt x="5119" y="4595"/>
                    <a:pt x="5026" y="6766"/>
                  </a:cubicBezTo>
                  <a:cubicBezTo>
                    <a:pt x="4933" y="8627"/>
                    <a:pt x="4281" y="10395"/>
                    <a:pt x="4157" y="12194"/>
                  </a:cubicBezTo>
                  <a:cubicBezTo>
                    <a:pt x="4002" y="14025"/>
                    <a:pt x="4622" y="15824"/>
                    <a:pt x="4498" y="17623"/>
                  </a:cubicBezTo>
                  <a:cubicBezTo>
                    <a:pt x="4312" y="19608"/>
                    <a:pt x="2947" y="20973"/>
                    <a:pt x="2451" y="22803"/>
                  </a:cubicBezTo>
                  <a:cubicBezTo>
                    <a:pt x="1955" y="24633"/>
                    <a:pt x="2017" y="26494"/>
                    <a:pt x="1490" y="28293"/>
                  </a:cubicBezTo>
                  <a:cubicBezTo>
                    <a:pt x="931" y="30123"/>
                    <a:pt x="590" y="31985"/>
                    <a:pt x="435" y="33877"/>
                  </a:cubicBezTo>
                  <a:cubicBezTo>
                    <a:pt x="187" y="38064"/>
                    <a:pt x="125" y="42252"/>
                    <a:pt x="1" y="46440"/>
                  </a:cubicBezTo>
                  <a:cubicBezTo>
                    <a:pt x="1" y="46609"/>
                    <a:pt x="148" y="46680"/>
                    <a:pt x="320" y="46680"/>
                  </a:cubicBezTo>
                  <a:cubicBezTo>
                    <a:pt x="556" y="46680"/>
                    <a:pt x="838" y="46544"/>
                    <a:pt x="838" y="46347"/>
                  </a:cubicBezTo>
                  <a:cubicBezTo>
                    <a:pt x="993" y="42066"/>
                    <a:pt x="993" y="37723"/>
                    <a:pt x="1303" y="33443"/>
                  </a:cubicBezTo>
                  <a:cubicBezTo>
                    <a:pt x="1459" y="31364"/>
                    <a:pt x="2017" y="29534"/>
                    <a:pt x="2544" y="27549"/>
                  </a:cubicBezTo>
                  <a:cubicBezTo>
                    <a:pt x="3134" y="25315"/>
                    <a:pt x="2916" y="23082"/>
                    <a:pt x="4095" y="21004"/>
                  </a:cubicBezTo>
                  <a:cubicBezTo>
                    <a:pt x="4871" y="19577"/>
                    <a:pt x="5398" y="18460"/>
                    <a:pt x="5336" y="16816"/>
                  </a:cubicBezTo>
                  <a:cubicBezTo>
                    <a:pt x="5274" y="14614"/>
                    <a:pt x="4840" y="12660"/>
                    <a:pt x="5274" y="10426"/>
                  </a:cubicBezTo>
                  <a:cubicBezTo>
                    <a:pt x="5987" y="6704"/>
                    <a:pt x="6173" y="3602"/>
                    <a:pt x="4312" y="128"/>
                  </a:cubicBezTo>
                  <a:cubicBezTo>
                    <a:pt x="4268" y="39"/>
                    <a:pt x="4170" y="1"/>
                    <a:pt x="40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60" name="Google Shape;508;p3">
            <a:extLst>
              <a:ext uri="{FF2B5EF4-FFF2-40B4-BE49-F238E27FC236}">
                <a16:creationId xmlns:a16="http://schemas.microsoft.com/office/drawing/2014/main" id="{88B3EEF1-1DF9-4F24-B8C3-D903D39B7A74}"/>
              </a:ext>
            </a:extLst>
          </p:cNvPr>
          <p:cNvSpPr/>
          <p:nvPr/>
        </p:nvSpPr>
        <p:spPr>
          <a:xfrm>
            <a:off x="5666313" y="5470907"/>
            <a:ext cx="504799" cy="422299"/>
          </a:xfrm>
          <a:custGeom>
            <a:avLst/>
            <a:gdLst/>
            <a:ahLst/>
            <a:cxnLst/>
            <a:rect l="l" t="t" r="r" b="b"/>
            <a:pathLst>
              <a:path w="11540" h="9654" extrusionOk="0">
                <a:moveTo>
                  <a:pt x="5412" y="1"/>
                </a:moveTo>
                <a:cubicBezTo>
                  <a:pt x="4719" y="1"/>
                  <a:pt x="4023" y="114"/>
                  <a:pt x="3350" y="345"/>
                </a:cubicBezTo>
                <a:lnTo>
                  <a:pt x="3695" y="271"/>
                </a:lnTo>
                <a:lnTo>
                  <a:pt x="3695" y="271"/>
                </a:lnTo>
                <a:cubicBezTo>
                  <a:pt x="2234" y="700"/>
                  <a:pt x="929" y="1718"/>
                  <a:pt x="404" y="3137"/>
                </a:cubicBezTo>
                <a:cubicBezTo>
                  <a:pt x="0" y="4316"/>
                  <a:pt x="93" y="5619"/>
                  <a:pt x="683" y="6704"/>
                </a:cubicBezTo>
                <a:cubicBezTo>
                  <a:pt x="1272" y="7790"/>
                  <a:pt x="2234" y="8628"/>
                  <a:pt x="3350" y="9124"/>
                </a:cubicBezTo>
                <a:cubicBezTo>
                  <a:pt x="4141" y="9475"/>
                  <a:pt x="5003" y="9654"/>
                  <a:pt x="5855" y="9654"/>
                </a:cubicBezTo>
                <a:cubicBezTo>
                  <a:pt x="7110" y="9654"/>
                  <a:pt x="8346" y="9267"/>
                  <a:pt x="9306" y="8472"/>
                </a:cubicBezTo>
                <a:cubicBezTo>
                  <a:pt x="10950" y="7139"/>
                  <a:pt x="11540" y="4595"/>
                  <a:pt x="10516" y="2765"/>
                </a:cubicBezTo>
                <a:cubicBezTo>
                  <a:pt x="10175" y="2207"/>
                  <a:pt x="9740" y="1679"/>
                  <a:pt x="9213" y="1276"/>
                </a:cubicBezTo>
                <a:cubicBezTo>
                  <a:pt x="8105" y="435"/>
                  <a:pt x="6766" y="1"/>
                  <a:pt x="5412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61" name="Google Shape;509;p3">
            <a:extLst>
              <a:ext uri="{FF2B5EF4-FFF2-40B4-BE49-F238E27FC236}">
                <a16:creationId xmlns:a16="http://schemas.microsoft.com/office/drawing/2014/main" id="{D4BA3BCF-1565-41BC-9780-59AEF84B21E8}"/>
              </a:ext>
            </a:extLst>
          </p:cNvPr>
          <p:cNvSpPr/>
          <p:nvPr/>
        </p:nvSpPr>
        <p:spPr>
          <a:xfrm rot="-7924493">
            <a:off x="7981745" y="-1531704"/>
            <a:ext cx="3173897" cy="2837704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68" name="Google Shape;616;p3">
            <a:extLst>
              <a:ext uri="{FF2B5EF4-FFF2-40B4-BE49-F238E27FC236}">
                <a16:creationId xmlns:a16="http://schemas.microsoft.com/office/drawing/2014/main" id="{D19E2452-A01E-49C4-B077-F7FC6E9842F0}"/>
              </a:ext>
            </a:extLst>
          </p:cNvPr>
          <p:cNvGrpSpPr/>
          <p:nvPr/>
        </p:nvGrpSpPr>
        <p:grpSpPr>
          <a:xfrm rot="10800000">
            <a:off x="6208976" y="-936097"/>
            <a:ext cx="1139059" cy="2009129"/>
            <a:chOff x="2797700" y="3217325"/>
            <a:chExt cx="682725" cy="1204225"/>
          </a:xfrm>
        </p:grpSpPr>
        <p:sp>
          <p:nvSpPr>
            <p:cNvPr id="169" name="Google Shape;617;p3">
              <a:extLst>
                <a:ext uri="{FF2B5EF4-FFF2-40B4-BE49-F238E27FC236}">
                  <a16:creationId xmlns:a16="http://schemas.microsoft.com/office/drawing/2014/main" id="{FE079655-05D9-4C72-AB4A-CB13DF5551FD}"/>
                </a:ext>
              </a:extLst>
            </p:cNvPr>
            <p:cNvSpPr/>
            <p:nvPr/>
          </p:nvSpPr>
          <p:spPr>
            <a:xfrm>
              <a:off x="2797700" y="3824925"/>
              <a:ext cx="500825" cy="451000"/>
            </a:xfrm>
            <a:custGeom>
              <a:avLst/>
              <a:gdLst/>
              <a:ahLst/>
              <a:cxnLst/>
              <a:rect l="l" t="t" r="r" b="b"/>
              <a:pathLst>
                <a:path w="20033" h="18040" extrusionOk="0">
                  <a:moveTo>
                    <a:pt x="1771" y="1417"/>
                  </a:moveTo>
                  <a:cubicBezTo>
                    <a:pt x="5098" y="3779"/>
                    <a:pt x="8428" y="6149"/>
                    <a:pt x="11644" y="8700"/>
                  </a:cubicBezTo>
                  <a:cubicBezTo>
                    <a:pt x="14663" y="11098"/>
                    <a:pt x="17605" y="13317"/>
                    <a:pt x="19046" y="16873"/>
                  </a:cubicBezTo>
                  <a:lnTo>
                    <a:pt x="19046" y="16873"/>
                  </a:lnTo>
                  <a:cubicBezTo>
                    <a:pt x="17333" y="16151"/>
                    <a:pt x="15525" y="16018"/>
                    <a:pt x="13691" y="15680"/>
                  </a:cubicBezTo>
                  <a:cubicBezTo>
                    <a:pt x="10775" y="15183"/>
                    <a:pt x="8759" y="13850"/>
                    <a:pt x="7239" y="11306"/>
                  </a:cubicBezTo>
                  <a:cubicBezTo>
                    <a:pt x="6154" y="9476"/>
                    <a:pt x="5440" y="7429"/>
                    <a:pt x="4479" y="5567"/>
                  </a:cubicBezTo>
                  <a:cubicBezTo>
                    <a:pt x="3681" y="4109"/>
                    <a:pt x="2783" y="2717"/>
                    <a:pt x="1771" y="1417"/>
                  </a:cubicBezTo>
                  <a:close/>
                  <a:moveTo>
                    <a:pt x="548" y="1"/>
                  </a:moveTo>
                  <a:cubicBezTo>
                    <a:pt x="359" y="1"/>
                    <a:pt x="0" y="127"/>
                    <a:pt x="105" y="232"/>
                  </a:cubicBezTo>
                  <a:cubicBezTo>
                    <a:pt x="105" y="232"/>
                    <a:pt x="105" y="232"/>
                    <a:pt x="105" y="232"/>
                  </a:cubicBezTo>
                  <a:lnTo>
                    <a:pt x="105" y="232"/>
                  </a:lnTo>
                  <a:cubicBezTo>
                    <a:pt x="1904" y="2310"/>
                    <a:pt x="3424" y="4606"/>
                    <a:pt x="4572" y="7087"/>
                  </a:cubicBezTo>
                  <a:cubicBezTo>
                    <a:pt x="5409" y="8917"/>
                    <a:pt x="6123" y="10779"/>
                    <a:pt x="7301" y="12423"/>
                  </a:cubicBezTo>
                  <a:cubicBezTo>
                    <a:pt x="10279" y="16641"/>
                    <a:pt x="14963" y="15338"/>
                    <a:pt x="19120" y="17355"/>
                  </a:cubicBezTo>
                  <a:cubicBezTo>
                    <a:pt x="19135" y="17362"/>
                    <a:pt x="19156" y="17366"/>
                    <a:pt x="19181" y="17366"/>
                  </a:cubicBezTo>
                  <a:cubicBezTo>
                    <a:pt x="19196" y="17366"/>
                    <a:pt x="19213" y="17364"/>
                    <a:pt x="19231" y="17362"/>
                  </a:cubicBezTo>
                  <a:lnTo>
                    <a:pt x="19231" y="17362"/>
                  </a:lnTo>
                  <a:cubicBezTo>
                    <a:pt x="19302" y="17562"/>
                    <a:pt x="19369" y="17766"/>
                    <a:pt x="19430" y="17975"/>
                  </a:cubicBezTo>
                  <a:cubicBezTo>
                    <a:pt x="19448" y="18020"/>
                    <a:pt x="19509" y="18039"/>
                    <a:pt x="19584" y="18039"/>
                  </a:cubicBezTo>
                  <a:cubicBezTo>
                    <a:pt x="19766" y="18039"/>
                    <a:pt x="20032" y="17930"/>
                    <a:pt x="19988" y="17820"/>
                  </a:cubicBezTo>
                  <a:cubicBezTo>
                    <a:pt x="18809" y="13787"/>
                    <a:pt x="15894" y="11523"/>
                    <a:pt x="12730" y="8948"/>
                  </a:cubicBezTo>
                  <a:cubicBezTo>
                    <a:pt x="8821" y="5785"/>
                    <a:pt x="4727" y="2900"/>
                    <a:pt x="632" y="15"/>
                  </a:cubicBezTo>
                  <a:cubicBezTo>
                    <a:pt x="613" y="5"/>
                    <a:pt x="583" y="1"/>
                    <a:pt x="5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0" name="Google Shape;618;p3">
              <a:extLst>
                <a:ext uri="{FF2B5EF4-FFF2-40B4-BE49-F238E27FC236}">
                  <a16:creationId xmlns:a16="http://schemas.microsoft.com/office/drawing/2014/main" id="{598E9D6E-727D-478F-9443-FA09D9C9289A}"/>
                </a:ext>
              </a:extLst>
            </p:cNvPr>
            <p:cNvSpPr/>
            <p:nvPr/>
          </p:nvSpPr>
          <p:spPr>
            <a:xfrm>
              <a:off x="2799200" y="3824650"/>
              <a:ext cx="633925" cy="527825"/>
            </a:xfrm>
            <a:custGeom>
              <a:avLst/>
              <a:gdLst/>
              <a:ahLst/>
              <a:cxnLst/>
              <a:rect l="l" t="t" r="r" b="b"/>
              <a:pathLst>
                <a:path w="25357" h="21113" extrusionOk="0">
                  <a:moveTo>
                    <a:pt x="511" y="1"/>
                  </a:moveTo>
                  <a:cubicBezTo>
                    <a:pt x="334" y="1"/>
                    <a:pt x="0" y="142"/>
                    <a:pt x="76" y="243"/>
                  </a:cubicBezTo>
                  <a:lnTo>
                    <a:pt x="45" y="243"/>
                  </a:lnTo>
                  <a:cubicBezTo>
                    <a:pt x="2092" y="2787"/>
                    <a:pt x="4263" y="5206"/>
                    <a:pt x="6621" y="7471"/>
                  </a:cubicBezTo>
                  <a:cubicBezTo>
                    <a:pt x="8854" y="9735"/>
                    <a:pt x="11088" y="12123"/>
                    <a:pt x="13476" y="14202"/>
                  </a:cubicBezTo>
                  <a:cubicBezTo>
                    <a:pt x="14655" y="15256"/>
                    <a:pt x="15927" y="15536"/>
                    <a:pt x="17292" y="16280"/>
                  </a:cubicBezTo>
                  <a:cubicBezTo>
                    <a:pt x="18625" y="17024"/>
                    <a:pt x="19618" y="18234"/>
                    <a:pt x="20766" y="19196"/>
                  </a:cubicBezTo>
                  <a:cubicBezTo>
                    <a:pt x="21763" y="20010"/>
                    <a:pt x="22961" y="21112"/>
                    <a:pt x="24321" y="21112"/>
                  </a:cubicBezTo>
                  <a:cubicBezTo>
                    <a:pt x="24568" y="21112"/>
                    <a:pt x="24820" y="21076"/>
                    <a:pt x="25077" y="20995"/>
                  </a:cubicBezTo>
                  <a:cubicBezTo>
                    <a:pt x="25328" y="20920"/>
                    <a:pt x="25356" y="20783"/>
                    <a:pt x="25177" y="20783"/>
                  </a:cubicBezTo>
                  <a:cubicBezTo>
                    <a:pt x="25134" y="20783"/>
                    <a:pt x="25081" y="20791"/>
                    <a:pt x="25015" y="20809"/>
                  </a:cubicBezTo>
                  <a:cubicBezTo>
                    <a:pt x="24851" y="20858"/>
                    <a:pt x="24683" y="20881"/>
                    <a:pt x="24511" y="20881"/>
                  </a:cubicBezTo>
                  <a:cubicBezTo>
                    <a:pt x="22509" y="20881"/>
                    <a:pt x="20066" y="17774"/>
                    <a:pt x="18781" y="16745"/>
                  </a:cubicBezTo>
                  <a:cubicBezTo>
                    <a:pt x="17664" y="15877"/>
                    <a:pt x="16392" y="15629"/>
                    <a:pt x="15182" y="14915"/>
                  </a:cubicBezTo>
                  <a:cubicBezTo>
                    <a:pt x="14097" y="14233"/>
                    <a:pt x="13228" y="13240"/>
                    <a:pt x="12297" y="12341"/>
                  </a:cubicBezTo>
                  <a:cubicBezTo>
                    <a:pt x="8265" y="8370"/>
                    <a:pt x="4077" y="4493"/>
                    <a:pt x="603" y="26"/>
                  </a:cubicBezTo>
                  <a:cubicBezTo>
                    <a:pt x="586" y="8"/>
                    <a:pt x="553" y="1"/>
                    <a:pt x="51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1" name="Google Shape;619;p3">
              <a:extLst>
                <a:ext uri="{FF2B5EF4-FFF2-40B4-BE49-F238E27FC236}">
                  <a16:creationId xmlns:a16="http://schemas.microsoft.com/office/drawing/2014/main" id="{64DB5A2A-BA60-4FD5-82F0-6643B68C8AF4}"/>
                </a:ext>
              </a:extLst>
            </p:cNvPr>
            <p:cNvSpPr/>
            <p:nvPr/>
          </p:nvSpPr>
          <p:spPr>
            <a:xfrm>
              <a:off x="3258625" y="3484850"/>
              <a:ext cx="221800" cy="706250"/>
            </a:xfrm>
            <a:custGeom>
              <a:avLst/>
              <a:gdLst/>
              <a:ahLst/>
              <a:cxnLst/>
              <a:rect l="l" t="t" r="r" b="b"/>
              <a:pathLst>
                <a:path w="8872" h="28250" extrusionOk="0">
                  <a:moveTo>
                    <a:pt x="4023" y="1179"/>
                  </a:moveTo>
                  <a:lnTo>
                    <a:pt x="4023" y="1179"/>
                  </a:lnTo>
                  <a:cubicBezTo>
                    <a:pt x="4839" y="3333"/>
                    <a:pt x="5669" y="5467"/>
                    <a:pt x="6452" y="7600"/>
                  </a:cubicBezTo>
                  <a:cubicBezTo>
                    <a:pt x="7414" y="10175"/>
                    <a:pt x="8375" y="12905"/>
                    <a:pt x="8127" y="15696"/>
                  </a:cubicBezTo>
                  <a:cubicBezTo>
                    <a:pt x="7781" y="19683"/>
                    <a:pt x="5201" y="23239"/>
                    <a:pt x="5550" y="27266"/>
                  </a:cubicBezTo>
                  <a:lnTo>
                    <a:pt x="5550" y="27266"/>
                  </a:lnTo>
                  <a:cubicBezTo>
                    <a:pt x="2881" y="24125"/>
                    <a:pt x="1683" y="19726"/>
                    <a:pt x="993" y="15727"/>
                  </a:cubicBezTo>
                  <a:cubicBezTo>
                    <a:pt x="528" y="12967"/>
                    <a:pt x="1644" y="10485"/>
                    <a:pt x="2420" y="7879"/>
                  </a:cubicBezTo>
                  <a:cubicBezTo>
                    <a:pt x="3063" y="5626"/>
                    <a:pt x="3591" y="3420"/>
                    <a:pt x="4023" y="1179"/>
                  </a:cubicBezTo>
                  <a:close/>
                  <a:moveTo>
                    <a:pt x="4046" y="0"/>
                  </a:moveTo>
                  <a:cubicBezTo>
                    <a:pt x="3884" y="0"/>
                    <a:pt x="3692" y="87"/>
                    <a:pt x="3692" y="187"/>
                  </a:cubicBezTo>
                  <a:cubicBezTo>
                    <a:pt x="3690" y="196"/>
                    <a:pt x="3688" y="204"/>
                    <a:pt x="3687" y="213"/>
                  </a:cubicBezTo>
                  <a:lnTo>
                    <a:pt x="3687" y="213"/>
                  </a:lnTo>
                  <a:lnTo>
                    <a:pt x="3661" y="218"/>
                  </a:lnTo>
                  <a:cubicBezTo>
                    <a:pt x="3666" y="233"/>
                    <a:pt x="3672" y="248"/>
                    <a:pt x="3677" y="263"/>
                  </a:cubicBezTo>
                  <a:lnTo>
                    <a:pt x="3677" y="263"/>
                  </a:lnTo>
                  <a:cubicBezTo>
                    <a:pt x="3152" y="3091"/>
                    <a:pt x="2474" y="5888"/>
                    <a:pt x="1644" y="8655"/>
                  </a:cubicBezTo>
                  <a:cubicBezTo>
                    <a:pt x="931" y="11074"/>
                    <a:pt x="0" y="13339"/>
                    <a:pt x="435" y="15882"/>
                  </a:cubicBezTo>
                  <a:cubicBezTo>
                    <a:pt x="1179" y="20225"/>
                    <a:pt x="2513" y="25002"/>
                    <a:pt x="5677" y="28197"/>
                  </a:cubicBezTo>
                  <a:cubicBezTo>
                    <a:pt x="5681" y="28201"/>
                    <a:pt x="5685" y="28205"/>
                    <a:pt x="5690" y="28208"/>
                  </a:cubicBezTo>
                  <a:lnTo>
                    <a:pt x="5690" y="28208"/>
                  </a:lnTo>
                  <a:cubicBezTo>
                    <a:pt x="5712" y="28237"/>
                    <a:pt x="5760" y="28250"/>
                    <a:pt x="5817" y="28250"/>
                  </a:cubicBezTo>
                  <a:cubicBezTo>
                    <a:pt x="5990" y="28250"/>
                    <a:pt x="6256" y="28138"/>
                    <a:pt x="6235" y="28011"/>
                  </a:cubicBezTo>
                  <a:cubicBezTo>
                    <a:pt x="5336" y="23420"/>
                    <a:pt x="8593" y="19481"/>
                    <a:pt x="8717" y="14983"/>
                  </a:cubicBezTo>
                  <a:cubicBezTo>
                    <a:pt x="8872" y="9958"/>
                    <a:pt x="5987" y="4715"/>
                    <a:pt x="4250" y="94"/>
                  </a:cubicBezTo>
                  <a:cubicBezTo>
                    <a:pt x="4217" y="27"/>
                    <a:pt x="4136" y="0"/>
                    <a:pt x="40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2" name="Google Shape;620;p3">
              <a:extLst>
                <a:ext uri="{FF2B5EF4-FFF2-40B4-BE49-F238E27FC236}">
                  <a16:creationId xmlns:a16="http://schemas.microsoft.com/office/drawing/2014/main" id="{063F0B90-3D18-4AE0-86EC-16D16F4AC883}"/>
                </a:ext>
              </a:extLst>
            </p:cNvPr>
            <p:cNvSpPr/>
            <p:nvPr/>
          </p:nvSpPr>
          <p:spPr>
            <a:xfrm>
              <a:off x="3342800" y="3512850"/>
              <a:ext cx="102725" cy="837725"/>
            </a:xfrm>
            <a:custGeom>
              <a:avLst/>
              <a:gdLst/>
              <a:ahLst/>
              <a:cxnLst/>
              <a:rect l="l" t="t" r="r" b="b"/>
              <a:pathLst>
                <a:path w="4109" h="33509" extrusionOk="0">
                  <a:moveTo>
                    <a:pt x="467" y="0"/>
                  </a:moveTo>
                  <a:cubicBezTo>
                    <a:pt x="285" y="0"/>
                    <a:pt x="0" y="124"/>
                    <a:pt x="45" y="214"/>
                  </a:cubicBezTo>
                  <a:lnTo>
                    <a:pt x="14" y="214"/>
                  </a:lnTo>
                  <a:cubicBezTo>
                    <a:pt x="2496" y="5612"/>
                    <a:pt x="263" y="11567"/>
                    <a:pt x="449" y="17213"/>
                  </a:cubicBezTo>
                  <a:cubicBezTo>
                    <a:pt x="604" y="20067"/>
                    <a:pt x="1100" y="22889"/>
                    <a:pt x="1969" y="25619"/>
                  </a:cubicBezTo>
                  <a:cubicBezTo>
                    <a:pt x="2682" y="28101"/>
                    <a:pt x="3582" y="30799"/>
                    <a:pt x="3023" y="33405"/>
                  </a:cubicBezTo>
                  <a:cubicBezTo>
                    <a:pt x="3011" y="33478"/>
                    <a:pt x="3090" y="33508"/>
                    <a:pt x="3192" y="33508"/>
                  </a:cubicBezTo>
                  <a:cubicBezTo>
                    <a:pt x="3350" y="33508"/>
                    <a:pt x="3563" y="33437"/>
                    <a:pt x="3582" y="33343"/>
                  </a:cubicBezTo>
                  <a:cubicBezTo>
                    <a:pt x="4109" y="30861"/>
                    <a:pt x="3364" y="28349"/>
                    <a:pt x="2682" y="25991"/>
                  </a:cubicBezTo>
                  <a:cubicBezTo>
                    <a:pt x="1907" y="23293"/>
                    <a:pt x="1224" y="20594"/>
                    <a:pt x="1069" y="17740"/>
                  </a:cubicBezTo>
                  <a:cubicBezTo>
                    <a:pt x="728" y="11940"/>
                    <a:pt x="3178" y="5643"/>
                    <a:pt x="604" y="59"/>
                  </a:cubicBezTo>
                  <a:cubicBezTo>
                    <a:pt x="587" y="17"/>
                    <a:pt x="534" y="0"/>
                    <a:pt x="46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3" name="Google Shape;621;p3">
              <a:extLst>
                <a:ext uri="{FF2B5EF4-FFF2-40B4-BE49-F238E27FC236}">
                  <a16:creationId xmlns:a16="http://schemas.microsoft.com/office/drawing/2014/main" id="{F6DC6316-F81D-4F2C-AB8C-1C5CDA61DE17}"/>
                </a:ext>
              </a:extLst>
            </p:cNvPr>
            <p:cNvSpPr/>
            <p:nvPr/>
          </p:nvSpPr>
          <p:spPr>
            <a:xfrm>
              <a:off x="3139775" y="3858825"/>
              <a:ext cx="334875" cy="562725"/>
            </a:xfrm>
            <a:custGeom>
              <a:avLst/>
              <a:gdLst/>
              <a:ahLst/>
              <a:cxnLst/>
              <a:rect l="l" t="t" r="r" b="b"/>
              <a:pathLst>
                <a:path w="13395" h="22509" extrusionOk="0">
                  <a:moveTo>
                    <a:pt x="389" y="1"/>
                  </a:moveTo>
                  <a:cubicBezTo>
                    <a:pt x="207" y="1"/>
                    <a:pt x="0" y="127"/>
                    <a:pt x="39" y="303"/>
                  </a:cubicBezTo>
                  <a:cubicBezTo>
                    <a:pt x="2149" y="8585"/>
                    <a:pt x="8725" y="15068"/>
                    <a:pt x="12788" y="22420"/>
                  </a:cubicBezTo>
                  <a:cubicBezTo>
                    <a:pt x="12824" y="22482"/>
                    <a:pt x="12894" y="22509"/>
                    <a:pt x="12970" y="22509"/>
                  </a:cubicBezTo>
                  <a:cubicBezTo>
                    <a:pt x="13160" y="22509"/>
                    <a:pt x="13395" y="22348"/>
                    <a:pt x="13285" y="22171"/>
                  </a:cubicBezTo>
                  <a:cubicBezTo>
                    <a:pt x="9252" y="14851"/>
                    <a:pt x="2707" y="8399"/>
                    <a:pt x="629" y="148"/>
                  </a:cubicBezTo>
                  <a:cubicBezTo>
                    <a:pt x="594" y="44"/>
                    <a:pt x="496" y="1"/>
                    <a:pt x="38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4" name="Google Shape;622;p3">
              <a:extLst>
                <a:ext uri="{FF2B5EF4-FFF2-40B4-BE49-F238E27FC236}">
                  <a16:creationId xmlns:a16="http://schemas.microsoft.com/office/drawing/2014/main" id="{E2E2F1B2-5FB4-4CC0-9B1E-42E9E4EFE6FF}"/>
                </a:ext>
              </a:extLst>
            </p:cNvPr>
            <p:cNvSpPr/>
            <p:nvPr/>
          </p:nvSpPr>
          <p:spPr>
            <a:xfrm>
              <a:off x="2926700" y="3217325"/>
              <a:ext cx="246850" cy="708075"/>
            </a:xfrm>
            <a:custGeom>
              <a:avLst/>
              <a:gdLst/>
              <a:ahLst/>
              <a:cxnLst/>
              <a:rect l="l" t="t" r="r" b="b"/>
              <a:pathLst>
                <a:path w="9874" h="28323" extrusionOk="0">
                  <a:moveTo>
                    <a:pt x="1803" y="1094"/>
                  </a:moveTo>
                  <a:cubicBezTo>
                    <a:pt x="2973" y="3036"/>
                    <a:pt x="4212" y="4983"/>
                    <a:pt x="5305" y="6979"/>
                  </a:cubicBezTo>
                  <a:cubicBezTo>
                    <a:pt x="6081" y="8313"/>
                    <a:pt x="6515" y="9833"/>
                    <a:pt x="6515" y="11384"/>
                  </a:cubicBezTo>
                  <a:cubicBezTo>
                    <a:pt x="6484" y="12718"/>
                    <a:pt x="6174" y="14021"/>
                    <a:pt x="6205" y="15354"/>
                  </a:cubicBezTo>
                  <a:cubicBezTo>
                    <a:pt x="6205" y="17495"/>
                    <a:pt x="7042" y="19542"/>
                    <a:pt x="7570" y="21558"/>
                  </a:cubicBezTo>
                  <a:cubicBezTo>
                    <a:pt x="8064" y="23536"/>
                    <a:pt x="8534" y="25490"/>
                    <a:pt x="9088" y="27441"/>
                  </a:cubicBezTo>
                  <a:lnTo>
                    <a:pt x="9088" y="27441"/>
                  </a:lnTo>
                  <a:cubicBezTo>
                    <a:pt x="5794" y="24842"/>
                    <a:pt x="3483" y="20703"/>
                    <a:pt x="2234" y="16781"/>
                  </a:cubicBezTo>
                  <a:cubicBezTo>
                    <a:pt x="685" y="11810"/>
                    <a:pt x="1450" y="6261"/>
                    <a:pt x="1803" y="1094"/>
                  </a:cubicBezTo>
                  <a:close/>
                  <a:moveTo>
                    <a:pt x="1642" y="1"/>
                  </a:moveTo>
                  <a:cubicBezTo>
                    <a:pt x="1488" y="1"/>
                    <a:pt x="1304" y="96"/>
                    <a:pt x="1304" y="217"/>
                  </a:cubicBezTo>
                  <a:cubicBezTo>
                    <a:pt x="994" y="5863"/>
                    <a:pt x="1" y="11973"/>
                    <a:pt x="1862" y="17433"/>
                  </a:cubicBezTo>
                  <a:cubicBezTo>
                    <a:pt x="3289" y="21558"/>
                    <a:pt x="5740" y="25746"/>
                    <a:pt x="9369" y="28289"/>
                  </a:cubicBezTo>
                  <a:cubicBezTo>
                    <a:pt x="9397" y="28308"/>
                    <a:pt x="9432" y="28318"/>
                    <a:pt x="9471" y="28320"/>
                  </a:cubicBezTo>
                  <a:lnTo>
                    <a:pt x="9471" y="28320"/>
                  </a:lnTo>
                  <a:cubicBezTo>
                    <a:pt x="9484" y="28321"/>
                    <a:pt x="9498" y="28322"/>
                    <a:pt x="9512" y="28322"/>
                  </a:cubicBezTo>
                  <a:cubicBezTo>
                    <a:pt x="9674" y="28322"/>
                    <a:pt x="9870" y="28220"/>
                    <a:pt x="9870" y="28080"/>
                  </a:cubicBezTo>
                  <a:lnTo>
                    <a:pt x="9870" y="28080"/>
                  </a:lnTo>
                  <a:cubicBezTo>
                    <a:pt x="9874" y="28054"/>
                    <a:pt x="9869" y="28027"/>
                    <a:pt x="9853" y="28001"/>
                  </a:cubicBezTo>
                  <a:lnTo>
                    <a:pt x="9853" y="28001"/>
                  </a:lnTo>
                  <a:cubicBezTo>
                    <a:pt x="9207" y="25812"/>
                    <a:pt x="8683" y="23623"/>
                    <a:pt x="8128" y="21434"/>
                  </a:cubicBezTo>
                  <a:cubicBezTo>
                    <a:pt x="7384" y="18580"/>
                    <a:pt x="6608" y="16130"/>
                    <a:pt x="6918" y="13152"/>
                  </a:cubicBezTo>
                  <a:cubicBezTo>
                    <a:pt x="7166" y="10888"/>
                    <a:pt x="7042" y="9089"/>
                    <a:pt x="5988" y="7041"/>
                  </a:cubicBezTo>
                  <a:cubicBezTo>
                    <a:pt x="4716" y="4653"/>
                    <a:pt x="3227" y="2388"/>
                    <a:pt x="1831" y="93"/>
                  </a:cubicBezTo>
                  <a:cubicBezTo>
                    <a:pt x="1799" y="28"/>
                    <a:pt x="1725" y="1"/>
                    <a:pt x="16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5" name="Google Shape;623;p3">
              <a:extLst>
                <a:ext uri="{FF2B5EF4-FFF2-40B4-BE49-F238E27FC236}">
                  <a16:creationId xmlns:a16="http://schemas.microsoft.com/office/drawing/2014/main" id="{DC6950F6-0723-4F53-B18F-404D4D007CD0}"/>
                </a:ext>
              </a:extLst>
            </p:cNvPr>
            <p:cNvSpPr/>
            <p:nvPr/>
          </p:nvSpPr>
          <p:spPr>
            <a:xfrm>
              <a:off x="2975275" y="3249325"/>
              <a:ext cx="199675" cy="674700"/>
            </a:xfrm>
            <a:custGeom>
              <a:avLst/>
              <a:gdLst/>
              <a:ahLst/>
              <a:cxnLst/>
              <a:rect l="l" t="t" r="r" b="b"/>
              <a:pathLst>
                <a:path w="7987" h="26988" extrusionOk="0">
                  <a:moveTo>
                    <a:pt x="427" y="1"/>
                  </a:moveTo>
                  <a:cubicBezTo>
                    <a:pt x="246" y="1"/>
                    <a:pt x="1" y="113"/>
                    <a:pt x="43" y="240"/>
                  </a:cubicBezTo>
                  <a:cubicBezTo>
                    <a:pt x="881" y="2970"/>
                    <a:pt x="633" y="5699"/>
                    <a:pt x="788" y="8491"/>
                  </a:cubicBezTo>
                  <a:cubicBezTo>
                    <a:pt x="943" y="10724"/>
                    <a:pt x="1284" y="12958"/>
                    <a:pt x="1842" y="15129"/>
                  </a:cubicBezTo>
                  <a:cubicBezTo>
                    <a:pt x="2928" y="19348"/>
                    <a:pt x="4603" y="23535"/>
                    <a:pt x="7364" y="26947"/>
                  </a:cubicBezTo>
                  <a:cubicBezTo>
                    <a:pt x="7385" y="26976"/>
                    <a:pt x="7431" y="26988"/>
                    <a:pt x="7487" y="26988"/>
                  </a:cubicBezTo>
                  <a:cubicBezTo>
                    <a:pt x="7677" y="26988"/>
                    <a:pt x="7987" y="26850"/>
                    <a:pt x="7891" y="26730"/>
                  </a:cubicBezTo>
                  <a:cubicBezTo>
                    <a:pt x="5037" y="23194"/>
                    <a:pt x="3331" y="18789"/>
                    <a:pt x="2277" y="14416"/>
                  </a:cubicBezTo>
                  <a:cubicBezTo>
                    <a:pt x="1780" y="12430"/>
                    <a:pt x="1470" y="10383"/>
                    <a:pt x="1346" y="8367"/>
                  </a:cubicBezTo>
                  <a:cubicBezTo>
                    <a:pt x="1191" y="5575"/>
                    <a:pt x="1439" y="2814"/>
                    <a:pt x="602" y="85"/>
                  </a:cubicBezTo>
                  <a:cubicBezTo>
                    <a:pt x="582" y="25"/>
                    <a:pt x="512" y="1"/>
                    <a:pt x="42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76" name="Google Shape;624;p3">
            <a:extLst>
              <a:ext uri="{FF2B5EF4-FFF2-40B4-BE49-F238E27FC236}">
                <a16:creationId xmlns:a16="http://schemas.microsoft.com/office/drawing/2014/main" id="{4657D081-15A1-4932-A080-79B7629ED8F1}"/>
              </a:ext>
            </a:extLst>
          </p:cNvPr>
          <p:cNvGrpSpPr/>
          <p:nvPr/>
        </p:nvGrpSpPr>
        <p:grpSpPr>
          <a:xfrm>
            <a:off x="4386561" y="5722199"/>
            <a:ext cx="1337921" cy="2111469"/>
            <a:chOff x="322650" y="2571325"/>
            <a:chExt cx="573100" cy="904450"/>
          </a:xfrm>
        </p:grpSpPr>
        <p:sp>
          <p:nvSpPr>
            <p:cNvPr id="177" name="Google Shape;625;p3">
              <a:extLst>
                <a:ext uri="{FF2B5EF4-FFF2-40B4-BE49-F238E27FC236}">
                  <a16:creationId xmlns:a16="http://schemas.microsoft.com/office/drawing/2014/main" id="{54F1E2BA-3059-468F-97B4-3D4FB6AE70C7}"/>
                </a:ext>
              </a:extLst>
            </p:cNvPr>
            <p:cNvSpPr/>
            <p:nvPr/>
          </p:nvSpPr>
          <p:spPr>
            <a:xfrm>
              <a:off x="423450" y="2666625"/>
              <a:ext cx="95400" cy="131175"/>
            </a:xfrm>
            <a:custGeom>
              <a:avLst/>
              <a:gdLst/>
              <a:ahLst/>
              <a:cxnLst/>
              <a:rect l="l" t="t" r="r" b="b"/>
              <a:pathLst>
                <a:path w="3816" h="5247" extrusionOk="0">
                  <a:moveTo>
                    <a:pt x="199" y="1"/>
                  </a:moveTo>
                  <a:cubicBezTo>
                    <a:pt x="164" y="1"/>
                    <a:pt x="129" y="2"/>
                    <a:pt x="94" y="4"/>
                  </a:cubicBezTo>
                  <a:cubicBezTo>
                    <a:pt x="1" y="1059"/>
                    <a:pt x="745" y="1958"/>
                    <a:pt x="1521" y="2672"/>
                  </a:cubicBezTo>
                  <a:cubicBezTo>
                    <a:pt x="2327" y="3385"/>
                    <a:pt x="3227" y="4006"/>
                    <a:pt x="3692" y="4936"/>
                  </a:cubicBezTo>
                  <a:lnTo>
                    <a:pt x="3816" y="5247"/>
                  </a:lnTo>
                  <a:cubicBezTo>
                    <a:pt x="3537" y="3851"/>
                    <a:pt x="2978" y="2548"/>
                    <a:pt x="2172" y="1369"/>
                  </a:cubicBezTo>
                  <a:cubicBezTo>
                    <a:pt x="1696" y="685"/>
                    <a:pt x="1020" y="1"/>
                    <a:pt x="19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8" name="Google Shape;626;p3">
              <a:extLst>
                <a:ext uri="{FF2B5EF4-FFF2-40B4-BE49-F238E27FC236}">
                  <a16:creationId xmlns:a16="http://schemas.microsoft.com/office/drawing/2014/main" id="{4B4623E1-C6D6-484C-84FA-CFF254940E20}"/>
                </a:ext>
              </a:extLst>
            </p:cNvPr>
            <p:cNvSpPr/>
            <p:nvPr/>
          </p:nvSpPr>
          <p:spPr>
            <a:xfrm>
              <a:off x="510300" y="2571325"/>
              <a:ext cx="155125" cy="237325"/>
            </a:xfrm>
            <a:custGeom>
              <a:avLst/>
              <a:gdLst/>
              <a:ahLst/>
              <a:cxnLst/>
              <a:rect l="l" t="t" r="r" b="b"/>
              <a:pathLst>
                <a:path w="6205" h="9493" extrusionOk="0">
                  <a:moveTo>
                    <a:pt x="6205" y="1"/>
                  </a:moveTo>
                  <a:lnTo>
                    <a:pt x="6205" y="1"/>
                  </a:lnTo>
                  <a:cubicBezTo>
                    <a:pt x="4343" y="435"/>
                    <a:pt x="3010" y="2048"/>
                    <a:pt x="2203" y="3754"/>
                  </a:cubicBezTo>
                  <a:cubicBezTo>
                    <a:pt x="1397" y="5460"/>
                    <a:pt x="931" y="7352"/>
                    <a:pt x="1" y="8996"/>
                  </a:cubicBezTo>
                  <a:lnTo>
                    <a:pt x="218" y="9493"/>
                  </a:lnTo>
                  <a:lnTo>
                    <a:pt x="2544" y="6639"/>
                  </a:lnTo>
                  <a:cubicBezTo>
                    <a:pt x="2917" y="6205"/>
                    <a:pt x="3258" y="5770"/>
                    <a:pt x="3537" y="5274"/>
                  </a:cubicBezTo>
                  <a:cubicBezTo>
                    <a:pt x="4530" y="3537"/>
                    <a:pt x="4592" y="1211"/>
                    <a:pt x="62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9" name="Google Shape;627;p3">
              <a:extLst>
                <a:ext uri="{FF2B5EF4-FFF2-40B4-BE49-F238E27FC236}">
                  <a16:creationId xmlns:a16="http://schemas.microsoft.com/office/drawing/2014/main" id="{BFE3A9A7-A359-4D79-9531-0F0C6F370554}"/>
                </a:ext>
              </a:extLst>
            </p:cNvPr>
            <p:cNvSpPr/>
            <p:nvPr/>
          </p:nvSpPr>
          <p:spPr>
            <a:xfrm>
              <a:off x="548300" y="2691425"/>
              <a:ext cx="236550" cy="266900"/>
            </a:xfrm>
            <a:custGeom>
              <a:avLst/>
              <a:gdLst/>
              <a:ahLst/>
              <a:cxnLst/>
              <a:rect l="l" t="t" r="r" b="b"/>
              <a:pathLst>
                <a:path w="9462" h="10676" extrusionOk="0">
                  <a:moveTo>
                    <a:pt x="9224" y="1"/>
                  </a:moveTo>
                  <a:cubicBezTo>
                    <a:pt x="7570" y="1"/>
                    <a:pt x="5960" y="617"/>
                    <a:pt x="4747" y="1742"/>
                  </a:cubicBezTo>
                  <a:cubicBezTo>
                    <a:pt x="2588" y="3791"/>
                    <a:pt x="2114" y="7045"/>
                    <a:pt x="654" y="9656"/>
                  </a:cubicBezTo>
                  <a:lnTo>
                    <a:pt x="654" y="9656"/>
                  </a:lnTo>
                  <a:cubicBezTo>
                    <a:pt x="1708" y="8788"/>
                    <a:pt x="3146" y="8364"/>
                    <a:pt x="4343" y="7636"/>
                  </a:cubicBezTo>
                  <a:cubicBezTo>
                    <a:pt x="7011" y="5992"/>
                    <a:pt x="8283" y="2890"/>
                    <a:pt x="9462" y="5"/>
                  </a:cubicBezTo>
                  <a:cubicBezTo>
                    <a:pt x="9382" y="2"/>
                    <a:pt x="9303" y="1"/>
                    <a:pt x="9224" y="1"/>
                  </a:cubicBezTo>
                  <a:close/>
                  <a:moveTo>
                    <a:pt x="654" y="9656"/>
                  </a:moveTo>
                  <a:cubicBezTo>
                    <a:pt x="451" y="9823"/>
                    <a:pt x="263" y="10006"/>
                    <a:pt x="94" y="10210"/>
                  </a:cubicBezTo>
                  <a:lnTo>
                    <a:pt x="1" y="10675"/>
                  </a:lnTo>
                  <a:cubicBezTo>
                    <a:pt x="241" y="10351"/>
                    <a:pt x="456" y="10009"/>
                    <a:pt x="654" y="9656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0" name="Google Shape;628;p3">
              <a:extLst>
                <a:ext uri="{FF2B5EF4-FFF2-40B4-BE49-F238E27FC236}">
                  <a16:creationId xmlns:a16="http://schemas.microsoft.com/office/drawing/2014/main" id="{6106A6C2-05A7-428F-BA10-C9A8AD7064BC}"/>
                </a:ext>
              </a:extLst>
            </p:cNvPr>
            <p:cNvSpPr/>
            <p:nvPr/>
          </p:nvSpPr>
          <p:spPr>
            <a:xfrm>
              <a:off x="322650" y="2792325"/>
              <a:ext cx="214050" cy="94475"/>
            </a:xfrm>
            <a:custGeom>
              <a:avLst/>
              <a:gdLst/>
              <a:ahLst/>
              <a:cxnLst/>
              <a:rect l="l" t="t" r="r" b="b"/>
              <a:pathLst>
                <a:path w="8562" h="3779" extrusionOk="0">
                  <a:moveTo>
                    <a:pt x="129" y="1"/>
                  </a:moveTo>
                  <a:cubicBezTo>
                    <a:pt x="86" y="1"/>
                    <a:pt x="43" y="1"/>
                    <a:pt x="0" y="1"/>
                  </a:cubicBezTo>
                  <a:cubicBezTo>
                    <a:pt x="652" y="374"/>
                    <a:pt x="1024" y="1056"/>
                    <a:pt x="1489" y="1645"/>
                  </a:cubicBezTo>
                  <a:cubicBezTo>
                    <a:pt x="2666" y="3032"/>
                    <a:pt x="4368" y="3778"/>
                    <a:pt x="6106" y="3778"/>
                  </a:cubicBezTo>
                  <a:cubicBezTo>
                    <a:pt x="6934" y="3778"/>
                    <a:pt x="7771" y="3609"/>
                    <a:pt x="8561" y="3258"/>
                  </a:cubicBezTo>
                  <a:lnTo>
                    <a:pt x="8158" y="2979"/>
                  </a:lnTo>
                  <a:cubicBezTo>
                    <a:pt x="5926" y="1053"/>
                    <a:pt x="3091" y="1"/>
                    <a:pt x="1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1" name="Google Shape;629;p3">
              <a:extLst>
                <a:ext uri="{FF2B5EF4-FFF2-40B4-BE49-F238E27FC236}">
                  <a16:creationId xmlns:a16="http://schemas.microsoft.com/office/drawing/2014/main" id="{7A0ABC4E-1A8F-4444-859C-0802C8CFE1CC}"/>
                </a:ext>
              </a:extLst>
            </p:cNvPr>
            <p:cNvSpPr/>
            <p:nvPr/>
          </p:nvSpPr>
          <p:spPr>
            <a:xfrm>
              <a:off x="386225" y="2924175"/>
              <a:ext cx="215625" cy="317975"/>
            </a:xfrm>
            <a:custGeom>
              <a:avLst/>
              <a:gdLst/>
              <a:ahLst/>
              <a:cxnLst/>
              <a:rect l="l" t="t" r="r" b="b"/>
              <a:pathLst>
                <a:path w="8625" h="12719" extrusionOk="0">
                  <a:moveTo>
                    <a:pt x="63" y="1"/>
                  </a:moveTo>
                  <a:cubicBezTo>
                    <a:pt x="1" y="2606"/>
                    <a:pt x="94" y="5367"/>
                    <a:pt x="1459" y="7600"/>
                  </a:cubicBezTo>
                  <a:cubicBezTo>
                    <a:pt x="3010" y="10144"/>
                    <a:pt x="5894" y="11509"/>
                    <a:pt x="8593" y="12719"/>
                  </a:cubicBezTo>
                  <a:lnTo>
                    <a:pt x="8593" y="12563"/>
                  </a:lnTo>
                  <a:cubicBezTo>
                    <a:pt x="8624" y="10392"/>
                    <a:pt x="7942" y="8283"/>
                    <a:pt x="6639" y="6546"/>
                  </a:cubicBezTo>
                  <a:cubicBezTo>
                    <a:pt x="4778" y="4064"/>
                    <a:pt x="1831" y="2544"/>
                    <a:pt x="6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2" name="Google Shape;630;p3">
              <a:extLst>
                <a:ext uri="{FF2B5EF4-FFF2-40B4-BE49-F238E27FC236}">
                  <a16:creationId xmlns:a16="http://schemas.microsoft.com/office/drawing/2014/main" id="{8359DD64-7ED6-4709-9C7E-6C1F8D8EC52F}"/>
                </a:ext>
              </a:extLst>
            </p:cNvPr>
            <p:cNvSpPr/>
            <p:nvPr/>
          </p:nvSpPr>
          <p:spPr>
            <a:xfrm>
              <a:off x="579325" y="2835775"/>
              <a:ext cx="316425" cy="283075"/>
            </a:xfrm>
            <a:custGeom>
              <a:avLst/>
              <a:gdLst/>
              <a:ahLst/>
              <a:cxnLst/>
              <a:rect l="l" t="t" r="r" b="b"/>
              <a:pathLst>
                <a:path w="12657" h="11323" extrusionOk="0">
                  <a:moveTo>
                    <a:pt x="12656" y="0"/>
                  </a:moveTo>
                  <a:cubicBezTo>
                    <a:pt x="10175" y="94"/>
                    <a:pt x="7786" y="1055"/>
                    <a:pt x="5925" y="2730"/>
                  </a:cubicBezTo>
                  <a:cubicBezTo>
                    <a:pt x="4095" y="4374"/>
                    <a:pt x="2668" y="6421"/>
                    <a:pt x="1707" y="8717"/>
                  </a:cubicBezTo>
                  <a:cubicBezTo>
                    <a:pt x="1303" y="9616"/>
                    <a:pt x="869" y="10640"/>
                    <a:pt x="1" y="11105"/>
                  </a:cubicBezTo>
                  <a:lnTo>
                    <a:pt x="559" y="11322"/>
                  </a:lnTo>
                  <a:cubicBezTo>
                    <a:pt x="2606" y="8810"/>
                    <a:pt x="5770" y="7445"/>
                    <a:pt x="8035" y="5119"/>
                  </a:cubicBezTo>
                  <a:cubicBezTo>
                    <a:pt x="9648" y="3475"/>
                    <a:pt x="10795" y="1365"/>
                    <a:pt x="1265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3" name="Google Shape;631;p3">
              <a:extLst>
                <a:ext uri="{FF2B5EF4-FFF2-40B4-BE49-F238E27FC236}">
                  <a16:creationId xmlns:a16="http://schemas.microsoft.com/office/drawing/2014/main" id="{C3508AE9-96B4-4F25-8807-846E6045DF33}"/>
                </a:ext>
              </a:extLst>
            </p:cNvPr>
            <p:cNvSpPr/>
            <p:nvPr/>
          </p:nvSpPr>
          <p:spPr>
            <a:xfrm>
              <a:off x="509000" y="2776025"/>
              <a:ext cx="101375" cy="699750"/>
            </a:xfrm>
            <a:custGeom>
              <a:avLst/>
              <a:gdLst/>
              <a:ahLst/>
              <a:cxnLst/>
              <a:rect l="l" t="t" r="r" b="b"/>
              <a:pathLst>
                <a:path w="4055" h="27990" extrusionOk="0">
                  <a:moveTo>
                    <a:pt x="520" y="0"/>
                  </a:moveTo>
                  <a:cubicBezTo>
                    <a:pt x="350" y="0"/>
                    <a:pt x="126" y="122"/>
                    <a:pt x="146" y="281"/>
                  </a:cubicBezTo>
                  <a:cubicBezTo>
                    <a:pt x="983" y="4965"/>
                    <a:pt x="1852" y="9618"/>
                    <a:pt x="2689" y="14302"/>
                  </a:cubicBezTo>
                  <a:cubicBezTo>
                    <a:pt x="3124" y="16628"/>
                    <a:pt x="3589" y="19017"/>
                    <a:pt x="3062" y="21343"/>
                  </a:cubicBezTo>
                  <a:cubicBezTo>
                    <a:pt x="2534" y="23701"/>
                    <a:pt x="1294" y="25748"/>
                    <a:pt x="84" y="27795"/>
                  </a:cubicBezTo>
                  <a:cubicBezTo>
                    <a:pt x="1" y="27928"/>
                    <a:pt x="122" y="27990"/>
                    <a:pt x="272" y="27990"/>
                  </a:cubicBezTo>
                  <a:cubicBezTo>
                    <a:pt x="402" y="27990"/>
                    <a:pt x="554" y="27944"/>
                    <a:pt x="611" y="27857"/>
                  </a:cubicBezTo>
                  <a:cubicBezTo>
                    <a:pt x="1666" y="26058"/>
                    <a:pt x="2751" y="24259"/>
                    <a:pt x="3372" y="22274"/>
                  </a:cubicBezTo>
                  <a:cubicBezTo>
                    <a:pt x="4054" y="20040"/>
                    <a:pt x="3899" y="17838"/>
                    <a:pt x="3527" y="15574"/>
                  </a:cubicBezTo>
                  <a:cubicBezTo>
                    <a:pt x="2658" y="10424"/>
                    <a:pt x="1666" y="5275"/>
                    <a:pt x="704" y="126"/>
                  </a:cubicBezTo>
                  <a:cubicBezTo>
                    <a:pt x="693" y="38"/>
                    <a:pt x="615" y="0"/>
                    <a:pt x="5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84" name="Google Shape;632;p3">
            <a:extLst>
              <a:ext uri="{FF2B5EF4-FFF2-40B4-BE49-F238E27FC236}">
                <a16:creationId xmlns:a16="http://schemas.microsoft.com/office/drawing/2014/main" id="{A9C57C9E-4002-41C4-97E4-A1655E0D2340}"/>
              </a:ext>
            </a:extLst>
          </p:cNvPr>
          <p:cNvGrpSpPr/>
          <p:nvPr/>
        </p:nvGrpSpPr>
        <p:grpSpPr>
          <a:xfrm rot="-7425790">
            <a:off x="10312572" y="-1132423"/>
            <a:ext cx="1502472" cy="2410389"/>
            <a:chOff x="2402100" y="3854125"/>
            <a:chExt cx="435600" cy="698825"/>
          </a:xfrm>
        </p:grpSpPr>
        <p:sp>
          <p:nvSpPr>
            <p:cNvPr id="185" name="Google Shape;633;p3">
              <a:extLst>
                <a:ext uri="{FF2B5EF4-FFF2-40B4-BE49-F238E27FC236}">
                  <a16:creationId xmlns:a16="http://schemas.microsoft.com/office/drawing/2014/main" id="{1D4BD4EA-CF06-4CDC-8A6E-3FF086E12C7C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6" name="Google Shape;634;p3">
              <a:extLst>
                <a:ext uri="{FF2B5EF4-FFF2-40B4-BE49-F238E27FC236}">
                  <a16:creationId xmlns:a16="http://schemas.microsoft.com/office/drawing/2014/main" id="{A9E83750-70D0-401F-B06F-506BE1AC690B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7" name="Google Shape;635;p3">
              <a:extLst>
                <a:ext uri="{FF2B5EF4-FFF2-40B4-BE49-F238E27FC236}">
                  <a16:creationId xmlns:a16="http://schemas.microsoft.com/office/drawing/2014/main" id="{7AFFDDEA-03A3-4D9C-ABE7-789C08D7DF79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8" name="Google Shape;636;p3">
              <a:extLst>
                <a:ext uri="{FF2B5EF4-FFF2-40B4-BE49-F238E27FC236}">
                  <a16:creationId xmlns:a16="http://schemas.microsoft.com/office/drawing/2014/main" id="{2F3EC5E2-5F86-4173-A6C6-E04A58ECE6B3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9" name="Google Shape;637;p3">
              <a:extLst>
                <a:ext uri="{FF2B5EF4-FFF2-40B4-BE49-F238E27FC236}">
                  <a16:creationId xmlns:a16="http://schemas.microsoft.com/office/drawing/2014/main" id="{DDD40815-C0A1-49A6-83AD-890F72BFAA67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0" name="Google Shape;638;p3">
              <a:extLst>
                <a:ext uri="{FF2B5EF4-FFF2-40B4-BE49-F238E27FC236}">
                  <a16:creationId xmlns:a16="http://schemas.microsoft.com/office/drawing/2014/main" id="{C1FF99D6-FDC8-4109-A801-685E280E5E75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1" name="Google Shape;639;p3">
              <a:extLst>
                <a:ext uri="{FF2B5EF4-FFF2-40B4-BE49-F238E27FC236}">
                  <a16:creationId xmlns:a16="http://schemas.microsoft.com/office/drawing/2014/main" id="{116A029A-D009-4F05-B3E6-96EA65A7DCE0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2" name="Google Shape;640;p3">
              <a:extLst>
                <a:ext uri="{FF2B5EF4-FFF2-40B4-BE49-F238E27FC236}">
                  <a16:creationId xmlns:a16="http://schemas.microsoft.com/office/drawing/2014/main" id="{8C7A515E-6ECC-4F3C-90D6-8FD0CB8E6446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3" name="Google Shape;641;p3">
              <a:extLst>
                <a:ext uri="{FF2B5EF4-FFF2-40B4-BE49-F238E27FC236}">
                  <a16:creationId xmlns:a16="http://schemas.microsoft.com/office/drawing/2014/main" id="{33E94491-CABF-4C04-BFA2-822EBEE9CF76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4" name="Google Shape;642;p3">
              <a:extLst>
                <a:ext uri="{FF2B5EF4-FFF2-40B4-BE49-F238E27FC236}">
                  <a16:creationId xmlns:a16="http://schemas.microsoft.com/office/drawing/2014/main" id="{72DA6020-2D44-4932-950C-41C20583CC47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5" name="Google Shape;643;p3">
              <a:extLst>
                <a:ext uri="{FF2B5EF4-FFF2-40B4-BE49-F238E27FC236}">
                  <a16:creationId xmlns:a16="http://schemas.microsoft.com/office/drawing/2014/main" id="{6D94096F-191C-4C1A-96CF-E4289AFF45A3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6" name="Google Shape;644;p3">
              <a:extLst>
                <a:ext uri="{FF2B5EF4-FFF2-40B4-BE49-F238E27FC236}">
                  <a16:creationId xmlns:a16="http://schemas.microsoft.com/office/drawing/2014/main" id="{A75B7DEC-7614-4C90-A726-F1EDF1A6B037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7" name="Google Shape;645;p3">
              <a:extLst>
                <a:ext uri="{FF2B5EF4-FFF2-40B4-BE49-F238E27FC236}">
                  <a16:creationId xmlns:a16="http://schemas.microsoft.com/office/drawing/2014/main" id="{7AB10CEE-DD99-49A4-8834-22B65B2AA4A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215" name="Google Shape;663;p3">
            <a:extLst>
              <a:ext uri="{FF2B5EF4-FFF2-40B4-BE49-F238E27FC236}">
                <a16:creationId xmlns:a16="http://schemas.microsoft.com/office/drawing/2014/main" id="{054D2368-ACAA-4E15-B966-26A49D99D581}"/>
              </a:ext>
            </a:extLst>
          </p:cNvPr>
          <p:cNvGrpSpPr/>
          <p:nvPr/>
        </p:nvGrpSpPr>
        <p:grpSpPr>
          <a:xfrm rot="3811239">
            <a:off x="1123998" y="5724590"/>
            <a:ext cx="1180813" cy="1894356"/>
            <a:chOff x="2402100" y="3854125"/>
            <a:chExt cx="435600" cy="698825"/>
          </a:xfrm>
        </p:grpSpPr>
        <p:sp>
          <p:nvSpPr>
            <p:cNvPr id="216" name="Google Shape;664;p3">
              <a:extLst>
                <a:ext uri="{FF2B5EF4-FFF2-40B4-BE49-F238E27FC236}">
                  <a16:creationId xmlns:a16="http://schemas.microsoft.com/office/drawing/2014/main" id="{96355672-D979-4F34-9353-9306688B41FF}"/>
                </a:ext>
              </a:extLst>
            </p:cNvPr>
            <p:cNvSpPr/>
            <p:nvPr/>
          </p:nvSpPr>
          <p:spPr>
            <a:xfrm>
              <a:off x="2438150" y="3861725"/>
              <a:ext cx="380025" cy="675475"/>
            </a:xfrm>
            <a:custGeom>
              <a:avLst/>
              <a:gdLst/>
              <a:ahLst/>
              <a:cxnLst/>
              <a:rect l="l" t="t" r="r" b="b"/>
              <a:pathLst>
                <a:path w="15201" h="27019" extrusionOk="0">
                  <a:moveTo>
                    <a:pt x="6019" y="1"/>
                  </a:moveTo>
                  <a:cubicBezTo>
                    <a:pt x="3072" y="4437"/>
                    <a:pt x="1" y="9338"/>
                    <a:pt x="497" y="14642"/>
                  </a:cubicBezTo>
                  <a:cubicBezTo>
                    <a:pt x="652" y="15914"/>
                    <a:pt x="931" y="17154"/>
                    <a:pt x="1335" y="18364"/>
                  </a:cubicBezTo>
                  <a:cubicBezTo>
                    <a:pt x="1893" y="20194"/>
                    <a:pt x="2575" y="22024"/>
                    <a:pt x="3723" y="23606"/>
                  </a:cubicBezTo>
                  <a:cubicBezTo>
                    <a:pt x="4840" y="25157"/>
                    <a:pt x="6484" y="26429"/>
                    <a:pt x="8376" y="26770"/>
                  </a:cubicBezTo>
                  <a:lnTo>
                    <a:pt x="9338" y="26832"/>
                  </a:lnTo>
                  <a:lnTo>
                    <a:pt x="8872" y="27019"/>
                  </a:lnTo>
                  <a:cubicBezTo>
                    <a:pt x="10175" y="26957"/>
                    <a:pt x="11199" y="25933"/>
                    <a:pt x="11974" y="24878"/>
                  </a:cubicBezTo>
                  <a:cubicBezTo>
                    <a:pt x="14518" y="21218"/>
                    <a:pt x="15200" y="16596"/>
                    <a:pt x="13804" y="12346"/>
                  </a:cubicBezTo>
                  <a:cubicBezTo>
                    <a:pt x="12253" y="7725"/>
                    <a:pt x="8376" y="4282"/>
                    <a:pt x="601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7" name="Google Shape;665;p3">
              <a:extLst>
                <a:ext uri="{FF2B5EF4-FFF2-40B4-BE49-F238E27FC236}">
                  <a16:creationId xmlns:a16="http://schemas.microsoft.com/office/drawing/2014/main" id="{EAAFEA2F-3A00-468A-A94D-6BA86D8764D7}"/>
                </a:ext>
              </a:extLst>
            </p:cNvPr>
            <p:cNvSpPr/>
            <p:nvPr/>
          </p:nvSpPr>
          <p:spPr>
            <a:xfrm>
              <a:off x="2589375" y="3854125"/>
              <a:ext cx="98750" cy="698825"/>
            </a:xfrm>
            <a:custGeom>
              <a:avLst/>
              <a:gdLst/>
              <a:ahLst/>
              <a:cxnLst/>
              <a:rect l="l" t="t" r="r" b="b"/>
              <a:pathLst>
                <a:path w="3950" h="27953" extrusionOk="0">
                  <a:moveTo>
                    <a:pt x="452" y="0"/>
                  </a:moveTo>
                  <a:cubicBezTo>
                    <a:pt x="278" y="0"/>
                    <a:pt x="1" y="84"/>
                    <a:pt x="1" y="212"/>
                  </a:cubicBezTo>
                  <a:cubicBezTo>
                    <a:pt x="156" y="5454"/>
                    <a:pt x="249" y="10696"/>
                    <a:pt x="311" y="15939"/>
                  </a:cubicBezTo>
                  <a:cubicBezTo>
                    <a:pt x="342" y="20157"/>
                    <a:pt x="404" y="24593"/>
                    <a:pt x="3351" y="27912"/>
                  </a:cubicBezTo>
                  <a:cubicBezTo>
                    <a:pt x="3372" y="27941"/>
                    <a:pt x="3417" y="27953"/>
                    <a:pt x="3473" y="27953"/>
                  </a:cubicBezTo>
                  <a:cubicBezTo>
                    <a:pt x="3655" y="27953"/>
                    <a:pt x="3949" y="27821"/>
                    <a:pt x="3878" y="27726"/>
                  </a:cubicBezTo>
                  <a:cubicBezTo>
                    <a:pt x="776" y="24190"/>
                    <a:pt x="900" y="19444"/>
                    <a:pt x="869" y="15008"/>
                  </a:cubicBezTo>
                  <a:cubicBezTo>
                    <a:pt x="807" y="10014"/>
                    <a:pt x="714" y="5051"/>
                    <a:pt x="590" y="57"/>
                  </a:cubicBezTo>
                  <a:cubicBezTo>
                    <a:pt x="590" y="18"/>
                    <a:pt x="532" y="0"/>
                    <a:pt x="4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8" name="Google Shape;666;p3">
              <a:extLst>
                <a:ext uri="{FF2B5EF4-FFF2-40B4-BE49-F238E27FC236}">
                  <a16:creationId xmlns:a16="http://schemas.microsoft.com/office/drawing/2014/main" id="{39D87008-AE42-487E-A016-A36301462F1D}"/>
                </a:ext>
              </a:extLst>
            </p:cNvPr>
            <p:cNvSpPr/>
            <p:nvPr/>
          </p:nvSpPr>
          <p:spPr>
            <a:xfrm>
              <a:off x="2594025" y="3930575"/>
              <a:ext cx="64850" cy="50600"/>
            </a:xfrm>
            <a:custGeom>
              <a:avLst/>
              <a:gdLst/>
              <a:ahLst/>
              <a:cxnLst/>
              <a:rect l="l" t="t" r="r" b="b"/>
              <a:pathLst>
                <a:path w="2594" h="2024" extrusionOk="0">
                  <a:moveTo>
                    <a:pt x="2450" y="0"/>
                  </a:moveTo>
                  <a:cubicBezTo>
                    <a:pt x="2316" y="0"/>
                    <a:pt x="2104" y="45"/>
                    <a:pt x="2048" y="101"/>
                  </a:cubicBezTo>
                  <a:cubicBezTo>
                    <a:pt x="1428" y="752"/>
                    <a:pt x="776" y="1372"/>
                    <a:pt x="125" y="1931"/>
                  </a:cubicBezTo>
                  <a:cubicBezTo>
                    <a:pt x="1" y="2024"/>
                    <a:pt x="187" y="2024"/>
                    <a:pt x="249" y="2024"/>
                  </a:cubicBezTo>
                  <a:cubicBezTo>
                    <a:pt x="373" y="1993"/>
                    <a:pt x="528" y="1962"/>
                    <a:pt x="621" y="1869"/>
                  </a:cubicBezTo>
                  <a:cubicBezTo>
                    <a:pt x="1304" y="1310"/>
                    <a:pt x="1955" y="690"/>
                    <a:pt x="2544" y="70"/>
                  </a:cubicBezTo>
                  <a:cubicBezTo>
                    <a:pt x="2594" y="20"/>
                    <a:pt x="2539" y="0"/>
                    <a:pt x="24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19" name="Google Shape;667;p3">
              <a:extLst>
                <a:ext uri="{FF2B5EF4-FFF2-40B4-BE49-F238E27FC236}">
                  <a16:creationId xmlns:a16="http://schemas.microsoft.com/office/drawing/2014/main" id="{54D1D807-197B-497E-B2D4-1734C0080462}"/>
                </a:ext>
              </a:extLst>
            </p:cNvPr>
            <p:cNvSpPr/>
            <p:nvPr/>
          </p:nvSpPr>
          <p:spPr>
            <a:xfrm>
              <a:off x="2596625" y="3995425"/>
              <a:ext cx="113900" cy="91325"/>
            </a:xfrm>
            <a:custGeom>
              <a:avLst/>
              <a:gdLst/>
              <a:ahLst/>
              <a:cxnLst/>
              <a:rect l="l" t="t" r="r" b="b"/>
              <a:pathLst>
                <a:path w="4556" h="3653" extrusionOk="0">
                  <a:moveTo>
                    <a:pt x="4248" y="1"/>
                  </a:moveTo>
                  <a:cubicBezTo>
                    <a:pt x="4157" y="1"/>
                    <a:pt x="4056" y="18"/>
                    <a:pt x="3991" y="50"/>
                  </a:cubicBezTo>
                  <a:cubicBezTo>
                    <a:pt x="2533" y="981"/>
                    <a:pt x="1355" y="2284"/>
                    <a:pt x="114" y="3493"/>
                  </a:cubicBezTo>
                  <a:cubicBezTo>
                    <a:pt x="0" y="3607"/>
                    <a:pt x="99" y="3653"/>
                    <a:pt x="236" y="3653"/>
                  </a:cubicBezTo>
                  <a:cubicBezTo>
                    <a:pt x="362" y="3653"/>
                    <a:pt x="520" y="3615"/>
                    <a:pt x="579" y="3555"/>
                  </a:cubicBezTo>
                  <a:cubicBezTo>
                    <a:pt x="1758" y="2377"/>
                    <a:pt x="2906" y="1105"/>
                    <a:pt x="4332" y="205"/>
                  </a:cubicBezTo>
                  <a:cubicBezTo>
                    <a:pt x="4556" y="63"/>
                    <a:pt x="4420" y="1"/>
                    <a:pt x="424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0" name="Google Shape;668;p3">
              <a:extLst>
                <a:ext uri="{FF2B5EF4-FFF2-40B4-BE49-F238E27FC236}">
                  <a16:creationId xmlns:a16="http://schemas.microsoft.com/office/drawing/2014/main" id="{E16566B0-CCBC-4581-B6F7-A55C68754100}"/>
                </a:ext>
              </a:extLst>
            </p:cNvPr>
            <p:cNvSpPr/>
            <p:nvPr/>
          </p:nvSpPr>
          <p:spPr>
            <a:xfrm>
              <a:off x="2596650" y="4053575"/>
              <a:ext cx="154425" cy="142975"/>
            </a:xfrm>
            <a:custGeom>
              <a:avLst/>
              <a:gdLst/>
              <a:ahLst/>
              <a:cxnLst/>
              <a:rect l="l" t="t" r="r" b="b"/>
              <a:pathLst>
                <a:path w="6177" h="5719" extrusionOk="0">
                  <a:moveTo>
                    <a:pt x="5832" y="1"/>
                  </a:moveTo>
                  <a:cubicBezTo>
                    <a:pt x="5732" y="1"/>
                    <a:pt x="5628" y="35"/>
                    <a:pt x="5572" y="113"/>
                  </a:cubicBezTo>
                  <a:cubicBezTo>
                    <a:pt x="3928" y="1881"/>
                    <a:pt x="2284" y="4114"/>
                    <a:pt x="237" y="5417"/>
                  </a:cubicBezTo>
                  <a:cubicBezTo>
                    <a:pt x="1" y="5559"/>
                    <a:pt x="214" y="5718"/>
                    <a:pt x="438" y="5718"/>
                  </a:cubicBezTo>
                  <a:cubicBezTo>
                    <a:pt x="509" y="5718"/>
                    <a:pt x="581" y="5702"/>
                    <a:pt x="640" y="5665"/>
                  </a:cubicBezTo>
                  <a:lnTo>
                    <a:pt x="609" y="5665"/>
                  </a:lnTo>
                  <a:cubicBezTo>
                    <a:pt x="2687" y="4331"/>
                    <a:pt x="4362" y="2098"/>
                    <a:pt x="6038" y="268"/>
                  </a:cubicBezTo>
                  <a:cubicBezTo>
                    <a:pt x="6177" y="109"/>
                    <a:pt x="6010" y="1"/>
                    <a:pt x="5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1" name="Google Shape;669;p3">
              <a:extLst>
                <a:ext uri="{FF2B5EF4-FFF2-40B4-BE49-F238E27FC236}">
                  <a16:creationId xmlns:a16="http://schemas.microsoft.com/office/drawing/2014/main" id="{B2B692D5-F0AA-4210-A18C-AA623772B0FF}"/>
                </a:ext>
              </a:extLst>
            </p:cNvPr>
            <p:cNvSpPr/>
            <p:nvPr/>
          </p:nvSpPr>
          <p:spPr>
            <a:xfrm>
              <a:off x="2602425" y="4133100"/>
              <a:ext cx="192625" cy="200200"/>
            </a:xfrm>
            <a:custGeom>
              <a:avLst/>
              <a:gdLst/>
              <a:ahLst/>
              <a:cxnLst/>
              <a:rect l="l" t="t" r="r" b="b"/>
              <a:pathLst>
                <a:path w="7705" h="8008" extrusionOk="0">
                  <a:moveTo>
                    <a:pt x="7405" y="1"/>
                  </a:moveTo>
                  <a:cubicBezTo>
                    <a:pt x="7295" y="1"/>
                    <a:pt x="7172" y="33"/>
                    <a:pt x="7109" y="96"/>
                  </a:cubicBezTo>
                  <a:cubicBezTo>
                    <a:pt x="4690" y="2577"/>
                    <a:pt x="2363" y="5152"/>
                    <a:pt x="130" y="7788"/>
                  </a:cubicBezTo>
                  <a:cubicBezTo>
                    <a:pt x="0" y="7937"/>
                    <a:pt x="136" y="8007"/>
                    <a:pt x="299" y="8007"/>
                  </a:cubicBezTo>
                  <a:cubicBezTo>
                    <a:pt x="410" y="8007"/>
                    <a:pt x="533" y="7975"/>
                    <a:pt x="595" y="7912"/>
                  </a:cubicBezTo>
                  <a:cubicBezTo>
                    <a:pt x="2829" y="5276"/>
                    <a:pt x="5155" y="2701"/>
                    <a:pt x="7575" y="220"/>
                  </a:cubicBezTo>
                  <a:cubicBezTo>
                    <a:pt x="7704" y="72"/>
                    <a:pt x="7569" y="1"/>
                    <a:pt x="74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2" name="Google Shape;670;p3">
              <a:extLst>
                <a:ext uri="{FF2B5EF4-FFF2-40B4-BE49-F238E27FC236}">
                  <a16:creationId xmlns:a16="http://schemas.microsoft.com/office/drawing/2014/main" id="{0F9BF191-3A84-4BB9-8218-7F68534C9D48}"/>
                </a:ext>
              </a:extLst>
            </p:cNvPr>
            <p:cNvSpPr/>
            <p:nvPr/>
          </p:nvSpPr>
          <p:spPr>
            <a:xfrm>
              <a:off x="2616775" y="4214150"/>
              <a:ext cx="220925" cy="236875"/>
            </a:xfrm>
            <a:custGeom>
              <a:avLst/>
              <a:gdLst/>
              <a:ahLst/>
              <a:cxnLst/>
              <a:rect l="l" t="t" r="r" b="b"/>
              <a:pathLst>
                <a:path w="8837" h="9475" extrusionOk="0">
                  <a:moveTo>
                    <a:pt x="8471" y="0"/>
                  </a:moveTo>
                  <a:cubicBezTo>
                    <a:pt x="8370" y="0"/>
                    <a:pt x="8265" y="34"/>
                    <a:pt x="8210" y="111"/>
                  </a:cubicBezTo>
                  <a:lnTo>
                    <a:pt x="145" y="9199"/>
                  </a:lnTo>
                  <a:cubicBezTo>
                    <a:pt x="1" y="9365"/>
                    <a:pt x="187" y="9475"/>
                    <a:pt x="382" y="9475"/>
                  </a:cubicBezTo>
                  <a:cubicBezTo>
                    <a:pt x="480" y="9475"/>
                    <a:pt x="580" y="9447"/>
                    <a:pt x="642" y="9385"/>
                  </a:cubicBezTo>
                  <a:lnTo>
                    <a:pt x="8676" y="297"/>
                  </a:lnTo>
                  <a:cubicBezTo>
                    <a:pt x="8836" y="116"/>
                    <a:pt x="8659" y="0"/>
                    <a:pt x="847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3" name="Google Shape;671;p3">
              <a:extLst>
                <a:ext uri="{FF2B5EF4-FFF2-40B4-BE49-F238E27FC236}">
                  <a16:creationId xmlns:a16="http://schemas.microsoft.com/office/drawing/2014/main" id="{6A124E71-D4DD-45AF-AF26-D5309AADC83E}"/>
                </a:ext>
              </a:extLst>
            </p:cNvPr>
            <p:cNvSpPr/>
            <p:nvPr/>
          </p:nvSpPr>
          <p:spPr>
            <a:xfrm>
              <a:off x="2529425" y="3901825"/>
              <a:ext cx="70050" cy="50450"/>
            </a:xfrm>
            <a:custGeom>
              <a:avLst/>
              <a:gdLst/>
              <a:ahLst/>
              <a:cxnLst/>
              <a:rect l="l" t="t" r="r" b="b"/>
              <a:pathLst>
                <a:path w="2802" h="2018" extrusionOk="0">
                  <a:moveTo>
                    <a:pt x="480" y="0"/>
                  </a:moveTo>
                  <a:cubicBezTo>
                    <a:pt x="298" y="0"/>
                    <a:pt x="0" y="138"/>
                    <a:pt x="72" y="258"/>
                  </a:cubicBezTo>
                  <a:cubicBezTo>
                    <a:pt x="630" y="971"/>
                    <a:pt x="1344" y="1592"/>
                    <a:pt x="2181" y="1995"/>
                  </a:cubicBezTo>
                  <a:cubicBezTo>
                    <a:pt x="2208" y="2011"/>
                    <a:pt x="2243" y="2018"/>
                    <a:pt x="2284" y="2018"/>
                  </a:cubicBezTo>
                  <a:cubicBezTo>
                    <a:pt x="2484" y="2018"/>
                    <a:pt x="2802" y="1850"/>
                    <a:pt x="2647" y="1747"/>
                  </a:cubicBezTo>
                  <a:cubicBezTo>
                    <a:pt x="1840" y="1344"/>
                    <a:pt x="1158" y="754"/>
                    <a:pt x="599" y="41"/>
                  </a:cubicBezTo>
                  <a:cubicBezTo>
                    <a:pt x="578" y="12"/>
                    <a:pt x="534" y="0"/>
                    <a:pt x="4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4" name="Google Shape;672;p3">
              <a:extLst>
                <a:ext uri="{FF2B5EF4-FFF2-40B4-BE49-F238E27FC236}">
                  <a16:creationId xmlns:a16="http://schemas.microsoft.com/office/drawing/2014/main" id="{F7A6B4B0-FB04-41E0-B4A6-71332C8A9EF4}"/>
                </a:ext>
              </a:extLst>
            </p:cNvPr>
            <p:cNvSpPr/>
            <p:nvPr/>
          </p:nvSpPr>
          <p:spPr>
            <a:xfrm>
              <a:off x="2466675" y="3969450"/>
              <a:ext cx="143525" cy="85975"/>
            </a:xfrm>
            <a:custGeom>
              <a:avLst/>
              <a:gdLst/>
              <a:ahLst/>
              <a:cxnLst/>
              <a:rect l="l" t="t" r="r" b="b"/>
              <a:pathLst>
                <a:path w="5741" h="3439" extrusionOk="0">
                  <a:moveTo>
                    <a:pt x="507" y="1"/>
                  </a:moveTo>
                  <a:cubicBezTo>
                    <a:pt x="304" y="1"/>
                    <a:pt x="0" y="177"/>
                    <a:pt x="101" y="252"/>
                  </a:cubicBezTo>
                  <a:cubicBezTo>
                    <a:pt x="1683" y="1461"/>
                    <a:pt x="3358" y="2516"/>
                    <a:pt x="5095" y="3416"/>
                  </a:cubicBezTo>
                  <a:cubicBezTo>
                    <a:pt x="5121" y="3431"/>
                    <a:pt x="5158" y="3438"/>
                    <a:pt x="5199" y="3438"/>
                  </a:cubicBezTo>
                  <a:cubicBezTo>
                    <a:pt x="5406" y="3438"/>
                    <a:pt x="5741" y="3271"/>
                    <a:pt x="5560" y="3167"/>
                  </a:cubicBezTo>
                  <a:cubicBezTo>
                    <a:pt x="3823" y="2268"/>
                    <a:pt x="2179" y="1213"/>
                    <a:pt x="628" y="35"/>
                  </a:cubicBezTo>
                  <a:cubicBezTo>
                    <a:pt x="598" y="11"/>
                    <a:pt x="555" y="1"/>
                    <a:pt x="50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5" name="Google Shape;673;p3">
              <a:extLst>
                <a:ext uri="{FF2B5EF4-FFF2-40B4-BE49-F238E27FC236}">
                  <a16:creationId xmlns:a16="http://schemas.microsoft.com/office/drawing/2014/main" id="{D35BD878-5105-49E3-98DF-500D5642153F}"/>
                </a:ext>
              </a:extLst>
            </p:cNvPr>
            <p:cNvSpPr/>
            <p:nvPr/>
          </p:nvSpPr>
          <p:spPr>
            <a:xfrm>
              <a:off x="2445125" y="4056150"/>
              <a:ext cx="161975" cy="95425"/>
            </a:xfrm>
            <a:custGeom>
              <a:avLst/>
              <a:gdLst/>
              <a:ahLst/>
              <a:cxnLst/>
              <a:rect l="l" t="t" r="r" b="b"/>
              <a:pathLst>
                <a:path w="6479" h="3817" extrusionOk="0">
                  <a:moveTo>
                    <a:pt x="560" y="1"/>
                  </a:moveTo>
                  <a:cubicBezTo>
                    <a:pt x="352" y="1"/>
                    <a:pt x="0" y="239"/>
                    <a:pt x="280" y="351"/>
                  </a:cubicBezTo>
                  <a:lnTo>
                    <a:pt x="280" y="320"/>
                  </a:lnTo>
                  <a:cubicBezTo>
                    <a:pt x="2389" y="1033"/>
                    <a:pt x="4034" y="2584"/>
                    <a:pt x="5833" y="3794"/>
                  </a:cubicBezTo>
                  <a:cubicBezTo>
                    <a:pt x="5864" y="3810"/>
                    <a:pt x="5903" y="3816"/>
                    <a:pt x="5947" y="3816"/>
                  </a:cubicBezTo>
                  <a:cubicBezTo>
                    <a:pt x="6164" y="3816"/>
                    <a:pt x="6479" y="3644"/>
                    <a:pt x="6298" y="3515"/>
                  </a:cubicBezTo>
                  <a:cubicBezTo>
                    <a:pt x="4437" y="2274"/>
                    <a:pt x="2793" y="723"/>
                    <a:pt x="621" y="10"/>
                  </a:cubicBezTo>
                  <a:cubicBezTo>
                    <a:pt x="603" y="4"/>
                    <a:pt x="582" y="1"/>
                    <a:pt x="5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6" name="Google Shape;674;p3">
              <a:extLst>
                <a:ext uri="{FF2B5EF4-FFF2-40B4-BE49-F238E27FC236}">
                  <a16:creationId xmlns:a16="http://schemas.microsoft.com/office/drawing/2014/main" id="{99B19DB9-3B1B-460C-B67B-8084838241DC}"/>
                </a:ext>
              </a:extLst>
            </p:cNvPr>
            <p:cNvSpPr/>
            <p:nvPr/>
          </p:nvSpPr>
          <p:spPr>
            <a:xfrm>
              <a:off x="2403925" y="4174100"/>
              <a:ext cx="206525" cy="108250"/>
            </a:xfrm>
            <a:custGeom>
              <a:avLst/>
              <a:gdLst/>
              <a:ahLst/>
              <a:cxnLst/>
              <a:rect l="l" t="t" r="r" b="b"/>
              <a:pathLst>
                <a:path w="8261" h="4330" extrusionOk="0">
                  <a:moveTo>
                    <a:pt x="489" y="0"/>
                  </a:moveTo>
                  <a:cubicBezTo>
                    <a:pt x="287" y="0"/>
                    <a:pt x="0" y="150"/>
                    <a:pt x="98" y="224"/>
                  </a:cubicBezTo>
                  <a:cubicBezTo>
                    <a:pt x="2424" y="1899"/>
                    <a:pt x="4937" y="3295"/>
                    <a:pt x="7605" y="4318"/>
                  </a:cubicBezTo>
                  <a:cubicBezTo>
                    <a:pt x="7624" y="4326"/>
                    <a:pt x="7648" y="4329"/>
                    <a:pt x="7676" y="4329"/>
                  </a:cubicBezTo>
                  <a:cubicBezTo>
                    <a:pt x="7877" y="4329"/>
                    <a:pt x="8261" y="4152"/>
                    <a:pt x="8070" y="4070"/>
                  </a:cubicBezTo>
                  <a:cubicBezTo>
                    <a:pt x="5433" y="3046"/>
                    <a:pt x="2921" y="1682"/>
                    <a:pt x="625" y="38"/>
                  </a:cubicBezTo>
                  <a:cubicBezTo>
                    <a:pt x="592" y="11"/>
                    <a:pt x="544" y="0"/>
                    <a:pt x="4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7" name="Google Shape;675;p3">
              <a:extLst>
                <a:ext uri="{FF2B5EF4-FFF2-40B4-BE49-F238E27FC236}">
                  <a16:creationId xmlns:a16="http://schemas.microsoft.com/office/drawing/2014/main" id="{D7CFCC87-DF23-40C6-8D1B-5470FA0C17AD}"/>
                </a:ext>
              </a:extLst>
            </p:cNvPr>
            <p:cNvSpPr/>
            <p:nvPr/>
          </p:nvSpPr>
          <p:spPr>
            <a:xfrm>
              <a:off x="2402100" y="4291275"/>
              <a:ext cx="218100" cy="118400"/>
            </a:xfrm>
            <a:custGeom>
              <a:avLst/>
              <a:gdLst/>
              <a:ahLst/>
              <a:cxnLst/>
              <a:rect l="l" t="t" r="r" b="b"/>
              <a:pathLst>
                <a:path w="8724" h="4736" extrusionOk="0">
                  <a:moveTo>
                    <a:pt x="505" y="1"/>
                  </a:moveTo>
                  <a:cubicBezTo>
                    <a:pt x="289" y="1"/>
                    <a:pt x="1" y="188"/>
                    <a:pt x="202" y="314"/>
                  </a:cubicBezTo>
                  <a:cubicBezTo>
                    <a:pt x="2715" y="1865"/>
                    <a:pt x="5320" y="3695"/>
                    <a:pt x="8112" y="4718"/>
                  </a:cubicBezTo>
                  <a:cubicBezTo>
                    <a:pt x="8140" y="4730"/>
                    <a:pt x="8171" y="4736"/>
                    <a:pt x="8203" y="4736"/>
                  </a:cubicBezTo>
                  <a:cubicBezTo>
                    <a:pt x="8428" y="4736"/>
                    <a:pt x="8724" y="4485"/>
                    <a:pt x="8453" y="4377"/>
                  </a:cubicBezTo>
                  <a:cubicBezTo>
                    <a:pt x="5723" y="3385"/>
                    <a:pt x="3087" y="1554"/>
                    <a:pt x="636" y="35"/>
                  </a:cubicBezTo>
                  <a:cubicBezTo>
                    <a:pt x="601" y="11"/>
                    <a:pt x="555" y="1"/>
                    <a:pt x="50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228" name="Google Shape;676;p3">
              <a:extLst>
                <a:ext uri="{FF2B5EF4-FFF2-40B4-BE49-F238E27FC236}">
                  <a16:creationId xmlns:a16="http://schemas.microsoft.com/office/drawing/2014/main" id="{1D8A65FD-5EC8-4167-AFCE-65D3FB1BB917}"/>
                </a:ext>
              </a:extLst>
            </p:cNvPr>
            <p:cNvSpPr/>
            <p:nvPr/>
          </p:nvSpPr>
          <p:spPr>
            <a:xfrm>
              <a:off x="2489225" y="4423675"/>
              <a:ext cx="159525" cy="73725"/>
            </a:xfrm>
            <a:custGeom>
              <a:avLst/>
              <a:gdLst/>
              <a:ahLst/>
              <a:cxnLst/>
              <a:rect l="l" t="t" r="r" b="b"/>
              <a:pathLst>
                <a:path w="6381" h="2949" extrusionOk="0">
                  <a:moveTo>
                    <a:pt x="564" y="1"/>
                  </a:moveTo>
                  <a:cubicBezTo>
                    <a:pt x="384" y="1"/>
                    <a:pt x="1" y="178"/>
                    <a:pt x="191" y="260"/>
                  </a:cubicBezTo>
                  <a:cubicBezTo>
                    <a:pt x="2083" y="1066"/>
                    <a:pt x="3945" y="1935"/>
                    <a:pt x="5775" y="2928"/>
                  </a:cubicBezTo>
                  <a:cubicBezTo>
                    <a:pt x="5799" y="2942"/>
                    <a:pt x="5830" y="2948"/>
                    <a:pt x="5866" y="2948"/>
                  </a:cubicBezTo>
                  <a:cubicBezTo>
                    <a:pt x="6061" y="2948"/>
                    <a:pt x="6381" y="2763"/>
                    <a:pt x="6302" y="2710"/>
                  </a:cubicBezTo>
                  <a:cubicBezTo>
                    <a:pt x="4441" y="1718"/>
                    <a:pt x="2580" y="818"/>
                    <a:pt x="625" y="12"/>
                  </a:cubicBezTo>
                  <a:cubicBezTo>
                    <a:pt x="610" y="4"/>
                    <a:pt x="589" y="1"/>
                    <a:pt x="5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 latinLnBrk="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38" name="Google Shape;687;p3">
            <a:extLst>
              <a:ext uri="{FF2B5EF4-FFF2-40B4-BE49-F238E27FC236}">
                <a16:creationId xmlns:a16="http://schemas.microsoft.com/office/drawing/2014/main" id="{0CCB5AB1-9636-4340-9B97-034655EBB002}"/>
              </a:ext>
            </a:extLst>
          </p:cNvPr>
          <p:cNvSpPr/>
          <p:nvPr/>
        </p:nvSpPr>
        <p:spPr>
          <a:xfrm rot="2123667">
            <a:off x="-1139462" y="3569382"/>
            <a:ext cx="2669903" cy="2387236"/>
          </a:xfrm>
          <a:custGeom>
            <a:avLst/>
            <a:gdLst/>
            <a:ahLst/>
            <a:cxnLst/>
            <a:rect l="l" t="t" r="r" b="b"/>
            <a:pathLst>
              <a:path w="44049" h="39391" extrusionOk="0">
                <a:moveTo>
                  <a:pt x="41815" y="18643"/>
                </a:moveTo>
                <a:lnTo>
                  <a:pt x="41815" y="18643"/>
                </a:lnTo>
                <a:cubicBezTo>
                  <a:pt x="36665" y="23993"/>
                  <a:pt x="31303" y="29104"/>
                  <a:pt x="25751" y="33974"/>
                </a:cubicBezTo>
                <a:lnTo>
                  <a:pt x="25751" y="33974"/>
                </a:lnTo>
                <a:cubicBezTo>
                  <a:pt x="31957" y="31422"/>
                  <a:pt x="37381" y="27268"/>
                  <a:pt x="41474" y="21931"/>
                </a:cubicBezTo>
                <a:cubicBezTo>
                  <a:pt x="42249" y="20969"/>
                  <a:pt x="42869" y="19356"/>
                  <a:pt x="41815" y="18643"/>
                </a:cubicBezTo>
                <a:close/>
                <a:moveTo>
                  <a:pt x="2792" y="17030"/>
                </a:moveTo>
                <a:lnTo>
                  <a:pt x="2792" y="17030"/>
                </a:lnTo>
                <a:cubicBezTo>
                  <a:pt x="6077" y="25551"/>
                  <a:pt x="13820" y="31335"/>
                  <a:pt x="21393" y="36562"/>
                </a:cubicBezTo>
                <a:lnTo>
                  <a:pt x="21393" y="36562"/>
                </a:lnTo>
                <a:cubicBezTo>
                  <a:pt x="18871" y="27306"/>
                  <a:pt x="11868" y="19972"/>
                  <a:pt x="2792" y="17030"/>
                </a:cubicBezTo>
                <a:close/>
                <a:moveTo>
                  <a:pt x="24847" y="0"/>
                </a:moveTo>
                <a:lnTo>
                  <a:pt x="24847" y="0"/>
                </a:lnTo>
                <a:cubicBezTo>
                  <a:pt x="20535" y="11105"/>
                  <a:pt x="25778" y="23916"/>
                  <a:pt x="22738" y="35424"/>
                </a:cubicBezTo>
                <a:cubicBezTo>
                  <a:pt x="22148" y="23544"/>
                  <a:pt x="19977" y="11787"/>
                  <a:pt x="16317" y="465"/>
                </a:cubicBezTo>
                <a:cubicBezTo>
                  <a:pt x="12719" y="5677"/>
                  <a:pt x="13525" y="12687"/>
                  <a:pt x="15541" y="18674"/>
                </a:cubicBezTo>
                <a:cubicBezTo>
                  <a:pt x="17554" y="24618"/>
                  <a:pt x="20678" y="30315"/>
                  <a:pt x="21400" y="36566"/>
                </a:cubicBezTo>
                <a:lnTo>
                  <a:pt x="21400" y="36566"/>
                </a:lnTo>
                <a:cubicBezTo>
                  <a:pt x="21398" y="36565"/>
                  <a:pt x="21395" y="36563"/>
                  <a:pt x="21393" y="36562"/>
                </a:cubicBezTo>
                <a:lnTo>
                  <a:pt x="21393" y="36562"/>
                </a:lnTo>
                <a:cubicBezTo>
                  <a:pt x="21397" y="36575"/>
                  <a:pt x="21400" y="36589"/>
                  <a:pt x="21404" y="36603"/>
                </a:cubicBezTo>
                <a:cubicBezTo>
                  <a:pt x="21403" y="36591"/>
                  <a:pt x="21401" y="36579"/>
                  <a:pt x="21400" y="36566"/>
                </a:cubicBezTo>
                <a:lnTo>
                  <a:pt x="21400" y="36566"/>
                </a:lnTo>
                <a:cubicBezTo>
                  <a:pt x="21764" y="36818"/>
                  <a:pt x="22127" y="37067"/>
                  <a:pt x="22490" y="37316"/>
                </a:cubicBezTo>
                <a:cubicBezTo>
                  <a:pt x="17961" y="35052"/>
                  <a:pt x="13215" y="33253"/>
                  <a:pt x="8314" y="31950"/>
                </a:cubicBezTo>
                <a:cubicBezTo>
                  <a:pt x="6992" y="31601"/>
                  <a:pt x="5548" y="31314"/>
                  <a:pt x="4169" y="31314"/>
                </a:cubicBezTo>
                <a:cubicBezTo>
                  <a:pt x="2603" y="31314"/>
                  <a:pt x="1122" y="31684"/>
                  <a:pt x="1" y="32756"/>
                </a:cubicBezTo>
                <a:cubicBezTo>
                  <a:pt x="5259" y="37064"/>
                  <a:pt x="11824" y="39390"/>
                  <a:pt x="18562" y="39390"/>
                </a:cubicBezTo>
                <a:cubicBezTo>
                  <a:pt x="19734" y="39390"/>
                  <a:pt x="20910" y="39320"/>
                  <a:pt x="22086" y="39177"/>
                </a:cubicBezTo>
                <a:cubicBezTo>
                  <a:pt x="22941" y="39305"/>
                  <a:pt x="23802" y="39364"/>
                  <a:pt x="24666" y="39364"/>
                </a:cubicBezTo>
                <a:cubicBezTo>
                  <a:pt x="31384" y="39364"/>
                  <a:pt x="38276" y="35758"/>
                  <a:pt x="44048" y="32322"/>
                </a:cubicBezTo>
                <a:cubicBezTo>
                  <a:pt x="42166" y="31703"/>
                  <a:pt x="40239" y="31445"/>
                  <a:pt x="38294" y="31445"/>
                </a:cubicBezTo>
                <a:cubicBezTo>
                  <a:pt x="34072" y="31445"/>
                  <a:pt x="29766" y="32665"/>
                  <a:pt x="25642" y="34070"/>
                </a:cubicBezTo>
                <a:lnTo>
                  <a:pt x="25642" y="34070"/>
                </a:lnTo>
                <a:cubicBezTo>
                  <a:pt x="25244" y="34419"/>
                  <a:pt x="24844" y="34767"/>
                  <a:pt x="24444" y="35114"/>
                </a:cubicBezTo>
                <a:cubicBezTo>
                  <a:pt x="24692" y="34819"/>
                  <a:pt x="24940" y="34523"/>
                  <a:pt x="25187" y="34226"/>
                </a:cubicBezTo>
                <a:lnTo>
                  <a:pt x="25187" y="34226"/>
                </a:lnTo>
                <a:cubicBezTo>
                  <a:pt x="24935" y="34313"/>
                  <a:pt x="24684" y="34400"/>
                  <a:pt x="24435" y="34488"/>
                </a:cubicBezTo>
                <a:lnTo>
                  <a:pt x="24435" y="34488"/>
                </a:lnTo>
                <a:cubicBezTo>
                  <a:pt x="24697" y="34391"/>
                  <a:pt x="24958" y="34292"/>
                  <a:pt x="25217" y="34189"/>
                </a:cubicBezTo>
                <a:lnTo>
                  <a:pt x="25217" y="34189"/>
                </a:lnTo>
                <a:cubicBezTo>
                  <a:pt x="25207" y="34202"/>
                  <a:pt x="25197" y="34214"/>
                  <a:pt x="25187" y="34226"/>
                </a:cubicBezTo>
                <a:lnTo>
                  <a:pt x="25187" y="34226"/>
                </a:lnTo>
                <a:cubicBezTo>
                  <a:pt x="25338" y="34174"/>
                  <a:pt x="25490" y="34122"/>
                  <a:pt x="25642" y="34070"/>
                </a:cubicBezTo>
                <a:lnTo>
                  <a:pt x="25642" y="34070"/>
                </a:lnTo>
                <a:cubicBezTo>
                  <a:pt x="25679" y="34038"/>
                  <a:pt x="25715" y="34006"/>
                  <a:pt x="25751" y="33974"/>
                </a:cubicBezTo>
                <a:lnTo>
                  <a:pt x="25751" y="33974"/>
                </a:lnTo>
                <a:cubicBezTo>
                  <a:pt x="25574" y="34047"/>
                  <a:pt x="25396" y="34119"/>
                  <a:pt x="25217" y="34189"/>
                </a:cubicBezTo>
                <a:lnTo>
                  <a:pt x="25217" y="34189"/>
                </a:lnTo>
                <a:cubicBezTo>
                  <a:pt x="28692" y="30012"/>
                  <a:pt x="32008" y="25700"/>
                  <a:pt x="34463" y="20876"/>
                </a:cubicBezTo>
                <a:cubicBezTo>
                  <a:pt x="37100" y="15665"/>
                  <a:pt x="38651" y="9771"/>
                  <a:pt x="37937" y="4002"/>
                </a:cubicBezTo>
                <a:lnTo>
                  <a:pt x="37937" y="4002"/>
                </a:lnTo>
                <a:cubicBezTo>
                  <a:pt x="29779" y="11012"/>
                  <a:pt x="31920" y="24722"/>
                  <a:pt x="25406" y="33315"/>
                </a:cubicBezTo>
                <a:cubicBezTo>
                  <a:pt x="30834" y="23047"/>
                  <a:pt x="30617" y="10050"/>
                  <a:pt x="248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 latinLnBrk="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4" name="Picture 6">
            <a:extLst>
              <a:ext uri="{FF2B5EF4-FFF2-40B4-BE49-F238E27FC236}">
                <a16:creationId xmlns:a16="http://schemas.microsoft.com/office/drawing/2014/main" id="{D09276FC-35EB-4955-A1EF-1CF26706B9C3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rcRect/>
          <a:stretch>
            <a:fillRect/>
          </a:stretch>
        </p:blipFill>
        <p:spPr>
          <a:xfrm>
            <a:off x="7819553" y="2731545"/>
            <a:ext cx="4545008" cy="4221177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2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8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3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0" grpId="0" animBg="1"/>
      <p:bldP spid="61" grpId="0" animBg="1"/>
      <p:bldP spid="238" grpId="0" animBg="1"/>
    </p:bldLst>
  </p:timing>
</p:sld>
</file>

<file path=ppt/theme/theme1.xml><?xml version="1.0" encoding="utf-8"?>
<a:theme xmlns:a="http://schemas.openxmlformats.org/drawingml/2006/main" name="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Pastel Portfolio by Slidesgo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B6702A"/>
      </a:lt2>
      <a:accent1>
        <a:srgbClr val="FAD3D4"/>
      </a:accent1>
      <a:accent2>
        <a:srgbClr val="8CBEAA"/>
      </a:accent2>
      <a:accent3>
        <a:srgbClr val="E6A157"/>
      </a:accent3>
      <a:accent4>
        <a:srgbClr val="F8BC9E"/>
      </a:accent4>
      <a:accent5>
        <a:srgbClr val="E98C8C"/>
      </a:accent5>
      <a:accent6>
        <a:srgbClr val="FCC00D"/>
      </a:accent6>
      <a:hlink>
        <a:srgbClr val="E6A15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3347</TotalTime>
  <Words>326</Words>
  <Application>Microsoft Office PowerPoint</Application>
  <PresentationFormat>Widescreen</PresentationFormat>
  <Paragraphs>22</Paragraphs>
  <Slides>12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1" baseType="lpstr">
      <vt:lpstr>맑은 고딕</vt:lpstr>
      <vt:lpstr>Arial</vt:lpstr>
      <vt:lpstr>Arial Unicode MS</vt:lpstr>
      <vt:lpstr>Cambria</vt:lpstr>
      <vt:lpstr>Rubik Light</vt:lpstr>
      <vt:lpstr>Times New Roman</vt:lpstr>
      <vt:lpstr>Wingdings</vt:lpstr>
      <vt:lpstr>Pastel Portfolio by Slidesgo</vt:lpstr>
      <vt:lpstr>1_Pastel Portfolio by Slidesgo</vt:lpstr>
      <vt:lpstr>PowerPoint Presentation</vt:lpstr>
      <vt:lpstr>PowerPoint Presentation</vt:lpstr>
      <vt:lpstr>PowerPoint Presentation</vt:lpstr>
      <vt:lpstr>Đoạn văn thể hiện tình cảm, cảm xúc về một sự việc thường có 3 phần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subject>9Slide.vn</dc:subject>
  <dc:creator>huong</dc:creator>
  <dc:description>9Slide.vn</dc:description>
  <cp:lastModifiedBy>Admin</cp:lastModifiedBy>
  <cp:revision>281</cp:revision>
  <dcterms:created xsi:type="dcterms:W3CDTF">2019-04-06T05:20:47Z</dcterms:created>
  <dcterms:modified xsi:type="dcterms:W3CDTF">2026-02-25T13:54:05Z</dcterms:modified>
  <cp:category>9Slide.vn</cp:category>
</cp:coreProperties>
</file>