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7171" r:id="rId2"/>
    <p:sldId id="7169" r:id="rId3"/>
    <p:sldId id="7182" r:id="rId4"/>
    <p:sldId id="7192" r:id="rId5"/>
    <p:sldId id="7193" r:id="rId6"/>
    <p:sldId id="7194" r:id="rId7"/>
    <p:sldId id="7195" r:id="rId8"/>
    <p:sldId id="7180" r:id="rId9"/>
    <p:sldId id="7135" r:id="rId10"/>
    <p:sldId id="7196" r:id="rId11"/>
    <p:sldId id="7198" r:id="rId12"/>
    <p:sldId id="7199" r:id="rId13"/>
    <p:sldId id="72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7EC99-182D-4221-90BA-B4C560AF94BB}"/>
              </a:ext>
            </a:extLst>
          </p:cNvPr>
          <p:cNvSpPr/>
          <p:nvPr/>
        </p:nvSpPr>
        <p:spPr>
          <a:xfrm>
            <a:off x="2108114" y="1419699"/>
            <a:ext cx="92470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Trần Thị Phương Thúy</a:t>
            </a: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5A3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Hưng 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6425A7A3-D158-EC77-4087-EFE97F4E7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472</Words>
  <Application>Microsoft Office PowerPoint</Application>
  <PresentationFormat>Widescreen</PresentationFormat>
  <Paragraphs>41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微软雅黑</vt:lpstr>
      <vt:lpstr>#9Slide07 HoneyCream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Administrator</cp:lastModifiedBy>
  <cp:revision>55</cp:revision>
  <dcterms:created xsi:type="dcterms:W3CDTF">2022-08-16T23:23:33Z</dcterms:created>
  <dcterms:modified xsi:type="dcterms:W3CDTF">2026-02-05T08:47:58Z</dcterms:modified>
</cp:coreProperties>
</file>