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75" r:id="rId2"/>
    <p:sldMasterId id="2147483690" r:id="rId3"/>
  </p:sldMasterIdLst>
  <p:notesMasterIdLst>
    <p:notesMasterId r:id="rId22"/>
  </p:notesMasterIdLst>
  <p:sldIdLst>
    <p:sldId id="397" r:id="rId4"/>
    <p:sldId id="392" r:id="rId5"/>
    <p:sldId id="391" r:id="rId6"/>
    <p:sldId id="286" r:id="rId7"/>
    <p:sldId id="285" r:id="rId8"/>
    <p:sldId id="395" r:id="rId9"/>
    <p:sldId id="382" r:id="rId10"/>
    <p:sldId id="384" r:id="rId11"/>
    <p:sldId id="267" r:id="rId12"/>
    <p:sldId id="383" r:id="rId13"/>
    <p:sldId id="385" r:id="rId14"/>
    <p:sldId id="257" r:id="rId15"/>
    <p:sldId id="258" r:id="rId16"/>
    <p:sldId id="262" r:id="rId17"/>
    <p:sldId id="386" r:id="rId18"/>
    <p:sldId id="387" r:id="rId19"/>
    <p:sldId id="388" r:id="rId20"/>
    <p:sldId id="396" r:id="rId21"/>
  </p:sldIdLst>
  <p:sldSz cx="18288000" cy="10287000"/>
  <p:notesSz cx="6858000" cy="9144000"/>
  <p:embeddedFontLst>
    <p:embeddedFont>
      <p:font typeface="Lato" panose="020F0502020204030203" pitchFamily="34" charset="0"/>
      <p:regular r:id="rId23"/>
      <p:bold r:id="rId24"/>
      <p:italic r:id="rId25"/>
      <p:boldItalic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.VnBlack" panose="020B7200000000000000"/>
      <p:regular r:id="rId35"/>
    </p:embeddedFont>
    <p:embeddedFont>
      <p:font typeface="DengXian" panose="020B0604020202020204" charset="-122"/>
      <p:regular r:id="rId36"/>
      <p:bold r:id="rId37"/>
    </p:embeddedFont>
    <p:embeddedFont>
      <p:font typeface="Paytone One" panose="020B0604020202020204" charset="-93"/>
      <p:regular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F17DE8-4B6C-42A9-A5C9-5C870729A3C9}" v="97" dt="2024-06-28T02:04:09.053"/>
  </p1510:revLst>
</p1510:revInfo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43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7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ô Thị Dịu" userId="9239adeb-dabb-42ee-b658-acdf993bd767" providerId="ADAL" clId="{28F17DE8-4B6C-42A9-A5C9-5C870729A3C9}"/>
    <pc:docChg chg="undo redo custSel addSld delSld modSld delMainMaster">
      <pc:chgData name="Ngô Thị Dịu" userId="9239adeb-dabb-42ee-b658-acdf993bd767" providerId="ADAL" clId="{28F17DE8-4B6C-42A9-A5C9-5C870729A3C9}" dt="2024-06-28T02:03:44.458" v="836" actId="2696"/>
      <pc:docMkLst>
        <pc:docMk/>
      </pc:docMkLst>
      <pc:sldChg chg="modSp mod">
        <pc:chgData name="Ngô Thị Dịu" userId="9239adeb-dabb-42ee-b658-acdf993bd767" providerId="ADAL" clId="{28F17DE8-4B6C-42A9-A5C9-5C870729A3C9}" dt="2024-06-26T14:21:02.309" v="13" actId="20577"/>
        <pc:sldMkLst>
          <pc:docMk/>
          <pc:sldMk cId="0" sldId="256"/>
        </pc:sldMkLst>
        <pc:spChg chg="mod">
          <ac:chgData name="Ngô Thị Dịu" userId="9239adeb-dabb-42ee-b658-acdf993bd767" providerId="ADAL" clId="{28F17DE8-4B6C-42A9-A5C9-5C870729A3C9}" dt="2024-06-26T14:21:02.309" v="13" actId="20577"/>
          <ac:spMkLst>
            <pc:docMk/>
            <pc:sldMk cId="0" sldId="256"/>
            <ac:spMk id="93" creationId="{00000000-0000-0000-0000-000000000000}"/>
          </ac:spMkLst>
        </pc:spChg>
      </pc:sldChg>
      <pc:sldChg chg="delSp modSp mod delAnim modAnim">
        <pc:chgData name="Ngô Thị Dịu" userId="9239adeb-dabb-42ee-b658-acdf993bd767" providerId="ADAL" clId="{28F17DE8-4B6C-42A9-A5C9-5C870729A3C9}" dt="2024-06-27T02:53:25.602" v="695"/>
        <pc:sldMkLst>
          <pc:docMk/>
          <pc:sldMk cId="1119705199" sldId="257"/>
        </pc:sldMkLst>
        <pc:spChg chg="mod">
          <ac:chgData name="Ngô Thị Dịu" userId="9239adeb-dabb-42ee-b658-acdf993bd767" providerId="ADAL" clId="{28F17DE8-4B6C-42A9-A5C9-5C870729A3C9}" dt="2024-06-27T02:53:01.682" v="693"/>
          <ac:spMkLst>
            <pc:docMk/>
            <pc:sldMk cId="1119705199" sldId="257"/>
            <ac:spMk id="39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7T02:53:16.596" v="694"/>
          <ac:spMkLst>
            <pc:docMk/>
            <pc:sldMk cId="1119705199" sldId="257"/>
            <ac:spMk id="40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7T02:53:25.602" v="695"/>
          <ac:spMkLst>
            <pc:docMk/>
            <pc:sldMk cId="1119705199" sldId="257"/>
            <ac:spMk id="41" creationId="{00000000-0000-0000-0000-000000000000}"/>
          </ac:spMkLst>
        </pc:spChg>
        <pc:spChg chg="del">
          <ac:chgData name="Ngô Thị Dịu" userId="9239adeb-dabb-42ee-b658-acdf993bd767" providerId="ADAL" clId="{28F17DE8-4B6C-42A9-A5C9-5C870729A3C9}" dt="2024-06-26T14:21:49.281" v="20" actId="478"/>
          <ac:spMkLst>
            <pc:docMk/>
            <pc:sldMk cId="1119705199" sldId="257"/>
            <ac:spMk id="42" creationId="{00000000-0000-0000-0000-000000000000}"/>
          </ac:spMkLst>
        </pc:spChg>
        <pc:picChg chg="del">
          <ac:chgData name="Ngô Thị Dịu" userId="9239adeb-dabb-42ee-b658-acdf993bd767" providerId="ADAL" clId="{28F17DE8-4B6C-42A9-A5C9-5C870729A3C9}" dt="2024-06-26T14:21:53.537" v="22" actId="478"/>
          <ac:picMkLst>
            <pc:docMk/>
            <pc:sldMk cId="1119705199" sldId="257"/>
            <ac:picMk id="9" creationId="{00000000-0000-0000-0000-000000000000}"/>
          </ac:picMkLst>
        </pc:picChg>
        <pc:picChg chg="del">
          <ac:chgData name="Ngô Thị Dịu" userId="9239adeb-dabb-42ee-b658-acdf993bd767" providerId="ADAL" clId="{28F17DE8-4B6C-42A9-A5C9-5C870729A3C9}" dt="2024-06-26T14:21:50.252" v="21" actId="478"/>
          <ac:picMkLst>
            <pc:docMk/>
            <pc:sldMk cId="1119705199" sldId="257"/>
            <ac:picMk id="32" creationId="{00000000-0000-0000-0000-000000000000}"/>
          </ac:picMkLst>
        </pc:picChg>
      </pc:sldChg>
      <pc:sldChg chg="add del">
        <pc:chgData name="Ngô Thị Dịu" userId="9239adeb-dabb-42ee-b658-acdf993bd767" providerId="ADAL" clId="{28F17DE8-4B6C-42A9-A5C9-5C870729A3C9}" dt="2024-06-26T15:49:16.982" v="240" actId="2696"/>
        <pc:sldMkLst>
          <pc:docMk/>
          <pc:sldMk cId="1954009198" sldId="262"/>
        </pc:sldMkLst>
      </pc:sldChg>
      <pc:sldChg chg="addSp delSp modSp del mod">
        <pc:chgData name="Ngô Thị Dịu" userId="9239adeb-dabb-42ee-b658-acdf993bd767" providerId="ADAL" clId="{28F17DE8-4B6C-42A9-A5C9-5C870729A3C9}" dt="2024-06-26T15:48:56.432" v="238" actId="2696"/>
        <pc:sldMkLst>
          <pc:docMk/>
          <pc:sldMk cId="2192982688" sldId="262"/>
        </pc:sldMkLst>
        <pc:spChg chg="mod">
          <ac:chgData name="Ngô Thị Dịu" userId="9239adeb-dabb-42ee-b658-acdf993bd767" providerId="ADAL" clId="{28F17DE8-4B6C-42A9-A5C9-5C870729A3C9}" dt="2024-06-26T14:30:49.320" v="154" actId="113"/>
          <ac:spMkLst>
            <pc:docMk/>
            <pc:sldMk cId="2192982688" sldId="262"/>
            <ac:spMk id="16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4:30:43.279" v="153" actId="2711"/>
          <ac:spMkLst>
            <pc:docMk/>
            <pc:sldMk cId="2192982688" sldId="262"/>
            <ac:spMk id="18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4:30:43.279" v="153" actId="2711"/>
          <ac:spMkLst>
            <pc:docMk/>
            <pc:sldMk cId="2192982688" sldId="262"/>
            <ac:spMk id="19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4:30:43.279" v="153" actId="2711"/>
          <ac:spMkLst>
            <pc:docMk/>
            <pc:sldMk cId="2192982688" sldId="262"/>
            <ac:spMk id="20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4:30:43.279" v="153" actId="2711"/>
          <ac:spMkLst>
            <pc:docMk/>
            <pc:sldMk cId="2192982688" sldId="262"/>
            <ac:spMk id="21" creationId="{00000000-0000-0000-0000-000000000000}"/>
          </ac:spMkLst>
        </pc:spChg>
        <pc:picChg chg="add del mod">
          <ac:chgData name="Ngô Thị Dịu" userId="9239adeb-dabb-42ee-b658-acdf993bd767" providerId="ADAL" clId="{28F17DE8-4B6C-42A9-A5C9-5C870729A3C9}" dt="2024-06-26T14:25:55.919" v="26" actId="478"/>
          <ac:picMkLst>
            <pc:docMk/>
            <pc:sldMk cId="2192982688" sldId="262"/>
            <ac:picMk id="2" creationId="{564D7ED8-ED1C-19EB-A04F-3C3A73AA637B}"/>
          </ac:picMkLst>
        </pc:picChg>
        <pc:picChg chg="add mod">
          <ac:chgData name="Ngô Thị Dịu" userId="9239adeb-dabb-42ee-b658-acdf993bd767" providerId="ADAL" clId="{28F17DE8-4B6C-42A9-A5C9-5C870729A3C9}" dt="2024-06-26T14:30:54.232" v="155" actId="1076"/>
          <ac:picMkLst>
            <pc:docMk/>
            <pc:sldMk cId="2192982688" sldId="262"/>
            <ac:picMk id="3" creationId="{14013E28-DC87-E80C-3737-C3CA773F906A}"/>
          </ac:picMkLst>
        </pc:picChg>
        <pc:picChg chg="mod">
          <ac:chgData name="Ngô Thị Dịu" userId="9239adeb-dabb-42ee-b658-acdf993bd767" providerId="ADAL" clId="{28F17DE8-4B6C-42A9-A5C9-5C870729A3C9}" dt="2024-06-26T14:30:43.279" v="153" actId="2711"/>
          <ac:picMkLst>
            <pc:docMk/>
            <pc:sldMk cId="2192982688" sldId="262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28F17DE8-4B6C-42A9-A5C9-5C870729A3C9}" dt="2024-06-26T14:30:43.279" v="153" actId="2711"/>
          <ac:picMkLst>
            <pc:docMk/>
            <pc:sldMk cId="2192982688" sldId="262"/>
            <ac:picMk id="22" creationId="{00000000-0000-0000-0000-000000000000}"/>
          </ac:picMkLst>
        </pc:picChg>
        <pc:picChg chg="mod">
          <ac:chgData name="Ngô Thị Dịu" userId="9239adeb-dabb-42ee-b658-acdf993bd767" providerId="ADAL" clId="{28F17DE8-4B6C-42A9-A5C9-5C870729A3C9}" dt="2024-06-26T14:30:43.279" v="153" actId="2711"/>
          <ac:picMkLst>
            <pc:docMk/>
            <pc:sldMk cId="2192982688" sldId="262"/>
            <ac:picMk id="23" creationId="{00000000-0000-0000-0000-000000000000}"/>
          </ac:picMkLst>
        </pc:picChg>
        <pc:picChg chg="mod">
          <ac:chgData name="Ngô Thị Dịu" userId="9239adeb-dabb-42ee-b658-acdf993bd767" providerId="ADAL" clId="{28F17DE8-4B6C-42A9-A5C9-5C870729A3C9}" dt="2024-06-26T14:30:43.279" v="153" actId="2711"/>
          <ac:picMkLst>
            <pc:docMk/>
            <pc:sldMk cId="2192982688" sldId="262"/>
            <ac:picMk id="24" creationId="{00000000-0000-0000-0000-000000000000}"/>
          </ac:picMkLst>
        </pc:picChg>
        <pc:picChg chg="mod">
          <ac:chgData name="Ngô Thị Dịu" userId="9239adeb-dabb-42ee-b658-acdf993bd767" providerId="ADAL" clId="{28F17DE8-4B6C-42A9-A5C9-5C870729A3C9}" dt="2024-06-26T14:30:43.279" v="153" actId="2711"/>
          <ac:picMkLst>
            <pc:docMk/>
            <pc:sldMk cId="2192982688" sldId="262"/>
            <ac:picMk id="25" creationId="{00000000-0000-0000-0000-000000000000}"/>
          </ac:picMkLst>
        </pc:picChg>
        <pc:picChg chg="mod">
          <ac:chgData name="Ngô Thị Dịu" userId="9239adeb-dabb-42ee-b658-acdf993bd767" providerId="ADAL" clId="{28F17DE8-4B6C-42A9-A5C9-5C870729A3C9}" dt="2024-06-26T14:30:43.279" v="153" actId="2711"/>
          <ac:picMkLst>
            <pc:docMk/>
            <pc:sldMk cId="2192982688" sldId="262"/>
            <ac:picMk id="26" creationId="{00000000-0000-0000-0000-000000000000}"/>
          </ac:picMkLst>
        </pc:picChg>
        <pc:picChg chg="mod">
          <ac:chgData name="Ngô Thị Dịu" userId="9239adeb-dabb-42ee-b658-acdf993bd767" providerId="ADAL" clId="{28F17DE8-4B6C-42A9-A5C9-5C870729A3C9}" dt="2024-06-26T14:30:43.279" v="153" actId="2711"/>
          <ac:picMkLst>
            <pc:docMk/>
            <pc:sldMk cId="2192982688" sldId="262"/>
            <ac:picMk id="28" creationId="{00000000-0000-0000-0000-000000000000}"/>
          </ac:picMkLst>
        </pc:picChg>
      </pc:sldChg>
      <pc:sldChg chg="delSp modSp add modAnim">
        <pc:chgData name="Ngô Thị Dịu" userId="9239adeb-dabb-42ee-b658-acdf993bd767" providerId="ADAL" clId="{28F17DE8-4B6C-42A9-A5C9-5C870729A3C9}" dt="2024-06-26T15:52:48.640" v="302" actId="478"/>
        <pc:sldMkLst>
          <pc:docMk/>
          <pc:sldMk cId="2788334934" sldId="262"/>
        </pc:sldMkLst>
        <pc:spChg chg="mod">
          <ac:chgData name="Ngô Thị Dịu" userId="9239adeb-dabb-42ee-b658-acdf993bd767" providerId="ADAL" clId="{28F17DE8-4B6C-42A9-A5C9-5C870729A3C9}" dt="2024-06-26T15:51:48.169" v="285" actId="20577"/>
          <ac:spMkLst>
            <pc:docMk/>
            <pc:sldMk cId="2788334934" sldId="262"/>
            <ac:spMk id="18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5:51:44.909" v="282" actId="20577"/>
          <ac:spMkLst>
            <pc:docMk/>
            <pc:sldMk cId="2788334934" sldId="262"/>
            <ac:spMk id="19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5:51:50.938" v="288" actId="20577"/>
          <ac:spMkLst>
            <pc:docMk/>
            <pc:sldMk cId="2788334934" sldId="262"/>
            <ac:spMk id="20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5:51:40.410" v="279" actId="20577"/>
          <ac:spMkLst>
            <pc:docMk/>
            <pc:sldMk cId="2788334934" sldId="262"/>
            <ac:spMk id="21" creationId="{00000000-0000-0000-0000-000000000000}"/>
          </ac:spMkLst>
        </pc:spChg>
        <pc:picChg chg="del">
          <ac:chgData name="Ngô Thị Dịu" userId="9239adeb-dabb-42ee-b658-acdf993bd767" providerId="ADAL" clId="{28F17DE8-4B6C-42A9-A5C9-5C870729A3C9}" dt="2024-06-26T15:52:46.809" v="300" actId="478"/>
          <ac:picMkLst>
            <pc:docMk/>
            <pc:sldMk cId="2788334934" sldId="262"/>
            <ac:picMk id="22" creationId="{00000000-0000-0000-0000-000000000000}"/>
          </ac:picMkLst>
        </pc:picChg>
        <pc:picChg chg="del">
          <ac:chgData name="Ngô Thị Dịu" userId="9239adeb-dabb-42ee-b658-acdf993bd767" providerId="ADAL" clId="{28F17DE8-4B6C-42A9-A5C9-5C870729A3C9}" dt="2024-06-26T15:52:48.640" v="302" actId="478"/>
          <ac:picMkLst>
            <pc:docMk/>
            <pc:sldMk cId="2788334934" sldId="262"/>
            <ac:picMk id="23" creationId="{00000000-0000-0000-0000-000000000000}"/>
          </ac:picMkLst>
        </pc:picChg>
        <pc:picChg chg="del">
          <ac:chgData name="Ngô Thị Dịu" userId="9239adeb-dabb-42ee-b658-acdf993bd767" providerId="ADAL" clId="{28F17DE8-4B6C-42A9-A5C9-5C870729A3C9}" dt="2024-06-26T15:52:47.617" v="301" actId="478"/>
          <ac:picMkLst>
            <pc:docMk/>
            <pc:sldMk cId="2788334934" sldId="262"/>
            <ac:picMk id="24" creationId="{00000000-0000-0000-0000-000000000000}"/>
          </ac:picMkLst>
        </pc:picChg>
        <pc:picChg chg="del">
          <ac:chgData name="Ngô Thị Dịu" userId="9239adeb-dabb-42ee-b658-acdf993bd767" providerId="ADAL" clId="{28F17DE8-4B6C-42A9-A5C9-5C870729A3C9}" dt="2024-06-26T15:52:45.912" v="299" actId="478"/>
          <ac:picMkLst>
            <pc:docMk/>
            <pc:sldMk cId="2788334934" sldId="262"/>
            <ac:picMk id="26" creationId="{00000000-0000-0000-0000-000000000000}"/>
          </ac:picMkLst>
        </pc:picChg>
      </pc:sldChg>
      <pc:sldChg chg="del">
        <pc:chgData name="Ngô Thị Dịu" userId="9239adeb-dabb-42ee-b658-acdf993bd767" providerId="ADAL" clId="{28F17DE8-4B6C-42A9-A5C9-5C870729A3C9}" dt="2024-06-26T14:31:09.567" v="156" actId="47"/>
        <pc:sldMkLst>
          <pc:docMk/>
          <pc:sldMk cId="3247172577" sldId="263"/>
        </pc:sldMkLst>
      </pc:sldChg>
      <pc:sldChg chg="modAnim">
        <pc:chgData name="Ngô Thị Dịu" userId="9239adeb-dabb-42ee-b658-acdf993bd767" providerId="ADAL" clId="{28F17DE8-4B6C-42A9-A5C9-5C870729A3C9}" dt="2024-06-27T02:48:19.331" v="687"/>
        <pc:sldMkLst>
          <pc:docMk/>
          <pc:sldMk cId="0" sldId="264"/>
        </pc:sldMkLst>
      </pc:sldChg>
      <pc:sldChg chg="del">
        <pc:chgData name="Ngô Thị Dịu" userId="9239adeb-dabb-42ee-b658-acdf993bd767" providerId="ADAL" clId="{28F17DE8-4B6C-42A9-A5C9-5C870729A3C9}" dt="2024-06-26T14:31:16.320" v="158" actId="47"/>
        <pc:sldMkLst>
          <pc:docMk/>
          <pc:sldMk cId="1754617170" sldId="265"/>
        </pc:sldMkLst>
      </pc:sldChg>
      <pc:sldChg chg="del">
        <pc:chgData name="Ngô Thị Dịu" userId="9239adeb-dabb-42ee-b658-acdf993bd767" providerId="ADAL" clId="{28F17DE8-4B6C-42A9-A5C9-5C870729A3C9}" dt="2024-06-26T14:21:18.427" v="19" actId="47"/>
        <pc:sldMkLst>
          <pc:docMk/>
          <pc:sldMk cId="3162066230" sldId="266"/>
        </pc:sldMkLst>
      </pc:sldChg>
      <pc:sldChg chg="modAnim">
        <pc:chgData name="Ngô Thị Dịu" userId="9239adeb-dabb-42ee-b658-acdf993bd767" providerId="ADAL" clId="{28F17DE8-4B6C-42A9-A5C9-5C870729A3C9}" dt="2024-06-27T02:48:34.259" v="691"/>
        <pc:sldMkLst>
          <pc:docMk/>
          <pc:sldMk cId="3175099103" sldId="267"/>
        </pc:sldMkLst>
      </pc:sldChg>
      <pc:sldChg chg="del">
        <pc:chgData name="Ngô Thị Dịu" userId="9239adeb-dabb-42ee-b658-acdf993bd767" providerId="ADAL" clId="{28F17DE8-4B6C-42A9-A5C9-5C870729A3C9}" dt="2024-06-26T14:21:13.955" v="18" actId="47"/>
        <pc:sldMkLst>
          <pc:docMk/>
          <pc:sldMk cId="0" sldId="268"/>
        </pc:sldMkLst>
      </pc:sldChg>
      <pc:sldChg chg="del">
        <pc:chgData name="Ngô Thị Dịu" userId="9239adeb-dabb-42ee-b658-acdf993bd767" providerId="ADAL" clId="{28F17DE8-4B6C-42A9-A5C9-5C870729A3C9}" dt="2024-06-26T14:21:12.490" v="16" actId="47"/>
        <pc:sldMkLst>
          <pc:docMk/>
          <pc:sldMk cId="0" sldId="269"/>
        </pc:sldMkLst>
      </pc:sldChg>
      <pc:sldChg chg="del">
        <pc:chgData name="Ngô Thị Dịu" userId="9239adeb-dabb-42ee-b658-acdf993bd767" providerId="ADAL" clId="{28F17DE8-4B6C-42A9-A5C9-5C870729A3C9}" dt="2024-06-26T14:21:13.264" v="17" actId="47"/>
        <pc:sldMkLst>
          <pc:docMk/>
          <pc:sldMk cId="0" sldId="272"/>
        </pc:sldMkLst>
      </pc:sldChg>
      <pc:sldChg chg="del">
        <pc:chgData name="Ngô Thị Dịu" userId="9239adeb-dabb-42ee-b658-acdf993bd767" providerId="ADAL" clId="{28F17DE8-4B6C-42A9-A5C9-5C870729A3C9}" dt="2024-06-26T14:21:11.502" v="15" actId="47"/>
        <pc:sldMkLst>
          <pc:docMk/>
          <pc:sldMk cId="0" sldId="277"/>
        </pc:sldMkLst>
      </pc:sldChg>
      <pc:sldChg chg="modSp del modNotes modNotesTx">
        <pc:chgData name="Ngô Thị Dịu" userId="9239adeb-dabb-42ee-b658-acdf993bd767" providerId="ADAL" clId="{28F17DE8-4B6C-42A9-A5C9-5C870729A3C9}" dt="2024-06-27T02:55:37.915" v="696" actId="47"/>
        <pc:sldMkLst>
          <pc:docMk/>
          <pc:sldMk cId="0" sldId="280"/>
        </pc:sldMkLst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24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25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26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27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28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29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30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31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32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33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34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35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36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37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38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39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40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41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42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43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44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45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46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47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48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49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50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51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52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53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54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55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56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57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58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59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60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61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62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63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64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65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66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67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68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69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70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71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72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73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74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75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76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77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78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79" creationId="{00000000-0000-0000-0000-000000000000}"/>
          </ac:spMkLst>
        </pc:spChg>
        <pc:grpChg chg="mod">
          <ac:chgData name="Ngô Thị Dịu" userId="9239adeb-dabb-42ee-b658-acdf993bd767" providerId="ADAL" clId="{28F17DE8-4B6C-42A9-A5C9-5C870729A3C9}" dt="2024-06-26T16:15:14.315" v="560" actId="2711"/>
          <ac:grpSpMkLst>
            <pc:docMk/>
            <pc:sldMk cId="0" sldId="280"/>
            <ac:grpSpMk id="23" creationId="{00000000-0000-0000-0000-000000000000}"/>
          </ac:grpSpMkLst>
        </pc:grpChg>
        <pc:picChg chg="mod">
          <ac:chgData name="Ngô Thị Dịu" userId="9239adeb-dabb-42ee-b658-acdf993bd767" providerId="ADAL" clId="{28F17DE8-4B6C-42A9-A5C9-5C870729A3C9}" dt="2024-06-26T16:15:14.315" v="560" actId="2711"/>
          <ac:picMkLst>
            <pc:docMk/>
            <pc:sldMk cId="0" sldId="280"/>
            <ac:picMk id="80" creationId="{00000000-0000-0000-0000-000000000000}"/>
          </ac:picMkLst>
        </pc:picChg>
        <pc:picChg chg="mod">
          <ac:chgData name="Ngô Thị Dịu" userId="9239adeb-dabb-42ee-b658-acdf993bd767" providerId="ADAL" clId="{28F17DE8-4B6C-42A9-A5C9-5C870729A3C9}" dt="2024-06-26T16:15:14.315" v="560" actId="2711"/>
          <ac:picMkLst>
            <pc:docMk/>
            <pc:sldMk cId="0" sldId="280"/>
            <ac:picMk id="83" creationId="{00000000-0000-0000-0000-000000000000}"/>
          </ac:picMkLst>
        </pc:picChg>
        <pc:picChg chg="mod">
          <ac:chgData name="Ngô Thị Dịu" userId="9239adeb-dabb-42ee-b658-acdf993bd767" providerId="ADAL" clId="{28F17DE8-4B6C-42A9-A5C9-5C870729A3C9}" dt="2024-06-26T16:15:14.315" v="560" actId="2711"/>
          <ac:picMkLst>
            <pc:docMk/>
            <pc:sldMk cId="0" sldId="280"/>
            <ac:picMk id="84" creationId="{00000000-0000-0000-0000-000000000000}"/>
          </ac:picMkLst>
        </pc:picChg>
      </pc:sldChg>
      <pc:sldChg chg="modAnim">
        <pc:chgData name="Ngô Thị Dịu" userId="9239adeb-dabb-42ee-b658-acdf993bd767" providerId="ADAL" clId="{28F17DE8-4B6C-42A9-A5C9-5C870729A3C9}" dt="2024-06-27T02:48:03.931" v="682"/>
        <pc:sldMkLst>
          <pc:docMk/>
          <pc:sldMk cId="0" sldId="285"/>
        </pc:sldMkLst>
      </pc:sldChg>
      <pc:sldChg chg="modAnim">
        <pc:chgData name="Ngô Thị Dịu" userId="9239adeb-dabb-42ee-b658-acdf993bd767" providerId="ADAL" clId="{28F17DE8-4B6C-42A9-A5C9-5C870729A3C9}" dt="2024-06-27T02:47:56.805" v="680"/>
        <pc:sldMkLst>
          <pc:docMk/>
          <pc:sldMk cId="399318716" sldId="286"/>
        </pc:sldMkLst>
      </pc:sldChg>
      <pc:sldChg chg="modAnim">
        <pc:chgData name="Ngô Thị Dịu" userId="9239adeb-dabb-42ee-b658-acdf993bd767" providerId="ADAL" clId="{28F17DE8-4B6C-42A9-A5C9-5C870729A3C9}" dt="2024-06-27T02:48:14.627" v="683"/>
        <pc:sldMkLst>
          <pc:docMk/>
          <pc:sldMk cId="1753155125" sldId="288"/>
        </pc:sldMkLst>
      </pc:sldChg>
      <pc:sldChg chg="modSp del mod">
        <pc:chgData name="Ngô Thị Dịu" userId="9239adeb-dabb-42ee-b658-acdf993bd767" providerId="ADAL" clId="{28F17DE8-4B6C-42A9-A5C9-5C870729A3C9}" dt="2024-06-28T02:03:44.458" v="836" actId="2696"/>
        <pc:sldMkLst>
          <pc:docMk/>
          <pc:sldMk cId="1515240965" sldId="381"/>
        </pc:sldMkLst>
        <pc:spChg chg="mod">
          <ac:chgData name="Ngô Thị Dịu" userId="9239adeb-dabb-42ee-b658-acdf993bd767" providerId="ADAL" clId="{28F17DE8-4B6C-42A9-A5C9-5C870729A3C9}" dt="2024-06-28T02:03:41.984" v="835" actId="20577"/>
          <ac:spMkLst>
            <pc:docMk/>
            <pc:sldMk cId="1515240965" sldId="381"/>
            <ac:spMk id="32" creationId="{B11F5685-8E1D-468C-BA04-32A479A18E3A}"/>
          </ac:spMkLst>
        </pc:spChg>
      </pc:sldChg>
      <pc:sldChg chg="modAnim">
        <pc:chgData name="Ngô Thị Dịu" userId="9239adeb-dabb-42ee-b658-acdf993bd767" providerId="ADAL" clId="{28F17DE8-4B6C-42A9-A5C9-5C870729A3C9}" dt="2024-06-27T02:48:23.698" v="688"/>
        <pc:sldMkLst>
          <pc:docMk/>
          <pc:sldMk cId="2938911732" sldId="382"/>
        </pc:sldMkLst>
      </pc:sldChg>
      <pc:sldChg chg="modSp mod">
        <pc:chgData name="Ngô Thị Dịu" userId="9239adeb-dabb-42ee-b658-acdf993bd767" providerId="ADAL" clId="{28F17DE8-4B6C-42A9-A5C9-5C870729A3C9}" dt="2024-06-26T14:31:44.115" v="159" actId="2711"/>
        <pc:sldMkLst>
          <pc:docMk/>
          <pc:sldMk cId="2333421841" sldId="385"/>
        </pc:sldMkLst>
        <pc:spChg chg="mod">
          <ac:chgData name="Ngô Thị Dịu" userId="9239adeb-dabb-42ee-b658-acdf993bd767" providerId="ADAL" clId="{28F17DE8-4B6C-42A9-A5C9-5C870729A3C9}" dt="2024-06-26T14:31:44.115" v="159" actId="2711"/>
          <ac:spMkLst>
            <pc:docMk/>
            <pc:sldMk cId="2333421841" sldId="385"/>
            <ac:spMk id="13" creationId="{00000000-0000-0000-0000-000000000000}"/>
          </ac:spMkLst>
        </pc:spChg>
      </pc:sldChg>
      <pc:sldChg chg="addSp delSp modSp mod addAnim delAnim modAnim">
        <pc:chgData name="Ngô Thị Dịu" userId="9239adeb-dabb-42ee-b658-acdf993bd767" providerId="ADAL" clId="{28F17DE8-4B6C-42A9-A5C9-5C870729A3C9}" dt="2024-06-26T15:56:28.059" v="378" actId="20577"/>
        <pc:sldMkLst>
          <pc:docMk/>
          <pc:sldMk cId="1360741912" sldId="386"/>
        </pc:sldMkLst>
        <pc:spChg chg="mod">
          <ac:chgData name="Ngô Thị Dịu" userId="9239adeb-dabb-42ee-b658-acdf993bd767" providerId="ADAL" clId="{28F17DE8-4B6C-42A9-A5C9-5C870729A3C9}" dt="2024-06-26T15:56:28.059" v="378" actId="20577"/>
          <ac:spMkLst>
            <pc:docMk/>
            <pc:sldMk cId="1360741912" sldId="386"/>
            <ac:spMk id="16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5:53:15.585" v="308" actId="1076"/>
          <ac:spMkLst>
            <pc:docMk/>
            <pc:sldMk cId="1360741912" sldId="386"/>
            <ac:spMk id="18" creationId="{00000000-0000-0000-0000-000000000000}"/>
          </ac:spMkLst>
        </pc:spChg>
        <pc:spChg chg="add del mod">
          <ac:chgData name="Ngô Thị Dịu" userId="9239adeb-dabb-42ee-b658-acdf993bd767" providerId="ADAL" clId="{28F17DE8-4B6C-42A9-A5C9-5C870729A3C9}" dt="2024-06-26T15:54:51.177" v="323" actId="1076"/>
          <ac:spMkLst>
            <pc:docMk/>
            <pc:sldMk cId="1360741912" sldId="386"/>
            <ac:spMk id="19" creationId="{00000000-0000-0000-0000-000000000000}"/>
          </ac:spMkLst>
        </pc:spChg>
        <pc:spChg chg="del mod">
          <ac:chgData name="Ngô Thị Dịu" userId="9239adeb-dabb-42ee-b658-acdf993bd767" providerId="ADAL" clId="{28F17DE8-4B6C-42A9-A5C9-5C870729A3C9}" dt="2024-06-26T15:51:20.013" v="274" actId="478"/>
          <ac:spMkLst>
            <pc:docMk/>
            <pc:sldMk cId="1360741912" sldId="386"/>
            <ac:spMk id="20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5:53:13.441" v="307" actId="1076"/>
          <ac:spMkLst>
            <pc:docMk/>
            <pc:sldMk cId="1360741912" sldId="386"/>
            <ac:spMk id="21" creationId="{00000000-0000-0000-0000-000000000000}"/>
          </ac:spMkLst>
        </pc:spChg>
        <pc:picChg chg="del">
          <ac:chgData name="Ngô Thị Dịu" userId="9239adeb-dabb-42ee-b658-acdf993bd767" providerId="ADAL" clId="{28F17DE8-4B6C-42A9-A5C9-5C870729A3C9}" dt="2024-06-26T15:47:25.813" v="237" actId="478"/>
          <ac:picMkLst>
            <pc:docMk/>
            <pc:sldMk cId="1360741912" sldId="386"/>
            <ac:picMk id="3" creationId="{14013E28-DC87-E80C-3737-C3CA773F906A}"/>
          </ac:picMkLst>
        </pc:picChg>
        <pc:picChg chg="add mod">
          <ac:chgData name="Ngô Thị Dịu" userId="9239adeb-dabb-42ee-b658-acdf993bd767" providerId="ADAL" clId="{28F17DE8-4B6C-42A9-A5C9-5C870729A3C9}" dt="2024-06-26T15:49:54.859" v="246" actId="14100"/>
          <ac:picMkLst>
            <pc:docMk/>
            <pc:sldMk cId="1360741912" sldId="386"/>
            <ac:picMk id="5" creationId="{F714E42C-3333-13B6-95A2-A02C53FF43C6}"/>
          </ac:picMkLst>
        </pc:picChg>
        <pc:picChg chg="add mod">
          <ac:chgData name="Ngô Thị Dịu" userId="9239adeb-dabb-42ee-b658-acdf993bd767" providerId="ADAL" clId="{28F17DE8-4B6C-42A9-A5C9-5C870729A3C9}" dt="2024-06-26T15:54:08.938" v="316" actId="1076"/>
          <ac:picMkLst>
            <pc:docMk/>
            <pc:sldMk cId="1360741912" sldId="386"/>
            <ac:picMk id="7" creationId="{658F1FF3-5C36-472C-FAAA-F7DC1C0FD680}"/>
          </ac:picMkLst>
        </pc:picChg>
        <pc:picChg chg="add mod">
          <ac:chgData name="Ngô Thị Dịu" userId="9239adeb-dabb-42ee-b658-acdf993bd767" providerId="ADAL" clId="{28F17DE8-4B6C-42A9-A5C9-5C870729A3C9}" dt="2024-06-26T15:54:45.513" v="322" actId="1076"/>
          <ac:picMkLst>
            <pc:docMk/>
            <pc:sldMk cId="1360741912" sldId="386"/>
            <ac:picMk id="9" creationId="{4A86CF7B-1A80-62E1-FAA5-9B6B697B865D}"/>
          </ac:picMkLst>
        </pc:picChg>
        <pc:picChg chg="add mod">
          <ac:chgData name="Ngô Thị Dịu" userId="9239adeb-dabb-42ee-b658-acdf993bd767" providerId="ADAL" clId="{28F17DE8-4B6C-42A9-A5C9-5C870729A3C9}" dt="2024-06-26T15:55:11.650" v="329" actId="1076"/>
          <ac:picMkLst>
            <pc:docMk/>
            <pc:sldMk cId="1360741912" sldId="386"/>
            <ac:picMk id="11" creationId="{A7AB0264-A96C-3581-AA25-6A2637B63C06}"/>
          </ac:picMkLst>
        </pc:picChg>
        <pc:picChg chg="add del mod">
          <ac:chgData name="Ngô Thị Dịu" userId="9239adeb-dabb-42ee-b658-acdf993bd767" providerId="ADAL" clId="{28F17DE8-4B6C-42A9-A5C9-5C870729A3C9}" dt="2024-06-26T15:52:33.321" v="297" actId="478"/>
          <ac:picMkLst>
            <pc:docMk/>
            <pc:sldMk cId="1360741912" sldId="386"/>
            <ac:picMk id="22" creationId="{00000000-0000-0000-0000-000000000000}"/>
          </ac:picMkLst>
        </pc:picChg>
        <pc:picChg chg="del">
          <ac:chgData name="Ngô Thị Dịu" userId="9239adeb-dabb-42ee-b658-acdf993bd767" providerId="ADAL" clId="{28F17DE8-4B6C-42A9-A5C9-5C870729A3C9}" dt="2024-06-26T15:51:21.032" v="275" actId="478"/>
          <ac:picMkLst>
            <pc:docMk/>
            <pc:sldMk cId="1360741912" sldId="386"/>
            <ac:picMk id="23" creationId="{00000000-0000-0000-0000-000000000000}"/>
          </ac:picMkLst>
        </pc:picChg>
        <pc:picChg chg="add del">
          <ac:chgData name="Ngô Thị Dịu" userId="9239adeb-dabb-42ee-b658-acdf993bd767" providerId="ADAL" clId="{28F17DE8-4B6C-42A9-A5C9-5C870729A3C9}" dt="2024-06-26T15:52:34.688" v="298" actId="478"/>
          <ac:picMkLst>
            <pc:docMk/>
            <pc:sldMk cId="1360741912" sldId="386"/>
            <ac:picMk id="24" creationId="{00000000-0000-0000-0000-000000000000}"/>
          </ac:picMkLst>
        </pc:picChg>
        <pc:picChg chg="mod">
          <ac:chgData name="Ngô Thị Dịu" userId="9239adeb-dabb-42ee-b658-acdf993bd767" providerId="ADAL" clId="{28F17DE8-4B6C-42A9-A5C9-5C870729A3C9}" dt="2024-06-26T15:53:24.624" v="310" actId="1076"/>
          <ac:picMkLst>
            <pc:docMk/>
            <pc:sldMk cId="1360741912" sldId="386"/>
            <ac:picMk id="25" creationId="{00000000-0000-0000-0000-000000000000}"/>
          </ac:picMkLst>
        </pc:picChg>
        <pc:picChg chg="add del mod">
          <ac:chgData name="Ngô Thị Dịu" userId="9239adeb-dabb-42ee-b658-acdf993bd767" providerId="ADAL" clId="{28F17DE8-4B6C-42A9-A5C9-5C870729A3C9}" dt="2024-06-26T15:52:58.064" v="303" actId="478"/>
          <ac:picMkLst>
            <pc:docMk/>
            <pc:sldMk cId="1360741912" sldId="386"/>
            <ac:picMk id="26" creationId="{00000000-0000-0000-0000-000000000000}"/>
          </ac:picMkLst>
        </pc:picChg>
      </pc:sldChg>
      <pc:sldChg chg="del">
        <pc:chgData name="Ngô Thị Dịu" userId="9239adeb-dabb-42ee-b658-acdf993bd767" providerId="ADAL" clId="{28F17DE8-4B6C-42A9-A5C9-5C870729A3C9}" dt="2024-06-26T14:31:12.976" v="157" actId="47"/>
        <pc:sldMkLst>
          <pc:docMk/>
          <pc:sldMk cId="2988558008" sldId="386"/>
        </pc:sldMkLst>
      </pc:sldChg>
      <pc:sldChg chg="del">
        <pc:chgData name="Ngô Thị Dịu" userId="9239adeb-dabb-42ee-b658-acdf993bd767" providerId="ADAL" clId="{28F17DE8-4B6C-42A9-A5C9-5C870729A3C9}" dt="2024-06-26T15:43:30.536" v="160"/>
        <pc:sldMkLst>
          <pc:docMk/>
          <pc:sldMk cId="3826301595" sldId="386"/>
        </pc:sldMkLst>
      </pc:sldChg>
      <pc:sldChg chg="modSp mod">
        <pc:chgData name="Ngô Thị Dịu" userId="9239adeb-dabb-42ee-b658-acdf993bd767" providerId="ADAL" clId="{28F17DE8-4B6C-42A9-A5C9-5C870729A3C9}" dt="2024-06-26T15:57:32.728" v="386" actId="1076"/>
        <pc:sldMkLst>
          <pc:docMk/>
          <pc:sldMk cId="623682059" sldId="387"/>
        </pc:sldMkLst>
        <pc:spChg chg="mod">
          <ac:chgData name="Ngô Thị Dịu" userId="9239adeb-dabb-42ee-b658-acdf993bd767" providerId="ADAL" clId="{28F17DE8-4B6C-42A9-A5C9-5C870729A3C9}" dt="2024-06-26T15:56:21.579" v="377" actId="20577"/>
          <ac:spMkLst>
            <pc:docMk/>
            <pc:sldMk cId="623682059" sldId="387"/>
            <ac:spMk id="16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5:57:29.929" v="385" actId="1076"/>
          <ac:spMkLst>
            <pc:docMk/>
            <pc:sldMk cId="623682059" sldId="387"/>
            <ac:spMk id="18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5:57:23.205" v="383" actId="20577"/>
          <ac:spMkLst>
            <pc:docMk/>
            <pc:sldMk cId="623682059" sldId="387"/>
            <ac:spMk id="19" creationId="{00000000-0000-0000-0000-000000000000}"/>
          </ac:spMkLst>
        </pc:spChg>
        <pc:picChg chg="mod">
          <ac:chgData name="Ngô Thị Dịu" userId="9239adeb-dabb-42ee-b658-acdf993bd767" providerId="ADAL" clId="{28F17DE8-4B6C-42A9-A5C9-5C870729A3C9}" dt="2024-06-26T15:56:06.984" v="343" actId="1076"/>
          <ac:picMkLst>
            <pc:docMk/>
            <pc:sldMk cId="623682059" sldId="387"/>
            <ac:picMk id="5" creationId="{F714E42C-3333-13B6-95A2-A02C53FF43C6}"/>
          </ac:picMkLst>
        </pc:picChg>
        <pc:picChg chg="mod">
          <ac:chgData name="Ngô Thị Dịu" userId="9239adeb-dabb-42ee-b658-acdf993bd767" providerId="ADAL" clId="{28F17DE8-4B6C-42A9-A5C9-5C870729A3C9}" dt="2024-06-26T15:57:32.728" v="386" actId="1076"/>
          <ac:picMkLst>
            <pc:docMk/>
            <pc:sldMk cId="623682059" sldId="387"/>
            <ac:picMk id="25" creationId="{00000000-0000-0000-0000-000000000000}"/>
          </ac:picMkLst>
        </pc:picChg>
      </pc:sldChg>
      <pc:sldChg chg="delSp del mod">
        <pc:chgData name="Ngô Thị Dịu" userId="9239adeb-dabb-42ee-b658-acdf993bd767" providerId="ADAL" clId="{28F17DE8-4B6C-42A9-A5C9-5C870729A3C9}" dt="2024-06-26T16:08:10.307" v="388" actId="2696"/>
        <pc:sldMkLst>
          <pc:docMk/>
          <pc:sldMk cId="4050883873" sldId="388"/>
        </pc:sldMkLst>
        <pc:picChg chg="del">
          <ac:chgData name="Ngô Thị Dịu" userId="9239adeb-dabb-42ee-b658-acdf993bd767" providerId="ADAL" clId="{28F17DE8-4B6C-42A9-A5C9-5C870729A3C9}" dt="2024-06-26T16:03:49.827" v="387" actId="478"/>
          <ac:picMkLst>
            <pc:docMk/>
            <pc:sldMk cId="4050883873" sldId="388"/>
            <ac:picMk id="3" creationId="{14013E28-DC87-E80C-3737-C3CA773F906A}"/>
          </ac:picMkLst>
        </pc:picChg>
      </pc:sldChg>
      <pc:sldChg chg="addSp delSp modSp mod">
        <pc:chgData name="Ngô Thị Dịu" userId="9239adeb-dabb-42ee-b658-acdf993bd767" providerId="ADAL" clId="{28F17DE8-4B6C-42A9-A5C9-5C870729A3C9}" dt="2024-06-26T16:12:25.810" v="557" actId="20577"/>
        <pc:sldMkLst>
          <pc:docMk/>
          <pc:sldMk cId="4267253365" sldId="388"/>
        </pc:sldMkLst>
        <pc:spChg chg="mod">
          <ac:chgData name="Ngô Thị Dịu" userId="9239adeb-dabb-42ee-b658-acdf993bd767" providerId="ADAL" clId="{28F17DE8-4B6C-42A9-A5C9-5C870729A3C9}" dt="2024-06-26T16:10:28.147" v="514" actId="6549"/>
          <ac:spMkLst>
            <pc:docMk/>
            <pc:sldMk cId="4267253365" sldId="388"/>
            <ac:spMk id="16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2:03.785" v="552" actId="20577"/>
          <ac:spMkLst>
            <pc:docMk/>
            <pc:sldMk cId="4267253365" sldId="388"/>
            <ac:spMk id="18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2:25.810" v="557" actId="20577"/>
          <ac:spMkLst>
            <pc:docMk/>
            <pc:sldMk cId="4267253365" sldId="388"/>
            <ac:spMk id="19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2:22.761" v="555" actId="20577"/>
          <ac:spMkLst>
            <pc:docMk/>
            <pc:sldMk cId="4267253365" sldId="388"/>
            <ac:spMk id="20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2:19.653" v="553" actId="20577"/>
          <ac:spMkLst>
            <pc:docMk/>
            <pc:sldMk cId="4267253365" sldId="388"/>
            <ac:spMk id="21" creationId="{00000000-0000-0000-0000-000000000000}"/>
          </ac:spMkLst>
        </pc:spChg>
        <pc:picChg chg="add mod">
          <ac:chgData name="Ngô Thị Dịu" userId="9239adeb-dabb-42ee-b658-acdf993bd767" providerId="ADAL" clId="{28F17DE8-4B6C-42A9-A5C9-5C870729A3C9}" dt="2024-06-26T16:10:35.121" v="515" actId="1076"/>
          <ac:picMkLst>
            <pc:docMk/>
            <pc:sldMk cId="4267253365" sldId="388"/>
            <ac:picMk id="3" creationId="{7880A191-8FFC-1C53-3C31-DB0FCF56D3E8}"/>
          </ac:picMkLst>
        </pc:picChg>
        <pc:picChg chg="add del mod">
          <ac:chgData name="Ngô Thị Dịu" userId="9239adeb-dabb-42ee-b658-acdf993bd767" providerId="ADAL" clId="{28F17DE8-4B6C-42A9-A5C9-5C870729A3C9}" dt="2024-06-26T16:10:56.474" v="521" actId="478"/>
          <ac:picMkLst>
            <pc:docMk/>
            <pc:sldMk cId="4267253365" sldId="388"/>
            <ac:picMk id="6" creationId="{D09770EE-4DC2-ABBF-8ABF-29E2E9958A6D}"/>
          </ac:picMkLst>
        </pc:picChg>
        <pc:picChg chg="add mod">
          <ac:chgData name="Ngô Thị Dịu" userId="9239adeb-dabb-42ee-b658-acdf993bd767" providerId="ADAL" clId="{28F17DE8-4B6C-42A9-A5C9-5C870729A3C9}" dt="2024-06-26T16:11:28.065" v="540" actId="1035"/>
          <ac:picMkLst>
            <pc:docMk/>
            <pc:sldMk cId="4267253365" sldId="388"/>
            <ac:picMk id="8" creationId="{EBAA8471-8993-7580-4829-762AE6CEFB22}"/>
          </ac:picMkLst>
        </pc:picChg>
        <pc:picChg chg="mod">
          <ac:chgData name="Ngô Thị Dịu" userId="9239adeb-dabb-42ee-b658-acdf993bd767" providerId="ADAL" clId="{28F17DE8-4B6C-42A9-A5C9-5C870729A3C9}" dt="2024-06-26T16:11:58.908" v="550" actId="1076"/>
          <ac:picMkLst>
            <pc:docMk/>
            <pc:sldMk cId="4267253365" sldId="388"/>
            <ac:picMk id="25" creationId="{00000000-0000-0000-0000-000000000000}"/>
          </ac:picMkLst>
        </pc:picChg>
      </pc:sldChg>
      <pc:sldMasterChg chg="del delSldLayout">
        <pc:chgData name="Ngô Thị Dịu" userId="9239adeb-dabb-42ee-b658-acdf993bd767" providerId="ADAL" clId="{28F17DE8-4B6C-42A9-A5C9-5C870729A3C9}" dt="2024-06-28T02:03:44.458" v="836" actId="2696"/>
        <pc:sldMasterMkLst>
          <pc:docMk/>
          <pc:sldMasterMk cId="2220080853" sldId="2147483661"/>
        </pc:sldMasterMkLst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711712061" sldId="2147483662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2678874237" sldId="2147483663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1476678885" sldId="2147483664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252718808" sldId="2147483665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33863906" sldId="2147483666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2367541015" sldId="2147483667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3963062175" sldId="2147483668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3169758897" sldId="2147483669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640086539" sldId="2147483670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2016965544" sldId="2147483671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4166119294" sldId="2147483672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2461998051" sldId="2147483673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1083069690" sldId="2147483674"/>
          </pc:sldLayoutMkLst>
        </pc:sldLayoutChg>
      </pc:sldMasterChg>
      <pc:sldMasterChg chg="del delSldLayout">
        <pc:chgData name="Ngô Thị Dịu" userId="9239adeb-dabb-42ee-b658-acdf993bd767" providerId="ADAL" clId="{28F17DE8-4B6C-42A9-A5C9-5C870729A3C9}" dt="2024-06-27T02:55:37.915" v="696" actId="47"/>
        <pc:sldMasterMkLst>
          <pc:docMk/>
          <pc:sldMasterMk cId="2366649886" sldId="2147483687"/>
        </pc:sldMasterMkLst>
        <pc:sldLayoutChg chg="del">
          <pc:chgData name="Ngô Thị Dịu" userId="9239adeb-dabb-42ee-b658-acdf993bd767" providerId="ADAL" clId="{28F17DE8-4B6C-42A9-A5C9-5C870729A3C9}" dt="2024-06-27T02:55:37.915" v="696" actId="47"/>
          <pc:sldLayoutMkLst>
            <pc:docMk/>
            <pc:sldMasterMk cId="2366649886" sldId="2147483687"/>
            <pc:sldLayoutMk cId="2027560268" sldId="2147483688"/>
          </pc:sldLayoutMkLst>
        </pc:sldLayoutChg>
        <pc:sldLayoutChg chg="del">
          <pc:chgData name="Ngô Thị Dịu" userId="9239adeb-dabb-42ee-b658-acdf993bd767" providerId="ADAL" clId="{28F17DE8-4B6C-42A9-A5C9-5C870729A3C9}" dt="2024-06-27T02:55:37.915" v="696" actId="47"/>
          <pc:sldLayoutMkLst>
            <pc:docMk/>
            <pc:sldMasterMk cId="2366649886" sldId="2147483687"/>
            <pc:sldLayoutMk cId="298321616" sldId="2147483689"/>
          </pc:sldLayoutMkLst>
        </pc:sldLayoutChg>
        <pc:sldLayoutChg chg="del">
          <pc:chgData name="Ngô Thị Dịu" userId="9239adeb-dabb-42ee-b658-acdf993bd767" providerId="ADAL" clId="{28F17DE8-4B6C-42A9-A5C9-5C870729A3C9}" dt="2024-06-27T02:55:37.915" v="696" actId="47"/>
          <pc:sldLayoutMkLst>
            <pc:docMk/>
            <pc:sldMasterMk cId="2366649886" sldId="2147483687"/>
            <pc:sldLayoutMk cId="2959432701" sldId="2147483690"/>
          </pc:sldLayoutMkLst>
        </pc:sldLayoutChg>
      </pc:sldMasterChg>
    </pc:docChg>
  </pc:docChgLst>
  <pc:docChgLst>
    <pc:chgData name="Ngô Thị Dịu" userId="9239adeb-dabb-42ee-b658-acdf993bd767" providerId="ADAL" clId="{674918B6-32F0-4A4E-856A-960CAE2BFBF4}"/>
    <pc:docChg chg="undo redo custSel addSld delSld modSld">
      <pc:chgData name="Ngô Thị Dịu" userId="9239adeb-dabb-42ee-b658-acdf993bd767" providerId="ADAL" clId="{674918B6-32F0-4A4E-856A-960CAE2BFBF4}" dt="2024-06-26T09:38:09.571" v="867" actId="207"/>
      <pc:docMkLst>
        <pc:docMk/>
      </pc:docMkLst>
      <pc:sldChg chg="delSp modSp del mod delAnim">
        <pc:chgData name="Ngô Thị Dịu" userId="9239adeb-dabb-42ee-b658-acdf993bd767" providerId="ADAL" clId="{674918B6-32F0-4A4E-856A-960CAE2BFBF4}" dt="2024-06-26T03:29:53.987" v="172" actId="47"/>
        <pc:sldMkLst>
          <pc:docMk/>
          <pc:sldMk cId="1119705199" sldId="257"/>
        </pc:sldMkLst>
        <pc:spChg chg="del">
          <ac:chgData name="Ngô Thị Dịu" userId="9239adeb-dabb-42ee-b658-acdf993bd767" providerId="ADAL" clId="{674918B6-32F0-4A4E-856A-960CAE2BFBF4}" dt="2024-06-26T03:19:17.018" v="62" actId="478"/>
          <ac:spMkLst>
            <pc:docMk/>
            <pc:sldMk cId="1119705199" sldId="257"/>
            <ac:spMk id="31" creationId="{E3E8C3B1-4437-4EC8-97B1-0E0FD9B3592C}"/>
          </ac:spMkLst>
        </pc:spChg>
        <pc:spChg chg="mod">
          <ac:chgData name="Ngô Thị Dịu" userId="9239adeb-dabb-42ee-b658-acdf993bd767" providerId="ADAL" clId="{674918B6-32F0-4A4E-856A-960CAE2BFBF4}" dt="2024-06-26T03:20:08.080" v="80" actId="2711"/>
          <ac:spMkLst>
            <pc:docMk/>
            <pc:sldMk cId="1119705199" sldId="257"/>
            <ac:spMk id="32" creationId="{95F8C48F-3622-439B-B6EB-7F09ED4F2ADA}"/>
          </ac:spMkLst>
        </pc:spChg>
        <pc:picChg chg="del">
          <ac:chgData name="Ngô Thị Dịu" userId="9239adeb-dabb-42ee-b658-acdf993bd767" providerId="ADAL" clId="{674918B6-32F0-4A4E-856A-960CAE2BFBF4}" dt="2024-06-26T03:19:17.809" v="63" actId="478"/>
          <ac:picMkLst>
            <pc:docMk/>
            <pc:sldMk cId="1119705199" sldId="257"/>
            <ac:picMk id="30" creationId="{4EA92106-EDEF-422A-B685-8C2BD2F117E5}"/>
          </ac:picMkLst>
        </pc:picChg>
      </pc:sldChg>
      <pc:sldChg chg="addSp delSp modSp mod addAnim delAnim">
        <pc:chgData name="Ngô Thị Dịu" userId="9239adeb-dabb-42ee-b658-acdf993bd767" providerId="ADAL" clId="{674918B6-32F0-4A4E-856A-960CAE2BFBF4}" dt="2024-06-26T09:36:49.570" v="858" actId="478"/>
        <pc:sldMkLst>
          <pc:docMk/>
          <pc:sldMk cId="0" sldId="264"/>
        </pc:sldMkLst>
        <pc:spChg chg="mod">
          <ac:chgData name="Ngô Thị Dịu" userId="9239adeb-dabb-42ee-b658-acdf993bd767" providerId="ADAL" clId="{674918B6-32F0-4A4E-856A-960CAE2BFBF4}" dt="2024-06-26T03:21:09.127" v="93" actId="403"/>
          <ac:spMkLst>
            <pc:docMk/>
            <pc:sldMk cId="0" sldId="264"/>
            <ac:spMk id="35" creationId="{634794F9-4CB1-46EA-AD86-797220EEDF02}"/>
          </ac:spMkLst>
        </pc:spChg>
        <pc:spChg chg="mod">
          <ac:chgData name="Ngô Thị Dịu" userId="9239adeb-dabb-42ee-b658-acdf993bd767" providerId="ADAL" clId="{674918B6-32F0-4A4E-856A-960CAE2BFBF4}" dt="2024-06-26T03:21:09.127" v="93" actId="403"/>
          <ac:spMkLst>
            <pc:docMk/>
            <pc:sldMk cId="0" sldId="264"/>
            <ac:spMk id="36" creationId="{E7E85B6D-9B53-4A53-A3ED-2FF1D0C0E5DC}"/>
          </ac:spMkLst>
        </pc:spChg>
        <pc:spChg chg="mod">
          <ac:chgData name="Ngô Thị Dịu" userId="9239adeb-dabb-42ee-b658-acdf993bd767" providerId="ADAL" clId="{674918B6-32F0-4A4E-856A-960CAE2BFBF4}" dt="2024-06-26T03:21:09.127" v="93" actId="403"/>
          <ac:spMkLst>
            <pc:docMk/>
            <pc:sldMk cId="0" sldId="264"/>
            <ac:spMk id="37" creationId="{2A907CA2-66F3-4EAD-B90F-7E3850073184}"/>
          </ac:spMkLst>
        </pc:spChg>
        <pc:spChg chg="mod">
          <ac:chgData name="Ngô Thị Dịu" userId="9239adeb-dabb-42ee-b658-acdf993bd767" providerId="ADAL" clId="{674918B6-32F0-4A4E-856A-960CAE2BFBF4}" dt="2024-06-26T03:21:09.127" v="93" actId="403"/>
          <ac:spMkLst>
            <pc:docMk/>
            <pc:sldMk cId="0" sldId="264"/>
            <ac:spMk id="38" creationId="{82CCA3CB-7F28-4AEA-9FD9-299283817B53}"/>
          </ac:spMkLst>
        </pc:spChg>
        <pc:spChg chg="mod">
          <ac:chgData name="Ngô Thị Dịu" userId="9239adeb-dabb-42ee-b658-acdf993bd767" providerId="ADAL" clId="{674918B6-32F0-4A4E-856A-960CAE2BFBF4}" dt="2024-06-26T03:28:38.443" v="161" actId="1076"/>
          <ac:spMkLst>
            <pc:docMk/>
            <pc:sldMk cId="0" sldId="264"/>
            <ac:spMk id="45" creationId="{7B88FB95-539B-47F3-B47E-699616847A6F}"/>
          </ac:spMkLst>
        </pc:spChg>
        <pc:spChg chg="mod">
          <ac:chgData name="Ngô Thị Dịu" userId="9239adeb-dabb-42ee-b658-acdf993bd767" providerId="ADAL" clId="{674918B6-32F0-4A4E-856A-960CAE2BFBF4}" dt="2024-06-26T03:28:40.758" v="170" actId="1076"/>
          <ac:spMkLst>
            <pc:docMk/>
            <pc:sldMk cId="0" sldId="264"/>
            <ac:spMk id="46" creationId="{E06EEB86-2FAF-419E-9626-BCA88AAA8B7D}"/>
          </ac:spMkLst>
        </pc:spChg>
        <pc:spChg chg="mod">
          <ac:chgData name="Ngô Thị Dịu" userId="9239adeb-dabb-42ee-b658-acdf993bd767" providerId="ADAL" clId="{674918B6-32F0-4A4E-856A-960CAE2BFBF4}" dt="2024-06-26T03:28:41.235" v="171" actId="1076"/>
          <ac:spMkLst>
            <pc:docMk/>
            <pc:sldMk cId="0" sldId="264"/>
            <ac:spMk id="47" creationId="{4898A5C4-95A3-4F81-AE62-7ED76D956342}"/>
          </ac:spMkLst>
        </pc:spChg>
        <pc:spChg chg="add del mod">
          <ac:chgData name="Ngô Thị Dịu" userId="9239adeb-dabb-42ee-b658-acdf993bd767" providerId="ADAL" clId="{674918B6-32F0-4A4E-856A-960CAE2BFBF4}" dt="2024-06-26T09:36:49.570" v="858" actId="478"/>
          <ac:spMkLst>
            <pc:docMk/>
            <pc:sldMk cId="0" sldId="264"/>
            <ac:spMk id="338" creationId="{00000000-0000-0000-0000-000000000000}"/>
          </ac:spMkLst>
        </pc:spChg>
        <pc:grpChg chg="mod">
          <ac:chgData name="Ngô Thị Dịu" userId="9239adeb-dabb-42ee-b658-acdf993bd767" providerId="ADAL" clId="{674918B6-32F0-4A4E-856A-960CAE2BFBF4}" dt="2024-06-26T03:28:40.716" v="169" actId="1076"/>
          <ac:grpSpMkLst>
            <pc:docMk/>
            <pc:sldMk cId="0" sldId="264"/>
            <ac:grpSpMk id="33" creationId="{49E4C4E3-0EFA-4F4C-9281-5D6E2AE0B779}"/>
          </ac:grpSpMkLst>
        </pc:grpChg>
        <pc:grpChg chg="mod">
          <ac:chgData name="Ngô Thị Dịu" userId="9239adeb-dabb-42ee-b658-acdf993bd767" providerId="ADAL" clId="{674918B6-32F0-4A4E-856A-960CAE2BFBF4}" dt="2024-06-26T03:20:34.219" v="86" actId="1076"/>
          <ac:grpSpMkLst>
            <pc:docMk/>
            <pc:sldMk cId="0" sldId="264"/>
            <ac:grpSpMk id="320" creationId="{00000000-0000-0000-0000-000000000000}"/>
          </ac:grpSpMkLst>
        </pc:grpChg>
        <pc:picChg chg="add del">
          <ac:chgData name="Ngô Thị Dịu" userId="9239adeb-dabb-42ee-b658-acdf993bd767" providerId="ADAL" clId="{674918B6-32F0-4A4E-856A-960CAE2BFBF4}" dt="2024-06-26T09:36:20.937" v="851" actId="478"/>
          <ac:picMkLst>
            <pc:docMk/>
            <pc:sldMk cId="0" sldId="264"/>
            <ac:picMk id="4" creationId="{D273463D-4154-4282-B044-2B1300C366FE}"/>
          </ac:picMkLst>
        </pc:picChg>
      </pc:sldChg>
      <pc:sldChg chg="modSp mod">
        <pc:chgData name="Ngô Thị Dịu" userId="9239adeb-dabb-42ee-b658-acdf993bd767" providerId="ADAL" clId="{674918B6-32F0-4A4E-856A-960CAE2BFBF4}" dt="2024-06-26T09:38:09.571" v="867" actId="207"/>
        <pc:sldMkLst>
          <pc:docMk/>
          <pc:sldMk cId="3175099103" sldId="267"/>
        </pc:sldMkLst>
        <pc:spChg chg="mod">
          <ac:chgData name="Ngô Thị Dịu" userId="9239adeb-dabb-42ee-b658-acdf993bd767" providerId="ADAL" clId="{674918B6-32F0-4A4E-856A-960CAE2BFBF4}" dt="2024-06-26T09:38:09.571" v="867" actId="207"/>
          <ac:spMkLst>
            <pc:docMk/>
            <pc:sldMk cId="3175099103" sldId="267"/>
            <ac:spMk id="41" creationId="{62F9D6CD-CCB4-4AAE-AFFA-6A4419E749D1}"/>
          </ac:spMkLst>
        </pc:spChg>
        <pc:spChg chg="del mod">
          <ac:chgData name="Ngô Thị Dịu" userId="9239adeb-dabb-42ee-b658-acdf993bd767" providerId="ADAL" clId="{674918B6-32F0-4A4E-856A-960CAE2BFBF4}" dt="2024-06-26T09:25:29.274" v="812" actId="21"/>
          <ac:spMkLst>
            <pc:docMk/>
            <pc:sldMk cId="3175099103" sldId="267"/>
            <ac:spMk id="43" creationId="{B3081C77-5507-401E-B062-B181DA1A9A6D}"/>
          </ac:spMkLst>
        </pc:spChg>
        <pc:grpChg chg="mod">
          <ac:chgData name="Ngô Thị Dịu" userId="9239adeb-dabb-42ee-b658-acdf993bd767" providerId="ADAL" clId="{674918B6-32F0-4A4E-856A-960CAE2BFBF4}" dt="2024-06-26T09:37:51.709" v="862" actId="1076"/>
          <ac:grpSpMkLst>
            <pc:docMk/>
            <pc:sldMk cId="3175099103" sldId="267"/>
            <ac:grpSpMk id="19" creationId="{C74B82EB-D2BB-47E9-A08A-41BAB495A26D}"/>
          </ac:grpSpMkLst>
        </pc:grpChg>
        <pc:grpChg chg="del">
          <ac:chgData name="Ngô Thị Dịu" userId="9239adeb-dabb-42ee-b658-acdf993bd767" providerId="ADAL" clId="{674918B6-32F0-4A4E-856A-960CAE2BFBF4}" dt="2024-06-26T09:02:27.437" v="745" actId="478"/>
          <ac:grpSpMkLst>
            <pc:docMk/>
            <pc:sldMk cId="3175099103" sldId="267"/>
            <ac:grpSpMk id="406" creationId="{00000000-0000-0000-0000-000000000000}"/>
          </ac:grpSpMkLst>
        </pc:grpChg>
        <pc:picChg chg="del">
          <ac:chgData name="Ngô Thị Dịu" userId="9239adeb-dabb-42ee-b658-acdf993bd767" providerId="ADAL" clId="{674918B6-32F0-4A4E-856A-960CAE2BFBF4}" dt="2024-06-26T09:25:29.274" v="812" actId="21"/>
          <ac:picMkLst>
            <pc:docMk/>
            <pc:sldMk cId="3175099103" sldId="267"/>
            <ac:picMk id="42" creationId="{01AE3F4A-D2FF-4D60-9985-5162DE542544}"/>
          </ac:picMkLst>
        </pc:picChg>
        <pc:picChg chg="mod">
          <ac:chgData name="Ngô Thị Dịu" userId="9239adeb-dabb-42ee-b658-acdf993bd767" providerId="ADAL" clId="{674918B6-32F0-4A4E-856A-960CAE2BFBF4}" dt="2024-06-26T09:36:22.037" v="855" actId="1076"/>
          <ac:picMkLst>
            <pc:docMk/>
            <pc:sldMk cId="3175099103" sldId="267"/>
            <ac:picMk id="44" creationId="{7042F7BD-B67B-41AF-96CA-ABCF53077041}"/>
          </ac:picMkLst>
        </pc:picChg>
        <pc:picChg chg="mod">
          <ac:chgData name="Ngô Thị Dịu" userId="9239adeb-dabb-42ee-b658-acdf993bd767" providerId="ADAL" clId="{674918B6-32F0-4A4E-856A-960CAE2BFBF4}" dt="2024-06-26T09:37:58.052" v="864" actId="1076"/>
          <ac:picMkLst>
            <pc:docMk/>
            <pc:sldMk cId="3175099103" sldId="267"/>
            <ac:picMk id="405" creationId="{00000000-0000-0000-0000-000000000000}"/>
          </ac:picMkLst>
        </pc:picChg>
        <pc:picChg chg="del mod">
          <ac:chgData name="Ngô Thị Dịu" userId="9239adeb-dabb-42ee-b658-acdf993bd767" providerId="ADAL" clId="{674918B6-32F0-4A4E-856A-960CAE2BFBF4}" dt="2024-06-26T09:02:26.189" v="744" actId="478"/>
          <ac:picMkLst>
            <pc:docMk/>
            <pc:sldMk cId="3175099103" sldId="267"/>
            <ac:picMk id="409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9:25:29.274" v="812" actId="21"/>
          <ac:picMkLst>
            <pc:docMk/>
            <pc:sldMk cId="3175099103" sldId="267"/>
            <ac:picMk id="413" creationId="{00000000-0000-0000-0000-000000000000}"/>
          </ac:picMkLst>
        </pc:picChg>
        <pc:cxnChg chg="del">
          <ac:chgData name="Ngô Thị Dịu" userId="9239adeb-dabb-42ee-b658-acdf993bd767" providerId="ADAL" clId="{674918B6-32F0-4A4E-856A-960CAE2BFBF4}" dt="2024-06-26T09:02:25.172" v="743" actId="478"/>
          <ac:cxnSpMkLst>
            <pc:docMk/>
            <pc:sldMk cId="3175099103" sldId="267"/>
            <ac:cxnSpMk id="415" creationId="{00000000-0000-0000-0000-000000000000}"/>
          </ac:cxnSpMkLst>
        </pc:cxnChg>
      </pc:sldChg>
      <pc:sldChg chg="delSp add del mod delAnim">
        <pc:chgData name="Ngô Thị Dịu" userId="9239adeb-dabb-42ee-b658-acdf993bd767" providerId="ADAL" clId="{674918B6-32F0-4A4E-856A-960CAE2BFBF4}" dt="2024-06-26T09:37:33.203" v="859" actId="47"/>
        <pc:sldMkLst>
          <pc:docMk/>
          <pc:sldMk cId="1071218710" sldId="281"/>
        </pc:sldMkLst>
        <pc:spChg chg="del">
          <ac:chgData name="Ngô Thị Dịu" userId="9239adeb-dabb-42ee-b658-acdf993bd767" providerId="ADAL" clId="{674918B6-32F0-4A4E-856A-960CAE2BFBF4}" dt="2024-06-26T09:24:52.890" v="806" actId="478"/>
          <ac:spMkLst>
            <pc:docMk/>
            <pc:sldMk cId="1071218710" sldId="281"/>
            <ac:spMk id="64" creationId="{970177DD-302E-46AC-A027-B71CA6A910FD}"/>
          </ac:spMkLst>
        </pc:spChg>
        <pc:spChg chg="del">
          <ac:chgData name="Ngô Thị Dịu" userId="9239adeb-dabb-42ee-b658-acdf993bd767" providerId="ADAL" clId="{674918B6-32F0-4A4E-856A-960CAE2BFBF4}" dt="2024-06-26T09:24:55.969" v="808" actId="478"/>
          <ac:spMkLst>
            <pc:docMk/>
            <pc:sldMk cId="1071218710" sldId="281"/>
            <ac:spMk id="70" creationId="{96808E75-01AD-4A44-8358-67AB613EA04E}"/>
          </ac:spMkLst>
        </pc:spChg>
        <pc:grpChg chg="del">
          <ac:chgData name="Ngô Thị Dịu" userId="9239adeb-dabb-42ee-b658-acdf993bd767" providerId="ADAL" clId="{674918B6-32F0-4A4E-856A-960CAE2BFBF4}" dt="2024-06-26T09:24:51.583" v="805" actId="478"/>
          <ac:grpSpMkLst>
            <pc:docMk/>
            <pc:sldMk cId="1071218710" sldId="281"/>
            <ac:grpSpMk id="643" creationId="{00000000-0000-0000-0000-000000000000}"/>
          </ac:grpSpMkLst>
        </pc:grpChg>
        <pc:picChg chg="del">
          <ac:chgData name="Ngô Thị Dịu" userId="9239adeb-dabb-42ee-b658-acdf993bd767" providerId="ADAL" clId="{674918B6-32F0-4A4E-856A-960CAE2BFBF4}" dt="2024-06-26T09:24:53.535" v="807" actId="478"/>
          <ac:picMkLst>
            <pc:docMk/>
            <pc:sldMk cId="1071218710" sldId="281"/>
            <ac:picMk id="62" creationId="{9E707FEE-E14D-4899-BEA9-5109547D4B49}"/>
          </ac:picMkLst>
        </pc:picChg>
      </pc:sldChg>
      <pc:sldChg chg="del">
        <pc:chgData name="Ngô Thị Dịu" userId="9239adeb-dabb-42ee-b658-acdf993bd767" providerId="ADAL" clId="{674918B6-32F0-4A4E-856A-960CAE2BFBF4}" dt="2024-06-26T09:01:46.427" v="740" actId="2696"/>
        <pc:sldMkLst>
          <pc:docMk/>
          <pc:sldMk cId="3150966934" sldId="281"/>
        </pc:sldMkLst>
      </pc:sldChg>
      <pc:sldChg chg="addSp delSp modSp new del mod setBg modAnim setClrOvrMap">
        <pc:chgData name="Ngô Thị Dịu" userId="9239adeb-dabb-42ee-b658-acdf993bd767" providerId="ADAL" clId="{674918B6-32F0-4A4E-856A-960CAE2BFBF4}" dt="2024-06-25T13:12:01.118" v="30" actId="2696"/>
        <pc:sldMkLst>
          <pc:docMk/>
          <pc:sldMk cId="1856793482" sldId="282"/>
        </pc:sldMkLst>
        <pc:spChg chg="del">
          <ac:chgData name="Ngô Thị Dịu" userId="9239adeb-dabb-42ee-b658-acdf993bd767" providerId="ADAL" clId="{674918B6-32F0-4A4E-856A-960CAE2BFBF4}" dt="2024-06-25T13:09:30.798" v="1" actId="478"/>
          <ac:spMkLst>
            <pc:docMk/>
            <pc:sldMk cId="1856793482" sldId="282"/>
            <ac:spMk id="2" creationId="{99DCC408-674A-9ED5-0385-039AEB84565A}"/>
          </ac:spMkLst>
        </pc:spChg>
        <pc:spChg chg="del">
          <ac:chgData name="Ngô Thị Dịu" userId="9239adeb-dabb-42ee-b658-acdf993bd767" providerId="ADAL" clId="{674918B6-32F0-4A4E-856A-960CAE2BFBF4}" dt="2024-06-25T13:09:31.714" v="2" actId="478"/>
          <ac:spMkLst>
            <pc:docMk/>
            <pc:sldMk cId="1856793482" sldId="282"/>
            <ac:spMk id="3" creationId="{C566F47E-3BD8-0CE8-E9CC-F3E3AEA36506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6" creationId="{F3060C83-F051-4F0E-ABAD-AA0DFC48B218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7" creationId="{83C98ABE-055B-441F-B07E-44F97F083C39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8" creationId="{3783CA14-24A1-485C-8B30-D6A5D87987AD}"/>
          </ac:spMkLst>
        </pc:spChg>
        <pc:spChg chg="add del">
          <ac:chgData name="Ngô Thị Dịu" userId="9239adeb-dabb-42ee-b658-acdf993bd767" providerId="ADAL" clId="{674918B6-32F0-4A4E-856A-960CAE2BFBF4}" dt="2024-06-25T13:10:08.529" v="6" actId="26606"/>
          <ac:spMkLst>
            <pc:docMk/>
            <pc:sldMk cId="1856793482" sldId="282"/>
            <ac:spMk id="9" creationId="{86FF76B9-219D-4469-AF87-0236D29032F1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10" creationId="{9A97C86A-04D6-40F7-AE84-31AB43E6A846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12" creationId="{FF9F2414-84E8-453E-B1F3-389FDE8192D9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13" creationId="{29FDB030-9B49-4CED-8CCD-4D99382388AC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14" creationId="{3ECA69A1-7536-43AC-85EF-C7106179F5ED}"/>
          </ac:spMkLst>
        </pc:spChg>
        <pc:spChg chg="add del">
          <ac:chgData name="Ngô Thị Dịu" userId="9239adeb-dabb-42ee-b658-acdf993bd767" providerId="ADAL" clId="{674918B6-32F0-4A4E-856A-960CAE2BFBF4}" dt="2024-06-25T13:10:08.529" v="6" actId="26606"/>
          <ac:spMkLst>
            <pc:docMk/>
            <pc:sldMk cId="1856793482" sldId="282"/>
            <ac:spMk id="15" creationId="{2E80C965-DB6D-4F81-9E9E-B027384D0BD6}"/>
          </ac:spMkLst>
        </pc:spChg>
        <pc:spChg chg="add del">
          <ac:chgData name="Ngô Thị Dịu" userId="9239adeb-dabb-42ee-b658-acdf993bd767" providerId="ADAL" clId="{674918B6-32F0-4A4E-856A-960CAE2BFBF4}" dt="2024-06-25T13:10:19.279" v="14" actId="26606"/>
          <ac:spMkLst>
            <pc:docMk/>
            <pc:sldMk cId="1856793482" sldId="282"/>
            <ac:spMk id="16" creationId="{32BC26D8-82FB-445E-AA49-62A77D7C1EE0}"/>
          </ac:spMkLst>
        </pc:spChg>
        <pc:spChg chg="add del">
          <ac:chgData name="Ngô Thị Dịu" userId="9239adeb-dabb-42ee-b658-acdf993bd767" providerId="ADAL" clId="{674918B6-32F0-4A4E-856A-960CAE2BFBF4}" dt="2024-06-25T13:10:08.529" v="6" actId="26606"/>
          <ac:spMkLst>
            <pc:docMk/>
            <pc:sldMk cId="1856793482" sldId="282"/>
            <ac:spMk id="17" creationId="{633C5E46-DAC5-4661-9C87-22B08E2A512F}"/>
          </ac:spMkLst>
        </pc:spChg>
        <pc:spChg chg="add del">
          <ac:chgData name="Ngô Thị Dịu" userId="9239adeb-dabb-42ee-b658-acdf993bd767" providerId="ADAL" clId="{674918B6-32F0-4A4E-856A-960CAE2BFBF4}" dt="2024-06-25T13:10:19.279" v="14" actId="26606"/>
          <ac:spMkLst>
            <pc:docMk/>
            <pc:sldMk cId="1856793482" sldId="282"/>
            <ac:spMk id="18" creationId="{CB44330D-EA18-4254-AA95-EB49948539B8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19" creationId="{FF9F2414-84E8-453E-B1F3-389FDE8192D9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0" creationId="{F3060C83-F051-4F0E-ABAD-AA0DFC48B218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1" creationId="{3ECA69A1-7536-43AC-85EF-C7106179F5ED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2" creationId="{83C98ABE-055B-441F-B07E-44F97F083C39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3" creationId="{29FDB030-9B49-4CED-8CCD-4D99382388AC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4" creationId="{3783CA14-24A1-485C-8B30-D6A5D87987AD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5" creationId="{9A97C86A-04D6-40F7-AE84-31AB43E6A846}"/>
          </ac:spMkLst>
        </pc:spChg>
        <pc:spChg chg="add del">
          <ac:chgData name="Ngô Thị Dịu" userId="9239adeb-dabb-42ee-b658-acdf993bd767" providerId="ADAL" clId="{674918B6-32F0-4A4E-856A-960CAE2BFBF4}" dt="2024-06-25T13:10:20.616" v="16" actId="26606"/>
          <ac:spMkLst>
            <pc:docMk/>
            <pc:sldMk cId="1856793482" sldId="282"/>
            <ac:spMk id="26" creationId="{01D0AF59-99C3-4251-AB9A-C966C6AD4400}"/>
          </ac:spMkLst>
        </pc:spChg>
        <pc:spChg chg="add del">
          <ac:chgData name="Ngô Thị Dịu" userId="9239adeb-dabb-42ee-b658-acdf993bd767" providerId="ADAL" clId="{674918B6-32F0-4A4E-856A-960CAE2BFBF4}" dt="2024-06-25T13:10:20.616" v="16" actId="26606"/>
          <ac:spMkLst>
            <pc:docMk/>
            <pc:sldMk cId="1856793482" sldId="282"/>
            <ac:spMk id="27" creationId="{1855405F-37A2-4869-9154-F8BE3BECE6C3}"/>
          </ac:spMkLst>
        </pc:spChg>
        <pc:spChg chg="add del">
          <ac:chgData name="Ngô Thị Dịu" userId="9239adeb-dabb-42ee-b658-acdf993bd767" providerId="ADAL" clId="{674918B6-32F0-4A4E-856A-960CAE2BFBF4}" dt="2024-06-25T13:10:23.296" v="18" actId="26606"/>
          <ac:spMkLst>
            <pc:docMk/>
            <pc:sldMk cId="1856793482" sldId="282"/>
            <ac:spMk id="29" creationId="{86FF76B9-219D-4469-AF87-0236D29032F1}"/>
          </ac:spMkLst>
        </pc:spChg>
        <pc:spChg chg="add del">
          <ac:chgData name="Ngô Thị Dịu" userId="9239adeb-dabb-42ee-b658-acdf993bd767" providerId="ADAL" clId="{674918B6-32F0-4A4E-856A-960CAE2BFBF4}" dt="2024-06-25T13:10:23.296" v="18" actId="26606"/>
          <ac:spMkLst>
            <pc:docMk/>
            <pc:sldMk cId="1856793482" sldId="282"/>
            <ac:spMk id="33" creationId="{2E80C965-DB6D-4F81-9E9E-B027384D0BD6}"/>
          </ac:spMkLst>
        </pc:spChg>
        <pc:spChg chg="add del">
          <ac:chgData name="Ngô Thị Dịu" userId="9239adeb-dabb-42ee-b658-acdf993bd767" providerId="ADAL" clId="{674918B6-32F0-4A4E-856A-960CAE2BFBF4}" dt="2024-06-25T13:10:23.296" v="18" actId="26606"/>
          <ac:spMkLst>
            <pc:docMk/>
            <pc:sldMk cId="1856793482" sldId="282"/>
            <ac:spMk id="34" creationId="{633C5E46-DAC5-4661-9C87-22B08E2A512F}"/>
          </ac:spMkLst>
        </pc:spChg>
        <pc:spChg chg="add del">
          <ac:chgData name="Ngô Thị Dịu" userId="9239adeb-dabb-42ee-b658-acdf993bd767" providerId="ADAL" clId="{674918B6-32F0-4A4E-856A-960CAE2BFBF4}" dt="2024-06-25T13:10:25.887" v="20" actId="26606"/>
          <ac:spMkLst>
            <pc:docMk/>
            <pc:sldMk cId="1856793482" sldId="282"/>
            <ac:spMk id="36" creationId="{7C1E5815-D54C-487F-A054-6D4930ADE3DF}"/>
          </ac:spMkLst>
        </pc:spChg>
        <pc:spChg chg="add del">
          <ac:chgData name="Ngô Thị Dịu" userId="9239adeb-dabb-42ee-b658-acdf993bd767" providerId="ADAL" clId="{674918B6-32F0-4A4E-856A-960CAE2BFBF4}" dt="2024-06-25T13:10:25.887" v="20" actId="26606"/>
          <ac:spMkLst>
            <pc:docMk/>
            <pc:sldMk cId="1856793482" sldId="282"/>
            <ac:spMk id="37" creationId="{736F0DFD-0954-464F-BF12-DD2E6F6E0380}"/>
          </ac:spMkLst>
        </pc:spChg>
        <pc:spChg chg="add del">
          <ac:chgData name="Ngô Thị Dịu" userId="9239adeb-dabb-42ee-b658-acdf993bd767" providerId="ADAL" clId="{674918B6-32F0-4A4E-856A-960CAE2BFBF4}" dt="2024-06-25T13:10:45.115" v="22" actId="26606"/>
          <ac:spMkLst>
            <pc:docMk/>
            <pc:sldMk cId="1856793482" sldId="282"/>
            <ac:spMk id="39" creationId="{2D2B266D-3625-4584-A5C3-7D3F672CFF30}"/>
          </ac:spMkLst>
        </pc:spChg>
        <pc:spChg chg="add del">
          <ac:chgData name="Ngô Thị Dịu" userId="9239adeb-dabb-42ee-b658-acdf993bd767" providerId="ADAL" clId="{674918B6-32F0-4A4E-856A-960CAE2BFBF4}" dt="2024-06-25T13:10:45.115" v="22" actId="26606"/>
          <ac:spMkLst>
            <pc:docMk/>
            <pc:sldMk cId="1856793482" sldId="282"/>
            <ac:spMk id="40" creationId="{A5D2A5D1-BA0D-47D3-B051-DA7743C46E28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2" creationId="{F3060C83-F051-4F0E-ABAD-AA0DFC48B218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3" creationId="{83C98ABE-055B-441F-B07E-44F97F083C39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4" creationId="{29FDB030-9B49-4CED-8CCD-4D99382388AC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5" creationId="{3783CA14-24A1-485C-8B30-D6A5D87987AD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6" creationId="{9A97C86A-04D6-40F7-AE84-31AB43E6A846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7" creationId="{FF9F2414-84E8-453E-B1F3-389FDE8192D9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8" creationId="{3ECA69A1-7536-43AC-85EF-C7106179F5ED}"/>
          </ac:spMkLst>
        </pc:spChg>
        <pc:grpChg chg="add del">
          <ac:chgData name="Ngô Thị Dịu" userId="9239adeb-dabb-42ee-b658-acdf993bd767" providerId="ADAL" clId="{674918B6-32F0-4A4E-856A-960CAE2BFBF4}" dt="2024-06-25T13:10:08.529" v="6" actId="26606"/>
          <ac:grpSpMkLst>
            <pc:docMk/>
            <pc:sldMk cId="1856793482" sldId="282"/>
            <ac:grpSpMk id="11" creationId="{DB88BD78-87E1-424D-B479-C37D8E41B12E}"/>
          </ac:grpSpMkLst>
        </pc:grpChg>
        <pc:grpChg chg="add del">
          <ac:chgData name="Ngô Thị Dịu" userId="9239adeb-dabb-42ee-b658-acdf993bd767" providerId="ADAL" clId="{674918B6-32F0-4A4E-856A-960CAE2BFBF4}" dt="2024-06-25T13:10:23.296" v="18" actId="26606"/>
          <ac:grpSpMkLst>
            <pc:docMk/>
            <pc:sldMk cId="1856793482" sldId="282"/>
            <ac:grpSpMk id="30" creationId="{DB88BD78-87E1-424D-B479-C37D8E41B12E}"/>
          </ac:grpSpMkLst>
        </pc:grpChg>
        <pc:picChg chg="add mod">
          <ac:chgData name="Ngô Thị Dịu" userId="9239adeb-dabb-42ee-b658-acdf993bd767" providerId="ADAL" clId="{674918B6-32F0-4A4E-856A-960CAE2BFBF4}" dt="2024-06-25T13:11:00.695" v="29" actId="14100"/>
          <ac:picMkLst>
            <pc:docMk/>
            <pc:sldMk cId="1856793482" sldId="282"/>
            <ac:picMk id="4" creationId="{8028E294-D6E5-538A-DE52-5B8C44ABE894}"/>
          </ac:picMkLst>
        </pc:picChg>
      </pc:sldChg>
      <pc:sldChg chg="addSp delSp modSp mod delAnim modAnim">
        <pc:chgData name="Ngô Thị Dịu" userId="9239adeb-dabb-42ee-b658-acdf993bd767" providerId="ADAL" clId="{674918B6-32F0-4A4E-856A-960CAE2BFBF4}" dt="2024-06-26T03:16:59.152" v="61"/>
        <pc:sldMkLst>
          <pc:docMk/>
          <pc:sldMk cId="767862166" sldId="283"/>
        </pc:sldMkLst>
        <pc:spChg chg="del">
          <ac:chgData name="Ngô Thị Dịu" userId="9239adeb-dabb-42ee-b658-acdf993bd767" providerId="ADAL" clId="{674918B6-32F0-4A4E-856A-960CAE2BFBF4}" dt="2024-06-26T03:03:08.861" v="32" actId="478"/>
          <ac:spMkLst>
            <pc:docMk/>
            <pc:sldMk cId="767862166" sldId="283"/>
            <ac:spMk id="26" creationId="{D67416D6-BB5A-407C-BB20-3F62D3A3B39C}"/>
          </ac:spMkLst>
        </pc:spChg>
        <pc:spChg chg="del mod">
          <ac:chgData name="Ngô Thị Dịu" userId="9239adeb-dabb-42ee-b658-acdf993bd767" providerId="ADAL" clId="{674918B6-32F0-4A4E-856A-960CAE2BFBF4}" dt="2024-06-26T03:04:11.221" v="47" actId="478"/>
          <ac:spMkLst>
            <pc:docMk/>
            <pc:sldMk cId="767862166" sldId="283"/>
            <ac:spMk id="31" creationId="{E3E8C3B1-4437-4EC8-97B1-0E0FD9B3592C}"/>
          </ac:spMkLst>
        </pc:spChg>
        <pc:spChg chg="del">
          <ac:chgData name="Ngô Thị Dịu" userId="9239adeb-dabb-42ee-b658-acdf993bd767" providerId="ADAL" clId="{674918B6-32F0-4A4E-856A-960CAE2BFBF4}" dt="2024-06-26T03:03:10.432" v="33" actId="478"/>
          <ac:spMkLst>
            <pc:docMk/>
            <pc:sldMk cId="767862166" sldId="283"/>
            <ac:spMk id="32" creationId="{95F8C48F-3622-439B-B6EB-7F09ED4F2ADA}"/>
          </ac:spMkLst>
        </pc:spChg>
        <pc:grpChg chg="del">
          <ac:chgData name="Ngô Thị Dịu" userId="9239adeb-dabb-42ee-b658-acdf993bd767" providerId="ADAL" clId="{674918B6-32F0-4A4E-856A-960CAE2BFBF4}" dt="2024-06-26T03:04:08.801" v="46" actId="478"/>
          <ac:grpSpMkLst>
            <pc:docMk/>
            <pc:sldMk cId="767862166" sldId="283"/>
            <ac:grpSpMk id="104" creationId="{00000000-0000-0000-0000-000000000000}"/>
          </ac:grpSpMkLst>
        </pc:grpChg>
        <pc:grpChg chg="del">
          <ac:chgData name="Ngô Thị Dịu" userId="9239adeb-dabb-42ee-b658-acdf993bd767" providerId="ADAL" clId="{674918B6-32F0-4A4E-856A-960CAE2BFBF4}" dt="2024-06-26T03:04:03.742" v="43" actId="478"/>
          <ac:grpSpMkLst>
            <pc:docMk/>
            <pc:sldMk cId="767862166" sldId="283"/>
            <ac:grpSpMk id="107" creationId="{00000000-0000-0000-0000-000000000000}"/>
          </ac:grpSpMkLst>
        </pc:grpChg>
        <pc:grpChg chg="del mod">
          <ac:chgData name="Ngô Thị Dịu" userId="9239adeb-dabb-42ee-b658-acdf993bd767" providerId="ADAL" clId="{674918B6-32F0-4A4E-856A-960CAE2BFBF4}" dt="2024-06-26T03:03:16.253" v="35" actId="478"/>
          <ac:grpSpMkLst>
            <pc:docMk/>
            <pc:sldMk cId="767862166" sldId="283"/>
            <ac:grpSpMk id="111" creationId="{00000000-0000-0000-0000-000000000000}"/>
          </ac:grpSpMkLst>
        </pc:grpChg>
        <pc:picChg chg="add del mod">
          <ac:chgData name="Ngô Thị Dịu" userId="9239adeb-dabb-42ee-b658-acdf993bd767" providerId="ADAL" clId="{674918B6-32F0-4A4E-856A-960CAE2BFBF4}" dt="2024-06-26T03:14:58.448" v="58" actId="478"/>
          <ac:picMkLst>
            <pc:docMk/>
            <pc:sldMk cId="767862166" sldId="283"/>
            <ac:picMk id="2" creationId="{E3E97B36-E3B5-C32B-47BB-48DDF9E3E4BB}"/>
          </ac:picMkLst>
        </pc:picChg>
        <pc:picChg chg="add del mod">
          <ac:chgData name="Ngô Thị Dịu" userId="9239adeb-dabb-42ee-b658-acdf993bd767" providerId="ADAL" clId="{674918B6-32F0-4A4E-856A-960CAE2BFBF4}" dt="2024-06-26T03:16:50.913" v="60" actId="478"/>
          <ac:picMkLst>
            <pc:docMk/>
            <pc:sldMk cId="767862166" sldId="283"/>
            <ac:picMk id="3" creationId="{8604DEEC-1132-11F9-84E6-DAAAE91EB360}"/>
          </ac:picMkLst>
        </pc:picChg>
        <pc:picChg chg="del">
          <ac:chgData name="Ngô Thị Dịu" userId="9239adeb-dabb-42ee-b658-acdf993bd767" providerId="ADAL" clId="{674918B6-32F0-4A4E-856A-960CAE2BFBF4}" dt="2024-06-26T03:03:07.283" v="31" actId="478"/>
          <ac:picMkLst>
            <pc:docMk/>
            <pc:sldMk cId="767862166" sldId="283"/>
            <ac:picMk id="3" creationId="{95A3AA1A-F323-4F4B-9711-56967959E9EF}"/>
          </ac:picMkLst>
        </pc:picChg>
        <pc:picChg chg="add mod">
          <ac:chgData name="Ngô Thị Dịu" userId="9239adeb-dabb-42ee-b658-acdf993bd767" providerId="ADAL" clId="{674918B6-32F0-4A4E-856A-960CAE2BFBF4}" dt="2024-06-26T03:16:59.152" v="61"/>
          <ac:picMkLst>
            <pc:docMk/>
            <pc:sldMk cId="767862166" sldId="283"/>
            <ac:picMk id="4" creationId="{D3FCBA49-9AD6-5A73-2B4B-7F6A87443218}"/>
          </ac:picMkLst>
        </pc:picChg>
        <pc:picChg chg="del mod">
          <ac:chgData name="Ngô Thị Dịu" userId="9239adeb-dabb-42ee-b658-acdf993bd767" providerId="ADAL" clId="{674918B6-32F0-4A4E-856A-960CAE2BFBF4}" dt="2024-06-26T03:04:04.989" v="44" actId="478"/>
          <ac:picMkLst>
            <pc:docMk/>
            <pc:sldMk cId="767862166" sldId="283"/>
            <ac:picMk id="30" creationId="{4EA92106-EDEF-422A-B685-8C2BD2F117E5}"/>
          </ac:picMkLst>
        </pc:picChg>
        <pc:picChg chg="del">
          <ac:chgData name="Ngô Thị Dịu" userId="9239adeb-dabb-42ee-b658-acdf993bd767" providerId="ADAL" clId="{674918B6-32F0-4A4E-856A-960CAE2BFBF4}" dt="2024-06-26T03:04:01.257" v="42" actId="478"/>
          <ac:picMkLst>
            <pc:docMk/>
            <pc:sldMk cId="767862166" sldId="283"/>
            <ac:picMk id="110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3:03:18.593" v="37" actId="478"/>
          <ac:picMkLst>
            <pc:docMk/>
            <pc:sldMk cId="767862166" sldId="283"/>
            <ac:picMk id="121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3:03:17.823" v="36" actId="478"/>
          <ac:picMkLst>
            <pc:docMk/>
            <pc:sldMk cId="767862166" sldId="283"/>
            <ac:picMk id="122" creationId="{00000000-0000-0000-0000-000000000000}"/>
          </ac:picMkLst>
        </pc:picChg>
      </pc:sldChg>
      <pc:sldChg chg="delSp modSp del mod delAnim">
        <pc:chgData name="Ngô Thị Dịu" userId="9239adeb-dabb-42ee-b658-acdf993bd767" providerId="ADAL" clId="{674918B6-32F0-4A4E-856A-960CAE2BFBF4}" dt="2024-06-26T03:30:06.663" v="173" actId="47"/>
        <pc:sldMkLst>
          <pc:docMk/>
          <pc:sldMk cId="226380743" sldId="284"/>
        </pc:sldMkLst>
        <pc:spChg chg="del">
          <ac:chgData name="Ngô Thị Dịu" userId="9239adeb-dabb-42ee-b658-acdf993bd767" providerId="ADAL" clId="{674918B6-32F0-4A4E-856A-960CAE2BFBF4}" dt="2024-06-26T03:04:53.334" v="54" actId="478"/>
          <ac:spMkLst>
            <pc:docMk/>
            <pc:sldMk cId="226380743" sldId="284"/>
            <ac:spMk id="26" creationId="{D67416D6-BB5A-407C-BB20-3F62D3A3B39C}"/>
          </ac:spMkLst>
        </pc:spChg>
        <pc:spChg chg="mod">
          <ac:chgData name="Ngô Thị Dịu" userId="9239adeb-dabb-42ee-b658-acdf993bd767" providerId="ADAL" clId="{674918B6-32F0-4A4E-856A-960CAE2BFBF4}" dt="2024-06-26T03:05:00.112" v="55" actId="1076"/>
          <ac:spMkLst>
            <pc:docMk/>
            <pc:sldMk cId="226380743" sldId="284"/>
            <ac:spMk id="31" creationId="{E3E8C3B1-4437-4EC8-97B1-0E0FD9B3592C}"/>
          </ac:spMkLst>
        </pc:spChg>
        <pc:spChg chg="del">
          <ac:chgData name="Ngô Thị Dịu" userId="9239adeb-dabb-42ee-b658-acdf993bd767" providerId="ADAL" clId="{674918B6-32F0-4A4E-856A-960CAE2BFBF4}" dt="2024-06-26T03:04:48.316" v="51" actId="478"/>
          <ac:spMkLst>
            <pc:docMk/>
            <pc:sldMk cId="226380743" sldId="284"/>
            <ac:spMk id="32" creationId="{95F8C48F-3622-439B-B6EB-7F09ED4F2ADA}"/>
          </ac:spMkLst>
        </pc:spChg>
        <pc:grpChg chg="del">
          <ac:chgData name="Ngô Thị Dịu" userId="9239adeb-dabb-42ee-b658-acdf993bd767" providerId="ADAL" clId="{674918B6-32F0-4A4E-856A-960CAE2BFBF4}" dt="2024-06-26T03:04:50.579" v="53" actId="478"/>
          <ac:grpSpMkLst>
            <pc:docMk/>
            <pc:sldMk cId="226380743" sldId="284"/>
            <ac:grpSpMk id="111" creationId="{00000000-0000-0000-0000-000000000000}"/>
          </ac:grpSpMkLst>
        </pc:grpChg>
        <pc:picChg chg="del">
          <ac:chgData name="Ngô Thị Dịu" userId="9239adeb-dabb-42ee-b658-acdf993bd767" providerId="ADAL" clId="{674918B6-32F0-4A4E-856A-960CAE2BFBF4}" dt="2024-06-26T03:04:49.340" v="52" actId="478"/>
          <ac:picMkLst>
            <pc:docMk/>
            <pc:sldMk cId="226380743" sldId="284"/>
            <ac:picMk id="3" creationId="{95A3AA1A-F323-4F4B-9711-56967959E9EF}"/>
          </ac:picMkLst>
        </pc:picChg>
        <pc:picChg chg="mod">
          <ac:chgData name="Ngô Thị Dịu" userId="9239adeb-dabb-42ee-b658-acdf993bd767" providerId="ADAL" clId="{674918B6-32F0-4A4E-856A-960CAE2BFBF4}" dt="2024-06-26T03:05:00.112" v="55" actId="1076"/>
          <ac:picMkLst>
            <pc:docMk/>
            <pc:sldMk cId="226380743" sldId="284"/>
            <ac:picMk id="30" creationId="{4EA92106-EDEF-422A-B685-8C2BD2F117E5}"/>
          </ac:picMkLst>
        </pc:picChg>
        <pc:picChg chg="del">
          <ac:chgData name="Ngô Thị Dịu" userId="9239adeb-dabb-42ee-b658-acdf993bd767" providerId="ADAL" clId="{674918B6-32F0-4A4E-856A-960CAE2BFBF4}" dt="2024-06-26T03:05:03.579" v="57" actId="478"/>
          <ac:picMkLst>
            <pc:docMk/>
            <pc:sldMk cId="226380743" sldId="284"/>
            <ac:picMk id="121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3:05:02.496" v="56" actId="478"/>
          <ac:picMkLst>
            <pc:docMk/>
            <pc:sldMk cId="226380743" sldId="284"/>
            <ac:picMk id="122" creationId="{00000000-0000-0000-0000-000000000000}"/>
          </ac:picMkLst>
        </pc:picChg>
      </pc:sldChg>
      <pc:sldChg chg="addSp delSp modSp mod delAnim">
        <pc:chgData name="Ngô Thị Dịu" userId="9239adeb-dabb-42ee-b658-acdf993bd767" providerId="ADAL" clId="{674918B6-32F0-4A4E-856A-960CAE2BFBF4}" dt="2024-06-26T03:33:25.439" v="223" actId="20577"/>
        <pc:sldMkLst>
          <pc:docMk/>
          <pc:sldMk cId="0" sldId="285"/>
        </pc:sldMkLst>
        <pc:spChg chg="mod">
          <ac:chgData name="Ngô Thị Dịu" userId="9239adeb-dabb-42ee-b658-acdf993bd767" providerId="ADAL" clId="{674918B6-32F0-4A4E-856A-960CAE2BFBF4}" dt="2024-06-26T03:33:05.703" v="216" actId="1076"/>
          <ac:spMkLst>
            <pc:docMk/>
            <pc:sldMk cId="0" sldId="285"/>
            <ac:spMk id="26" creationId="{D67416D6-BB5A-407C-BB20-3F62D3A3B39C}"/>
          </ac:spMkLst>
        </pc:spChg>
        <pc:spChg chg="del">
          <ac:chgData name="Ngô Thị Dịu" userId="9239adeb-dabb-42ee-b658-acdf993bd767" providerId="ADAL" clId="{674918B6-32F0-4A4E-856A-960CAE2BFBF4}" dt="2024-06-26T03:30:12.592" v="174" actId="478"/>
          <ac:spMkLst>
            <pc:docMk/>
            <pc:sldMk cId="0" sldId="285"/>
            <ac:spMk id="31" creationId="{E3E8C3B1-4437-4EC8-97B1-0E0FD9B3592C}"/>
          </ac:spMkLst>
        </pc:spChg>
        <pc:spChg chg="mod">
          <ac:chgData name="Ngô Thị Dịu" userId="9239adeb-dabb-42ee-b658-acdf993bd767" providerId="ADAL" clId="{674918B6-32F0-4A4E-856A-960CAE2BFBF4}" dt="2024-06-26T03:33:25.439" v="223" actId="20577"/>
          <ac:spMkLst>
            <pc:docMk/>
            <pc:sldMk cId="0" sldId="285"/>
            <ac:spMk id="32" creationId="{95F8C48F-3622-439B-B6EB-7F09ED4F2ADA}"/>
          </ac:spMkLst>
        </pc:spChg>
        <pc:spChg chg="add del mod topLvl">
          <ac:chgData name="Ngô Thị Dịu" userId="9239adeb-dabb-42ee-b658-acdf993bd767" providerId="ADAL" clId="{674918B6-32F0-4A4E-856A-960CAE2BFBF4}" dt="2024-06-26T03:30:25.295" v="182" actId="478"/>
          <ac:spMkLst>
            <pc:docMk/>
            <pc:sldMk cId="0" sldId="285"/>
            <ac:spMk id="108" creationId="{00000000-0000-0000-0000-000000000000}"/>
          </ac:spMkLst>
        </pc:spChg>
        <pc:spChg chg="mod topLvl">
          <ac:chgData name="Ngô Thị Dịu" userId="9239adeb-dabb-42ee-b658-acdf993bd767" providerId="ADAL" clId="{674918B6-32F0-4A4E-856A-960CAE2BFBF4}" dt="2024-06-26T03:30:25.295" v="182" actId="478"/>
          <ac:spMkLst>
            <pc:docMk/>
            <pc:sldMk cId="0" sldId="285"/>
            <ac:spMk id="109" creationId="{00000000-0000-0000-0000-000000000000}"/>
          </ac:spMkLst>
        </pc:spChg>
        <pc:grpChg chg="del">
          <ac:chgData name="Ngô Thị Dịu" userId="9239adeb-dabb-42ee-b658-acdf993bd767" providerId="ADAL" clId="{674918B6-32F0-4A4E-856A-960CAE2BFBF4}" dt="2024-06-26T03:30:20.247" v="180" actId="478"/>
          <ac:grpSpMkLst>
            <pc:docMk/>
            <pc:sldMk cId="0" sldId="285"/>
            <ac:grpSpMk id="104" creationId="{00000000-0000-0000-0000-000000000000}"/>
          </ac:grpSpMkLst>
        </pc:grpChg>
        <pc:grpChg chg="add del mod">
          <ac:chgData name="Ngô Thị Dịu" userId="9239adeb-dabb-42ee-b658-acdf993bd767" providerId="ADAL" clId="{674918B6-32F0-4A4E-856A-960CAE2BFBF4}" dt="2024-06-26T03:33:13.268" v="220" actId="1076"/>
          <ac:grpSpMkLst>
            <pc:docMk/>
            <pc:sldMk cId="0" sldId="285"/>
            <ac:grpSpMk id="107" creationId="{00000000-0000-0000-0000-000000000000}"/>
          </ac:grpSpMkLst>
        </pc:grpChg>
        <pc:grpChg chg="del">
          <ac:chgData name="Ngô Thị Dịu" userId="9239adeb-dabb-42ee-b658-acdf993bd767" providerId="ADAL" clId="{674918B6-32F0-4A4E-856A-960CAE2BFBF4}" dt="2024-06-26T03:30:15.822" v="178" actId="478"/>
          <ac:grpSpMkLst>
            <pc:docMk/>
            <pc:sldMk cId="0" sldId="285"/>
            <ac:grpSpMk id="111" creationId="{00000000-0000-0000-0000-000000000000}"/>
          </ac:grpSpMkLst>
        </pc:grpChg>
        <pc:picChg chg="del">
          <ac:chgData name="Ngô Thị Dịu" userId="9239adeb-dabb-42ee-b658-acdf993bd767" providerId="ADAL" clId="{674918B6-32F0-4A4E-856A-960CAE2BFBF4}" dt="2024-06-26T03:31:26.769" v="191" actId="478"/>
          <ac:picMkLst>
            <pc:docMk/>
            <pc:sldMk cId="0" sldId="285"/>
            <ac:picMk id="3" creationId="{95A3AA1A-F323-4F4B-9711-56967959E9EF}"/>
          </ac:picMkLst>
        </pc:picChg>
        <pc:picChg chg="add mod modCrop">
          <ac:chgData name="Ngô Thị Dịu" userId="9239adeb-dabb-42ee-b658-acdf993bd767" providerId="ADAL" clId="{674918B6-32F0-4A4E-856A-960CAE2BFBF4}" dt="2024-06-26T03:33:02.880" v="215" actId="14100"/>
          <ac:picMkLst>
            <pc:docMk/>
            <pc:sldMk cId="0" sldId="285"/>
            <ac:picMk id="4" creationId="{1307FF9B-19A6-FFB6-3297-AAFAE44E9937}"/>
          </ac:picMkLst>
        </pc:picChg>
        <pc:picChg chg="del">
          <ac:chgData name="Ngô Thị Dịu" userId="9239adeb-dabb-42ee-b658-acdf993bd767" providerId="ADAL" clId="{674918B6-32F0-4A4E-856A-960CAE2BFBF4}" dt="2024-06-26T03:30:13.665" v="175" actId="478"/>
          <ac:picMkLst>
            <pc:docMk/>
            <pc:sldMk cId="0" sldId="285"/>
            <ac:picMk id="30" creationId="{4EA92106-EDEF-422A-B685-8C2BD2F117E5}"/>
          </ac:picMkLst>
        </pc:picChg>
        <pc:picChg chg="del">
          <ac:chgData name="Ngô Thị Dịu" userId="9239adeb-dabb-42ee-b658-acdf993bd767" providerId="ADAL" clId="{674918B6-32F0-4A4E-856A-960CAE2BFBF4}" dt="2024-06-26T03:30:18.511" v="179" actId="478"/>
          <ac:picMkLst>
            <pc:docMk/>
            <pc:sldMk cId="0" sldId="285"/>
            <ac:picMk id="110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3:30:15.071" v="177" actId="478"/>
          <ac:picMkLst>
            <pc:docMk/>
            <pc:sldMk cId="0" sldId="285"/>
            <ac:picMk id="121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3:30:14.424" v="176" actId="478"/>
          <ac:picMkLst>
            <pc:docMk/>
            <pc:sldMk cId="0" sldId="285"/>
            <ac:picMk id="122" creationId="{00000000-0000-0000-0000-000000000000}"/>
          </ac:picMkLst>
        </pc:picChg>
      </pc:sldChg>
      <pc:sldChg chg="delSp mod delAnim">
        <pc:chgData name="Ngô Thị Dịu" userId="9239adeb-dabb-42ee-b658-acdf993bd767" providerId="ADAL" clId="{674918B6-32F0-4A4E-856A-960CAE2BFBF4}" dt="2024-06-26T03:33:45.096" v="226" actId="478"/>
        <pc:sldMkLst>
          <pc:docMk/>
          <pc:sldMk cId="399318716" sldId="286"/>
        </pc:sldMkLst>
        <pc:spChg chg="del">
          <ac:chgData name="Ngô Thị Dịu" userId="9239adeb-dabb-42ee-b658-acdf993bd767" providerId="ADAL" clId="{674918B6-32F0-4A4E-856A-960CAE2BFBF4}" dt="2024-06-26T03:33:45.096" v="226" actId="478"/>
          <ac:spMkLst>
            <pc:docMk/>
            <pc:sldMk cId="399318716" sldId="286"/>
            <ac:spMk id="26" creationId="{D67416D6-BB5A-407C-BB20-3F62D3A3B39C}"/>
          </ac:spMkLst>
        </pc:spChg>
        <pc:spChg chg="del">
          <ac:chgData name="Ngô Thị Dịu" userId="9239adeb-dabb-42ee-b658-acdf993bd767" providerId="ADAL" clId="{674918B6-32F0-4A4E-856A-960CAE2BFBF4}" dt="2024-06-26T03:33:41.162" v="224" actId="478"/>
          <ac:spMkLst>
            <pc:docMk/>
            <pc:sldMk cId="399318716" sldId="286"/>
            <ac:spMk id="32" creationId="{95F8C48F-3622-439B-B6EB-7F09ED4F2ADA}"/>
          </ac:spMkLst>
        </pc:spChg>
        <pc:picChg chg="del">
          <ac:chgData name="Ngô Thị Dịu" userId="9239adeb-dabb-42ee-b658-acdf993bd767" providerId="ADAL" clId="{674918B6-32F0-4A4E-856A-960CAE2BFBF4}" dt="2024-06-26T03:33:42.313" v="225" actId="478"/>
          <ac:picMkLst>
            <pc:docMk/>
            <pc:sldMk cId="399318716" sldId="286"/>
            <ac:picMk id="3" creationId="{95A3AA1A-F323-4F4B-9711-56967959E9EF}"/>
          </ac:picMkLst>
        </pc:picChg>
      </pc:sldChg>
      <pc:sldChg chg="delSp modSp del mod delAnim">
        <pc:chgData name="Ngô Thị Dịu" userId="9239adeb-dabb-42ee-b658-acdf993bd767" providerId="ADAL" clId="{674918B6-32F0-4A4E-856A-960CAE2BFBF4}" dt="2024-06-26T08:28:15.378" v="281" actId="47"/>
        <pc:sldMkLst>
          <pc:docMk/>
          <pc:sldMk cId="641146509" sldId="287"/>
        </pc:sldMkLst>
        <pc:spChg chg="del">
          <ac:chgData name="Ngô Thị Dịu" userId="9239adeb-dabb-42ee-b658-acdf993bd767" providerId="ADAL" clId="{674918B6-32F0-4A4E-856A-960CAE2BFBF4}" dt="2024-06-26T08:26:36.753" v="228" actId="478"/>
          <ac:spMkLst>
            <pc:docMk/>
            <pc:sldMk cId="641146509" sldId="287"/>
            <ac:spMk id="26" creationId="{D67416D6-BB5A-407C-BB20-3F62D3A3B39C}"/>
          </ac:spMkLst>
        </pc:spChg>
        <pc:spChg chg="mod">
          <ac:chgData name="Ngô Thị Dịu" userId="9239adeb-dabb-42ee-b658-acdf993bd767" providerId="ADAL" clId="{674918B6-32F0-4A4E-856A-960CAE2BFBF4}" dt="2024-06-26T08:27:48.271" v="274" actId="1076"/>
          <ac:spMkLst>
            <pc:docMk/>
            <pc:sldMk cId="641146509" sldId="287"/>
            <ac:spMk id="32" creationId="{95F8C48F-3622-439B-B6EB-7F09ED4F2ADA}"/>
          </ac:spMkLst>
        </pc:spChg>
        <pc:spChg chg="mod">
          <ac:chgData name="Ngô Thị Dịu" userId="9239adeb-dabb-42ee-b658-acdf993bd767" providerId="ADAL" clId="{674918B6-32F0-4A4E-856A-960CAE2BFBF4}" dt="2024-06-26T08:27:01.740" v="263" actId="122"/>
          <ac:spMkLst>
            <pc:docMk/>
            <pc:sldMk cId="641146509" sldId="287"/>
            <ac:spMk id="108" creationId="{00000000-0000-0000-0000-000000000000}"/>
          </ac:spMkLst>
        </pc:spChg>
        <pc:spChg chg="mod">
          <ac:chgData name="Ngô Thị Dịu" userId="9239adeb-dabb-42ee-b658-acdf993bd767" providerId="ADAL" clId="{674918B6-32F0-4A4E-856A-960CAE2BFBF4}" dt="2024-06-26T08:27:01.740" v="263" actId="122"/>
          <ac:spMkLst>
            <pc:docMk/>
            <pc:sldMk cId="641146509" sldId="287"/>
            <ac:spMk id="109" creationId="{00000000-0000-0000-0000-000000000000}"/>
          </ac:spMkLst>
        </pc:spChg>
        <pc:grpChg chg="mod">
          <ac:chgData name="Ngô Thị Dịu" userId="9239adeb-dabb-42ee-b658-acdf993bd767" providerId="ADAL" clId="{674918B6-32F0-4A4E-856A-960CAE2BFBF4}" dt="2024-06-26T08:27:53.334" v="276" actId="1076"/>
          <ac:grpSpMkLst>
            <pc:docMk/>
            <pc:sldMk cId="641146509" sldId="287"/>
            <ac:grpSpMk id="107" creationId="{00000000-0000-0000-0000-000000000000}"/>
          </ac:grpSpMkLst>
        </pc:grpChg>
        <pc:picChg chg="del">
          <ac:chgData name="Ngô Thị Dịu" userId="9239adeb-dabb-42ee-b658-acdf993bd767" providerId="ADAL" clId="{674918B6-32F0-4A4E-856A-960CAE2BFBF4}" dt="2024-06-26T08:26:35.404" v="227" actId="478"/>
          <ac:picMkLst>
            <pc:docMk/>
            <pc:sldMk cId="641146509" sldId="287"/>
            <ac:picMk id="4" creationId="{1307FF9B-19A6-FFB6-3297-AAFAE44E9937}"/>
          </ac:picMkLst>
        </pc:picChg>
      </pc:sldChg>
      <pc:sldChg chg="addSp delSp modSp mod delAnim modAnim">
        <pc:chgData name="Ngô Thị Dịu" userId="9239adeb-dabb-42ee-b658-acdf993bd767" providerId="ADAL" clId="{674918B6-32F0-4A4E-856A-960CAE2BFBF4}" dt="2024-06-26T08:40:05.902" v="299" actId="1076"/>
        <pc:sldMkLst>
          <pc:docMk/>
          <pc:sldMk cId="1753155125" sldId="288"/>
        </pc:sldMkLst>
        <pc:spChg chg="add mod">
          <ac:chgData name="Ngô Thị Dịu" userId="9239adeb-dabb-42ee-b658-acdf993bd767" providerId="ADAL" clId="{674918B6-32F0-4A4E-856A-960CAE2BFBF4}" dt="2024-06-26T08:30:49.543" v="294" actId="1076"/>
          <ac:spMkLst>
            <pc:docMk/>
            <pc:sldMk cId="1753155125" sldId="288"/>
            <ac:spMk id="2" creationId="{3830D5E9-3DAE-326A-2B98-BB318D089170}"/>
          </ac:spMkLst>
        </pc:spChg>
        <pc:spChg chg="del">
          <ac:chgData name="Ngô Thị Dịu" userId="9239adeb-dabb-42ee-b658-acdf993bd767" providerId="ADAL" clId="{674918B6-32F0-4A4E-856A-960CAE2BFBF4}" dt="2024-06-26T08:28:06.313" v="279" actId="478"/>
          <ac:spMkLst>
            <pc:docMk/>
            <pc:sldMk cId="1753155125" sldId="288"/>
            <ac:spMk id="26" creationId="{D67416D6-BB5A-407C-BB20-3F62D3A3B39C}"/>
          </ac:spMkLst>
        </pc:spChg>
        <pc:spChg chg="del">
          <ac:chgData name="Ngô Thị Dịu" userId="9239adeb-dabb-42ee-b658-acdf993bd767" providerId="ADAL" clId="{674918B6-32F0-4A4E-856A-960CAE2BFBF4}" dt="2024-06-26T08:28:03.436" v="277" actId="478"/>
          <ac:spMkLst>
            <pc:docMk/>
            <pc:sldMk cId="1753155125" sldId="288"/>
            <ac:spMk id="32" creationId="{95F8C48F-3622-439B-B6EB-7F09ED4F2ADA}"/>
          </ac:spMkLst>
        </pc:spChg>
        <pc:spChg chg="mod">
          <ac:chgData name="Ngô Thị Dịu" userId="9239adeb-dabb-42ee-b658-acdf993bd767" providerId="ADAL" clId="{674918B6-32F0-4A4E-856A-960CAE2BFBF4}" dt="2024-06-26T08:30:09.900" v="286" actId="1076"/>
          <ac:spMkLst>
            <pc:docMk/>
            <pc:sldMk cId="1753155125" sldId="288"/>
            <ac:spMk id="108" creationId="{00000000-0000-0000-0000-000000000000}"/>
          </ac:spMkLst>
        </pc:spChg>
        <pc:spChg chg="mod">
          <ac:chgData name="Ngô Thị Dịu" userId="9239adeb-dabb-42ee-b658-acdf993bd767" providerId="ADAL" clId="{674918B6-32F0-4A4E-856A-960CAE2BFBF4}" dt="2024-06-26T08:30:09.900" v="286" actId="1076"/>
          <ac:spMkLst>
            <pc:docMk/>
            <pc:sldMk cId="1753155125" sldId="288"/>
            <ac:spMk id="109" creationId="{00000000-0000-0000-0000-000000000000}"/>
          </ac:spMkLst>
        </pc:spChg>
        <pc:grpChg chg="mod">
          <ac:chgData name="Ngô Thị Dịu" userId="9239adeb-dabb-42ee-b658-acdf993bd767" providerId="ADAL" clId="{674918B6-32F0-4A4E-856A-960CAE2BFBF4}" dt="2024-06-26T08:30:09.900" v="286" actId="1076"/>
          <ac:grpSpMkLst>
            <pc:docMk/>
            <pc:sldMk cId="1753155125" sldId="288"/>
            <ac:grpSpMk id="107" creationId="{00000000-0000-0000-0000-000000000000}"/>
          </ac:grpSpMkLst>
        </pc:grpChg>
        <pc:picChg chg="add mod">
          <ac:chgData name="Ngô Thị Dịu" userId="9239adeb-dabb-42ee-b658-acdf993bd767" providerId="ADAL" clId="{674918B6-32F0-4A4E-856A-960CAE2BFBF4}" dt="2024-06-26T08:40:05.902" v="299" actId="1076"/>
          <ac:picMkLst>
            <pc:docMk/>
            <pc:sldMk cId="1753155125" sldId="288"/>
            <ac:picMk id="3" creationId="{358F5C4B-1D9D-194D-2DB1-AE1C203CF74B}"/>
          </ac:picMkLst>
        </pc:picChg>
        <pc:picChg chg="del">
          <ac:chgData name="Ngô Thị Dịu" userId="9239adeb-dabb-42ee-b658-acdf993bd767" providerId="ADAL" clId="{674918B6-32F0-4A4E-856A-960CAE2BFBF4}" dt="2024-06-26T08:28:04.087" v="278" actId="478"/>
          <ac:picMkLst>
            <pc:docMk/>
            <pc:sldMk cId="1753155125" sldId="288"/>
            <ac:picMk id="4" creationId="{1307FF9B-19A6-FFB6-3297-AAFAE44E9937}"/>
          </ac:picMkLst>
        </pc:picChg>
        <pc:picChg chg="add mod">
          <ac:chgData name="Ngô Thị Dịu" userId="9239adeb-dabb-42ee-b658-acdf993bd767" providerId="ADAL" clId="{674918B6-32F0-4A4E-856A-960CAE2BFBF4}" dt="2024-06-26T08:30:37.430" v="292" actId="1076"/>
          <ac:picMkLst>
            <pc:docMk/>
            <pc:sldMk cId="1753155125" sldId="288"/>
            <ac:picMk id="1026" creationId="{464752A5-0B4B-8A25-E26B-C52ED8C9FDBB}"/>
          </ac:picMkLst>
        </pc:picChg>
      </pc:sldChg>
      <pc:sldChg chg="modSp mod">
        <pc:chgData name="Ngô Thị Dịu" userId="9239adeb-dabb-42ee-b658-acdf993bd767" providerId="ADAL" clId="{674918B6-32F0-4A4E-856A-960CAE2BFBF4}" dt="2024-06-26T08:41:01.649" v="382" actId="14100"/>
        <pc:sldMkLst>
          <pc:docMk/>
          <pc:sldMk cId="1515240965" sldId="381"/>
        </pc:sldMkLst>
        <pc:spChg chg="mod">
          <ac:chgData name="Ngô Thị Dịu" userId="9239adeb-dabb-42ee-b658-acdf993bd767" providerId="ADAL" clId="{674918B6-32F0-4A4E-856A-960CAE2BFBF4}" dt="2024-06-26T08:41:01.649" v="382" actId="14100"/>
          <ac:spMkLst>
            <pc:docMk/>
            <pc:sldMk cId="1515240965" sldId="381"/>
            <ac:spMk id="32" creationId="{B11F5685-8E1D-468C-BA04-32A479A18E3A}"/>
          </ac:spMkLst>
        </pc:spChg>
      </pc:sldChg>
      <pc:sldChg chg="addSp delSp modSp mod delAnim modAnim">
        <pc:chgData name="Ngô Thị Dịu" userId="9239adeb-dabb-42ee-b658-acdf993bd767" providerId="ADAL" clId="{674918B6-32F0-4A4E-856A-960CAE2BFBF4}" dt="2024-06-26T08:58:57.207" v="739" actId="1076"/>
        <pc:sldMkLst>
          <pc:docMk/>
          <pc:sldMk cId="2938911732" sldId="382"/>
        </pc:sldMkLst>
        <pc:spChg chg="del">
          <ac:chgData name="Ngô Thị Dịu" userId="9239adeb-dabb-42ee-b658-acdf993bd767" providerId="ADAL" clId="{674918B6-32F0-4A4E-856A-960CAE2BFBF4}" dt="2024-06-26T08:45:44.791" v="385" actId="478"/>
          <ac:spMkLst>
            <pc:docMk/>
            <pc:sldMk cId="2938911732" sldId="382"/>
            <ac:spMk id="64" creationId="{970177DD-302E-46AC-A027-B71CA6A910FD}"/>
          </ac:spMkLst>
        </pc:spChg>
        <pc:spChg chg="del">
          <ac:chgData name="Ngô Thị Dịu" userId="9239adeb-dabb-42ee-b658-acdf993bd767" providerId="ADAL" clId="{674918B6-32F0-4A4E-856A-960CAE2BFBF4}" dt="2024-06-26T08:45:41.211" v="384" actId="478"/>
          <ac:spMkLst>
            <pc:docMk/>
            <pc:sldMk cId="2938911732" sldId="382"/>
            <ac:spMk id="68" creationId="{20186D95-A161-444B-BF23-0EFB12A8A955}"/>
          </ac:spMkLst>
        </pc:spChg>
        <pc:spChg chg="mod">
          <ac:chgData name="Ngô Thị Dịu" userId="9239adeb-dabb-42ee-b658-acdf993bd767" providerId="ADAL" clId="{674918B6-32F0-4A4E-856A-960CAE2BFBF4}" dt="2024-06-26T08:58:53.854" v="738" actId="1076"/>
          <ac:spMkLst>
            <pc:docMk/>
            <pc:sldMk cId="2938911732" sldId="382"/>
            <ac:spMk id="70" creationId="{96808E75-01AD-4A44-8358-67AB613EA04E}"/>
          </ac:spMkLst>
        </pc:spChg>
        <pc:spChg chg="del">
          <ac:chgData name="Ngô Thị Dịu" userId="9239adeb-dabb-42ee-b658-acdf993bd767" providerId="ADAL" clId="{674918B6-32F0-4A4E-856A-960CAE2BFBF4}" dt="2024-06-26T08:45:30.525" v="383" actId="478"/>
          <ac:spMkLst>
            <pc:docMk/>
            <pc:sldMk cId="2938911732" sldId="382"/>
            <ac:spMk id="645" creationId="{00000000-0000-0000-0000-000000000000}"/>
          </ac:spMkLst>
        </pc:spChg>
        <pc:spChg chg="del">
          <ac:chgData name="Ngô Thị Dịu" userId="9239adeb-dabb-42ee-b658-acdf993bd767" providerId="ADAL" clId="{674918B6-32F0-4A4E-856A-960CAE2BFBF4}" dt="2024-06-26T08:50:35.339" v="718" actId="478"/>
          <ac:spMkLst>
            <pc:docMk/>
            <pc:sldMk cId="2938911732" sldId="382"/>
            <ac:spMk id="648" creationId="{00000000-0000-0000-0000-000000000000}"/>
          </ac:spMkLst>
        </pc:spChg>
        <pc:grpChg chg="del">
          <ac:chgData name="Ngô Thị Dịu" userId="9239adeb-dabb-42ee-b658-acdf993bd767" providerId="ADAL" clId="{674918B6-32F0-4A4E-856A-960CAE2BFBF4}" dt="2024-06-26T08:45:30.525" v="383" actId="478"/>
          <ac:grpSpMkLst>
            <pc:docMk/>
            <pc:sldMk cId="2938911732" sldId="382"/>
            <ac:grpSpMk id="644" creationId="{00000000-0000-0000-0000-000000000000}"/>
          </ac:grpSpMkLst>
        </pc:grpChg>
        <pc:grpChg chg="del">
          <ac:chgData name="Ngô Thị Dịu" userId="9239adeb-dabb-42ee-b658-acdf993bd767" providerId="ADAL" clId="{674918B6-32F0-4A4E-856A-960CAE2BFBF4}" dt="2024-06-26T08:50:35.339" v="718" actId="478"/>
          <ac:grpSpMkLst>
            <pc:docMk/>
            <pc:sldMk cId="2938911732" sldId="382"/>
            <ac:grpSpMk id="647" creationId="{00000000-0000-0000-0000-000000000000}"/>
          </ac:grpSpMkLst>
        </pc:grpChg>
        <pc:picChg chg="del mod modCrop">
          <ac:chgData name="Ngô Thị Dịu" userId="9239adeb-dabb-42ee-b658-acdf993bd767" providerId="ADAL" clId="{674918B6-32F0-4A4E-856A-960CAE2BFBF4}" dt="2024-06-26T08:50:03.855" v="710" actId="478"/>
          <ac:picMkLst>
            <pc:docMk/>
            <pc:sldMk cId="2938911732" sldId="382"/>
            <ac:picMk id="3" creationId="{FE30024B-9BC8-456C-B6B3-C16D28CEC7D2}"/>
          </ac:picMkLst>
        </pc:picChg>
        <pc:picChg chg="add mod modCrop">
          <ac:chgData name="Ngô Thị Dịu" userId="9239adeb-dabb-42ee-b658-acdf993bd767" providerId="ADAL" clId="{674918B6-32F0-4A4E-856A-960CAE2BFBF4}" dt="2024-06-26T08:50:38.126" v="719" actId="1076"/>
          <ac:picMkLst>
            <pc:docMk/>
            <pc:sldMk cId="2938911732" sldId="382"/>
            <ac:picMk id="4" creationId="{52142258-8846-B3FA-E26E-4AEB8ADB316C}"/>
          </ac:picMkLst>
        </pc:picChg>
        <pc:picChg chg="add mod">
          <ac:chgData name="Ngô Thị Dịu" userId="9239adeb-dabb-42ee-b658-acdf993bd767" providerId="ADAL" clId="{674918B6-32F0-4A4E-856A-960CAE2BFBF4}" dt="2024-06-26T08:58:57.207" v="739" actId="1076"/>
          <ac:picMkLst>
            <pc:docMk/>
            <pc:sldMk cId="2938911732" sldId="382"/>
            <ac:picMk id="5" creationId="{C18A6E92-4120-ADB2-AFD4-67AE4A67F7D8}"/>
          </ac:picMkLst>
        </pc:picChg>
        <pc:picChg chg="del">
          <ac:chgData name="Ngô Thị Dịu" userId="9239adeb-dabb-42ee-b658-acdf993bd767" providerId="ADAL" clId="{674918B6-32F0-4A4E-856A-960CAE2BFBF4}" dt="2024-06-26T08:45:45.819" v="386" actId="478"/>
          <ac:picMkLst>
            <pc:docMk/>
            <pc:sldMk cId="2938911732" sldId="382"/>
            <ac:picMk id="62" creationId="{9E707FEE-E14D-4899-BEA9-5109547D4B49}"/>
          </ac:picMkLst>
        </pc:picChg>
        <pc:picChg chg="add mod">
          <ac:chgData name="Ngô Thị Dịu" userId="9239adeb-dabb-42ee-b658-acdf993bd767" providerId="ADAL" clId="{674918B6-32F0-4A4E-856A-960CAE2BFBF4}" dt="2024-06-26T08:54:03.126" v="727" actId="1076"/>
          <ac:picMkLst>
            <pc:docMk/>
            <pc:sldMk cId="2938911732" sldId="382"/>
            <ac:picMk id="1026" creationId="{A56A874F-DDD3-7786-FA76-FBC550B4A78D}"/>
          </ac:picMkLst>
        </pc:picChg>
      </pc:sldChg>
      <pc:sldChg chg="addSp delSp modSp mod modAnim">
        <pc:chgData name="Ngô Thị Dịu" userId="9239adeb-dabb-42ee-b658-acdf993bd767" providerId="ADAL" clId="{674918B6-32F0-4A4E-856A-960CAE2BFBF4}" dt="2024-06-26T09:27:52.421" v="842"/>
        <pc:sldMkLst>
          <pc:docMk/>
          <pc:sldMk cId="2352905439" sldId="383"/>
        </pc:sldMkLst>
        <pc:spChg chg="add mod">
          <ac:chgData name="Ngô Thị Dịu" userId="9239adeb-dabb-42ee-b658-acdf993bd767" providerId="ADAL" clId="{674918B6-32F0-4A4E-856A-960CAE2BFBF4}" dt="2024-06-26T09:26:22.615" v="832" actId="1076"/>
          <ac:spMkLst>
            <pc:docMk/>
            <pc:sldMk cId="2352905439" sldId="383"/>
            <ac:spMk id="43" creationId="{B3081C77-5507-401E-B062-B181DA1A9A6D}"/>
          </ac:spMkLst>
        </pc:spChg>
        <pc:spChg chg="del mod">
          <ac:chgData name="Ngô Thị Dịu" userId="9239adeb-dabb-42ee-b658-acdf993bd767" providerId="ADAL" clId="{674918B6-32F0-4A4E-856A-960CAE2BFBF4}" dt="2024-06-26T09:25:19.199" v="810" actId="478"/>
          <ac:spMkLst>
            <pc:docMk/>
            <pc:sldMk cId="2352905439" sldId="383"/>
            <ac:spMk id="64" creationId="{970177DD-302E-46AC-A027-B71CA6A910FD}"/>
          </ac:spMkLst>
        </pc:spChg>
        <pc:spChg chg="mod">
          <ac:chgData name="Ngô Thị Dịu" userId="9239adeb-dabb-42ee-b658-acdf993bd767" providerId="ADAL" clId="{674918B6-32F0-4A4E-856A-960CAE2BFBF4}" dt="2024-06-26T09:26:28.879" v="834" actId="1076"/>
          <ac:spMkLst>
            <pc:docMk/>
            <pc:sldMk cId="2352905439" sldId="383"/>
            <ac:spMk id="68" creationId="{20186D95-A161-444B-BF23-0EFB12A8A955}"/>
          </ac:spMkLst>
        </pc:spChg>
        <pc:spChg chg="del mod">
          <ac:chgData name="Ngô Thị Dịu" userId="9239adeb-dabb-42ee-b658-acdf993bd767" providerId="ADAL" clId="{674918B6-32F0-4A4E-856A-960CAE2BFBF4}" dt="2024-06-26T09:25:17.683" v="809" actId="478"/>
          <ac:spMkLst>
            <pc:docMk/>
            <pc:sldMk cId="2352905439" sldId="383"/>
            <ac:spMk id="70" creationId="{96808E75-01AD-4A44-8358-67AB613EA04E}"/>
          </ac:spMkLst>
        </pc:spChg>
        <pc:spChg chg="del">
          <ac:chgData name="Ngô Thị Dịu" userId="9239adeb-dabb-42ee-b658-acdf993bd767" providerId="ADAL" clId="{674918B6-32F0-4A4E-856A-960CAE2BFBF4}" dt="2024-06-26T09:23:21.837" v="784" actId="478"/>
          <ac:spMkLst>
            <pc:docMk/>
            <pc:sldMk cId="2352905439" sldId="383"/>
            <ac:spMk id="648" creationId="{00000000-0000-0000-0000-000000000000}"/>
          </ac:spMkLst>
        </pc:spChg>
        <pc:grpChg chg="del mod">
          <ac:chgData name="Ngô Thị Dịu" userId="9239adeb-dabb-42ee-b658-acdf993bd767" providerId="ADAL" clId="{674918B6-32F0-4A4E-856A-960CAE2BFBF4}" dt="2024-06-26T09:23:23.125" v="785" actId="478"/>
          <ac:grpSpMkLst>
            <pc:docMk/>
            <pc:sldMk cId="2352905439" sldId="383"/>
            <ac:grpSpMk id="643" creationId="{00000000-0000-0000-0000-000000000000}"/>
          </ac:grpSpMkLst>
        </pc:grpChg>
        <pc:grpChg chg="del">
          <ac:chgData name="Ngô Thị Dịu" userId="9239adeb-dabb-42ee-b658-acdf993bd767" providerId="ADAL" clId="{674918B6-32F0-4A4E-856A-960CAE2BFBF4}" dt="2024-06-26T09:23:21.837" v="784" actId="478"/>
          <ac:grpSpMkLst>
            <pc:docMk/>
            <pc:sldMk cId="2352905439" sldId="383"/>
            <ac:grpSpMk id="647" creationId="{00000000-0000-0000-0000-000000000000}"/>
          </ac:grpSpMkLst>
        </pc:grpChg>
        <pc:picChg chg="add mod">
          <ac:chgData name="Ngô Thị Dịu" userId="9239adeb-dabb-42ee-b658-acdf993bd767" providerId="ADAL" clId="{674918B6-32F0-4A4E-856A-960CAE2BFBF4}" dt="2024-06-26T09:21:39.867" v="775" actId="14100"/>
          <ac:picMkLst>
            <pc:docMk/>
            <pc:sldMk cId="2352905439" sldId="383"/>
            <ac:picMk id="2" creationId="{A42505D6-387B-CC03-3B24-340A68E0EA81}"/>
          </ac:picMkLst>
        </pc:picChg>
        <pc:picChg chg="add del mod modCrop">
          <ac:chgData name="Ngô Thị Dịu" userId="9239adeb-dabb-42ee-b658-acdf993bd767" providerId="ADAL" clId="{674918B6-32F0-4A4E-856A-960CAE2BFBF4}" dt="2024-06-26T09:23:10.770" v="778" actId="478"/>
          <ac:picMkLst>
            <pc:docMk/>
            <pc:sldMk cId="2352905439" sldId="383"/>
            <ac:picMk id="3" creationId="{FE30024B-9BC8-456C-B6B3-C16D28CEC7D2}"/>
          </ac:picMkLst>
        </pc:picChg>
        <pc:picChg chg="add mod">
          <ac:chgData name="Ngô Thị Dịu" userId="9239adeb-dabb-42ee-b658-acdf993bd767" providerId="ADAL" clId="{674918B6-32F0-4A4E-856A-960CAE2BFBF4}" dt="2024-06-26T09:27:32.295" v="839" actId="1076"/>
          <ac:picMkLst>
            <pc:docMk/>
            <pc:sldMk cId="2352905439" sldId="383"/>
            <ac:picMk id="5" creationId="{548BEE98-3FB3-C355-9287-CC7E95451CE2}"/>
          </ac:picMkLst>
        </pc:picChg>
        <pc:picChg chg="add mod">
          <ac:chgData name="Ngô Thị Dịu" userId="9239adeb-dabb-42ee-b658-acdf993bd767" providerId="ADAL" clId="{674918B6-32F0-4A4E-856A-960CAE2BFBF4}" dt="2024-06-26T09:27:36.424" v="840" actId="1076"/>
          <ac:picMkLst>
            <pc:docMk/>
            <pc:sldMk cId="2352905439" sldId="383"/>
            <ac:picMk id="6" creationId="{3C4732D2-F845-CD83-4D3C-A77826471888}"/>
          </ac:picMkLst>
        </pc:picChg>
        <pc:picChg chg="add mod">
          <ac:chgData name="Ngô Thị Dịu" userId="9239adeb-dabb-42ee-b658-acdf993bd767" providerId="ADAL" clId="{674918B6-32F0-4A4E-856A-960CAE2BFBF4}" dt="2024-06-26T09:26:18.408" v="831" actId="1076"/>
          <ac:picMkLst>
            <pc:docMk/>
            <pc:sldMk cId="2352905439" sldId="383"/>
            <ac:picMk id="42" creationId="{01AE3F4A-D2FF-4D60-9985-5162DE542544}"/>
          </ac:picMkLst>
        </pc:picChg>
        <pc:picChg chg="del mod">
          <ac:chgData name="Ngô Thị Dịu" userId="9239adeb-dabb-42ee-b658-acdf993bd767" providerId="ADAL" clId="{674918B6-32F0-4A4E-856A-960CAE2BFBF4}" dt="2024-06-26T09:25:20.043" v="811" actId="478"/>
          <ac:picMkLst>
            <pc:docMk/>
            <pc:sldMk cId="2352905439" sldId="383"/>
            <ac:picMk id="62" creationId="{9E707FEE-E14D-4899-BEA9-5109547D4B49}"/>
          </ac:picMkLst>
        </pc:picChg>
        <pc:picChg chg="add mod">
          <ac:chgData name="Ngô Thị Dịu" userId="9239adeb-dabb-42ee-b658-acdf993bd767" providerId="ADAL" clId="{674918B6-32F0-4A4E-856A-960CAE2BFBF4}" dt="2024-06-26T09:26:17.118" v="830" actId="1076"/>
          <ac:picMkLst>
            <pc:docMk/>
            <pc:sldMk cId="2352905439" sldId="383"/>
            <ac:picMk id="413" creationId="{00000000-0000-0000-0000-000000000000}"/>
          </ac:picMkLst>
        </pc:picChg>
      </pc:sldChg>
      <pc:sldChg chg="del modAnim">
        <pc:chgData name="Ngô Thị Dịu" userId="9239adeb-dabb-42ee-b658-acdf993bd767" providerId="ADAL" clId="{674918B6-32F0-4A4E-856A-960CAE2BFBF4}" dt="2024-06-26T09:20:25.285" v="766" actId="2696"/>
        <pc:sldMkLst>
          <pc:docMk/>
          <pc:sldMk cId="3414401969" sldId="383"/>
        </pc:sldMkLst>
      </pc:sldChg>
      <pc:sldChg chg="add del">
        <pc:chgData name="Ngô Thị Dịu" userId="9239adeb-dabb-42ee-b658-acdf993bd767" providerId="ADAL" clId="{674918B6-32F0-4A4E-856A-960CAE2BFBF4}" dt="2024-06-26T09:37:36.143" v="860" actId="2696"/>
        <pc:sldMkLst>
          <pc:docMk/>
          <pc:sldMk cId="3916776909" sldId="384"/>
        </pc:sldMkLst>
      </pc:sldChg>
      <pc:sldMasterChg chg="delSldLayout">
        <pc:chgData name="Ngô Thị Dịu" userId="9239adeb-dabb-42ee-b658-acdf993bd767" providerId="ADAL" clId="{674918B6-32F0-4A4E-856A-960CAE2BFBF4}" dt="2024-06-25T13:12:01.118" v="30" actId="2696"/>
        <pc:sldMasterMkLst>
          <pc:docMk/>
          <pc:sldMasterMk cId="0" sldId="2147483659"/>
        </pc:sldMasterMkLst>
        <pc:sldLayoutChg chg="del">
          <pc:chgData name="Ngô Thị Dịu" userId="9239adeb-dabb-42ee-b658-acdf993bd767" providerId="ADAL" clId="{674918B6-32F0-4A4E-856A-960CAE2BFBF4}" dt="2024-06-25T13:12:01.118" v="30" actId="2696"/>
          <pc:sldLayoutMkLst>
            <pc:docMk/>
            <pc:sldMasterMk cId="0" sldId="2147483659"/>
            <pc:sldLayoutMk cId="0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500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6136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5930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3099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0979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2789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7462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14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93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9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1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40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59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85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76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06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75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14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91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9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07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40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0863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5820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5753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2180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8792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9323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920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96808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7177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8534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141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5259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78224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5808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74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9" r:id="rId2"/>
    <p:sldLayoutId id="2147483688" r:id="rId3"/>
    <p:sldLayoutId id="2147483687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994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slide" Target="slide14.xml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slide" Target="slide17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32.gif"/><Relationship Id="rId5" Type="http://schemas.openxmlformats.org/officeDocument/2006/relationships/image" Target="../media/image27.png"/><Relationship Id="rId15" Type="http://schemas.openxmlformats.org/officeDocument/2006/relationships/slide" Target="slide16.xml"/><Relationship Id="rId10" Type="http://schemas.openxmlformats.org/officeDocument/2006/relationships/image" Target="../media/image31.gif"/><Relationship Id="rId4" Type="http://schemas.openxmlformats.org/officeDocument/2006/relationships/image" Target="../media/image26.gif"/><Relationship Id="rId9" Type="http://schemas.openxmlformats.org/officeDocument/2006/relationships/image" Target="../media/image30.gif"/><Relationship Id="rId14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38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mp"/><Relationship Id="rId3" Type="http://schemas.openxmlformats.org/officeDocument/2006/relationships/image" Target="../media/image37.jpeg"/><Relationship Id="rId7" Type="http://schemas.openxmlformats.org/officeDocument/2006/relationships/image" Target="../media/image40.tm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tmp"/><Relationship Id="rId5" Type="http://schemas.openxmlformats.org/officeDocument/2006/relationships/image" Target="../media/image38.png"/><Relationship Id="rId4" Type="http://schemas.openxmlformats.org/officeDocument/2006/relationships/slide" Target="slide12.xml"/><Relationship Id="rId9" Type="http://schemas.openxmlformats.org/officeDocument/2006/relationships/image" Target="../media/image42.tm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mp"/><Relationship Id="rId3" Type="http://schemas.openxmlformats.org/officeDocument/2006/relationships/image" Target="../media/image37.jpeg"/><Relationship Id="rId7" Type="http://schemas.openxmlformats.org/officeDocument/2006/relationships/image" Target="../media/image40.tm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tmp"/><Relationship Id="rId5" Type="http://schemas.openxmlformats.org/officeDocument/2006/relationships/image" Target="../media/image38.png"/><Relationship Id="rId4" Type="http://schemas.openxmlformats.org/officeDocument/2006/relationships/slide" Target="slide12.xml"/><Relationship Id="rId9" Type="http://schemas.openxmlformats.org/officeDocument/2006/relationships/image" Target="../media/image42.tm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mp"/><Relationship Id="rId3" Type="http://schemas.openxmlformats.org/officeDocument/2006/relationships/audio" Target="../media/audio3.wav"/><Relationship Id="rId7" Type="http://schemas.openxmlformats.org/officeDocument/2006/relationships/image" Target="../media/image43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slide" Target="slide1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8526"/>
            <a:ext cx="18288000" cy="10287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2120380" y="2352477"/>
            <a:ext cx="15360650" cy="2391349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lnSpc>
                <a:spcPct val="122007"/>
              </a:lnSpc>
            </a:pPr>
            <a:r>
              <a:rPr lang="vi-VN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sym typeface="Paytone One"/>
              </a:rPr>
              <a:t>CHỦ ĐỀ 6. GIẢI QUYẾT VẤN ĐỀ VỚI SỰ </a:t>
            </a:r>
          </a:p>
          <a:p>
            <a:pPr algn="ctr">
              <a:lnSpc>
                <a:spcPct val="122007"/>
              </a:lnSpc>
            </a:pPr>
            <a:r>
              <a:rPr lang="vi-VN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sym typeface="Paytone One"/>
              </a:rPr>
              <a:t>TRỢ GIÚP CỦA </a:t>
            </a:r>
            <a:r>
              <a:rPr lang="vi-VN" sz="60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sym typeface="Paytone One"/>
              </a:rPr>
              <a:t>MÁY </a:t>
            </a:r>
            <a:r>
              <a:rPr lang="vi-VN" sz="60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sym typeface="Paytone One"/>
              </a:rPr>
              <a:t>TÍN</a:t>
            </a:r>
            <a:r>
              <a:rPr lang="en-US" sz="60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H</a:t>
            </a:r>
            <a:endParaRPr lang="vi-VN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732" y="4601434"/>
            <a:ext cx="16116300" cy="12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>
              <a:lnSpc>
                <a:spcPct val="119003"/>
              </a:lnSpc>
            </a:pPr>
            <a:r>
              <a:rPr lang="vi-VN" sz="6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 </a:t>
            </a:r>
            <a:r>
              <a:rPr lang="vi-VN" sz="6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</a:t>
            </a:r>
            <a:r>
              <a:rPr lang="en-US" sz="6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</a:t>
            </a:r>
            <a:r>
              <a:rPr lang="vi-VN" sz="6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vi-VN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CẤU </a:t>
            </a:r>
            <a:r>
              <a:rPr lang="vi-VN" sz="6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TRÚC </a:t>
            </a:r>
            <a:r>
              <a:rPr lang="en-US" sz="6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LẶP </a:t>
            </a:r>
            <a:r>
              <a:rPr lang="vi-VN" sz="6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(TIẾT </a:t>
            </a:r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vi-VN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)</a:t>
            </a:r>
            <a:endParaRPr lang="vi-VN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138" y="5849409"/>
            <a:ext cx="12751723" cy="2493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290" y="496053"/>
            <a:ext cx="7686830" cy="193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1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338;p21">
            <a:extLst>
              <a:ext uri="{FF2B5EF4-FFF2-40B4-BE49-F238E27FC236}">
                <a16:creationId xmlns:a16="http://schemas.microsoft.com/office/drawing/2014/main" xmlns="" id="{20186D95-A161-444B-BF23-0EFB12A8A955}"/>
              </a:ext>
            </a:extLst>
          </p:cNvPr>
          <p:cNvSpPr txBox="1"/>
          <p:nvPr/>
        </p:nvSpPr>
        <p:spPr>
          <a:xfrm>
            <a:off x="3695700" y="9233210"/>
            <a:ext cx="9086850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77. Chương trinh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điều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khiển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nhân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vật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mèo</a:t>
            </a:r>
            <a:endParaRPr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8BEE98-3FB3-C355-9287-CC7E95451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526" y="2539342"/>
            <a:ext cx="7292688" cy="6601522"/>
          </a:xfrm>
          <a:prstGeom prst="rect">
            <a:avLst/>
          </a:prstGeom>
        </p:spPr>
      </p:pic>
      <p:pic>
        <p:nvPicPr>
          <p:cNvPr id="413" name="Google Shape;41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23" y="155469"/>
            <a:ext cx="1405053" cy="2383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1AE3F4A-D2FF-4D60-9985-5162DE54254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727424" y="561134"/>
            <a:ext cx="707060" cy="786271"/>
          </a:xfrm>
          <a:prstGeom prst="rect">
            <a:avLst/>
          </a:prstGeom>
        </p:spPr>
      </p:pic>
      <p:sp>
        <p:nvSpPr>
          <p:cNvPr id="43" name="Google Shape;124;p14">
            <a:extLst>
              <a:ext uri="{FF2B5EF4-FFF2-40B4-BE49-F238E27FC236}">
                <a16:creationId xmlns:a16="http://schemas.microsoft.com/office/drawing/2014/main" xmlns="" id="{B3081C77-5507-401E-B062-B181DA1A9A6D}"/>
              </a:ext>
            </a:extLst>
          </p:cNvPr>
          <p:cNvSpPr txBox="1"/>
          <p:nvPr/>
        </p:nvSpPr>
        <p:spPr>
          <a:xfrm>
            <a:off x="2966643" y="446261"/>
            <a:ext cx="14384654" cy="180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2010"/>
              </a:lnSpc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77b,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4732D2-F845-CD83-4D3C-A77826471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2248549"/>
            <a:ext cx="10020300" cy="6799969"/>
          </a:xfrm>
          <a:prstGeom prst="rect">
            <a:avLst/>
          </a:prstGeom>
        </p:spPr>
      </p:pic>
      <p:pic>
        <p:nvPicPr>
          <p:cNvPr id="8" name="Google Shape;121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4039318" y="6508773"/>
            <a:ext cx="3846484" cy="3524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90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1"/>
            <a:ext cx="18285864" cy="10285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70951" y="6479634"/>
            <a:ext cx="4152900" cy="36545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02519" y="3141678"/>
            <a:ext cx="16272978" cy="2628900"/>
          </a:xfrm>
          <a:prstGeom prst="rect">
            <a:avLst/>
          </a:prstGeom>
          <a:solidFill>
            <a:schemeClr val="dk1">
              <a:alpha val="3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1260" y="3850734"/>
            <a:ext cx="17275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en-US" sz="80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 MÈO CON BẮT CHUỘT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52675" y="5936761"/>
            <a:ext cx="8998731" cy="14537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1"/>
            <a:ext cx="18285864" cy="102857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647700" y="8146256"/>
            <a:ext cx="19244267" cy="7177776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buClrTx/>
              </a:pPr>
              <a:endParaRPr lang="en-US" sz="27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345" y="4486276"/>
            <a:ext cx="2414588" cy="2414588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828" y="7559612"/>
            <a:ext cx="3623073" cy="1761785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553" y="8146256"/>
            <a:ext cx="4511439" cy="2134245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8" y="6454870"/>
            <a:ext cx="2737181" cy="3345446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17" y="5638734"/>
            <a:ext cx="2847485" cy="3480261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357" y="2700266"/>
            <a:ext cx="2758392" cy="337136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677" y="6621179"/>
            <a:ext cx="2723013" cy="3328128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32964" y="6156198"/>
            <a:ext cx="4152900" cy="3654552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3" action="ppaction://hlinksldjump"/>
          </p:cNvPr>
          <p:cNvSpPr/>
          <p:nvPr/>
        </p:nvSpPr>
        <p:spPr>
          <a:xfrm>
            <a:off x="10866817" y="7860700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6600" kern="1200" dirty="0">
                <a:solidFill>
                  <a:prstClr val="black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9" name="CẤM BUÔN BÁN, CẤM REUP">
            <a:hlinkClick r:id="rId14" action="ppaction://hlinksldjump"/>
          </p:cNvPr>
          <p:cNvSpPr/>
          <p:nvPr/>
        </p:nvSpPr>
        <p:spPr>
          <a:xfrm>
            <a:off x="8718389" y="4293814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6600" kern="1200" dirty="0">
                <a:solidFill>
                  <a:prstClr val="black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5" action="ppaction://hlinksldjump"/>
          </p:cNvPr>
          <p:cNvSpPr/>
          <p:nvPr/>
        </p:nvSpPr>
        <p:spPr>
          <a:xfrm>
            <a:off x="5301161" y="7011614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6600" kern="1200" dirty="0">
                <a:solidFill>
                  <a:prstClr val="black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1" name="ĐC SHARE MIỄN PHÍ BỞI NK POWERSKILLS">
            <a:hlinkClick r:id="rId16" action="ppaction://hlinksldjump"/>
          </p:cNvPr>
          <p:cNvSpPr/>
          <p:nvPr/>
        </p:nvSpPr>
        <p:spPr>
          <a:xfrm>
            <a:off x="1367221" y="8041481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6600" kern="1200" dirty="0">
                <a:solidFill>
                  <a:prstClr val="black"/>
                </a:solidFill>
                <a:latin typeface=".VnBlack" panose="020B7200000000000000" pitchFamily="34" charset="0"/>
              </a:rPr>
              <a:t>4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211051" y="12694607"/>
            <a:ext cx="18385517" cy="2602224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211051" y="12723206"/>
            <a:ext cx="18385517" cy="2600826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1"/>
            <a:ext cx="18285864" cy="102857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71" y="427215"/>
            <a:ext cx="6691944" cy="669194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46" y="4967961"/>
            <a:ext cx="5000625" cy="4286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42" y="5439744"/>
            <a:ext cx="5000625" cy="4286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381" y="4967961"/>
            <a:ext cx="5551038" cy="475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81829" y="353962"/>
            <a:ext cx="15751277" cy="5574890"/>
          </a:xfrm>
          <a:prstGeom prst="rect">
            <a:avLst/>
          </a:prstGeom>
          <a:solidFill>
            <a:schemeClr val="dk1">
              <a:alpha val="4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buClrTx/>
            </a:pPr>
            <a:endParaRPr lang="en-US" sz="4800" b="1" kern="12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buClrTx/>
            </a:pPr>
            <a:r>
              <a:rPr lang="en-US" sz="4800" b="1" kern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48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8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8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8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007401" y="6162143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15160" y="7786511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007401" y="7786513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81829" y="623426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</a:t>
            </a: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047291" y="569883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013E28-DC87-E80C-3737-C3CA773F90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511" t="13471" r="7848" b="21108"/>
          <a:stretch/>
        </p:blipFill>
        <p:spPr>
          <a:xfrm>
            <a:off x="11603915" y="405858"/>
            <a:ext cx="4252170" cy="547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3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47473" y="353961"/>
            <a:ext cx="17003948" cy="5792427"/>
          </a:xfrm>
          <a:prstGeom prst="rect">
            <a:avLst/>
          </a:prstGeom>
          <a:solidFill>
            <a:schemeClr val="dk1">
              <a:alpha val="4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buClrTx/>
            </a:pPr>
            <a:endParaRPr lang="en-US" sz="4800" b="1" kern="12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buClrTx/>
            </a:pPr>
            <a:r>
              <a:rPr lang="en-US" sz="4800" b="1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22567" y="7698175"/>
            <a:ext cx="965399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889823" y="7438044"/>
            <a:ext cx="859206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35724" y="7698175"/>
            <a:ext cx="8592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817868" y="649128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F714E42C-3333-13B6-95A2-A02C53FF4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4708" y="497780"/>
            <a:ext cx="4315735" cy="5494457"/>
          </a:xfrm>
          <a:prstGeom prst="rect">
            <a:avLst/>
          </a:prstGeom>
        </p:spPr>
      </p:pic>
      <p:pic>
        <p:nvPicPr>
          <p:cNvPr id="7" name="Picture 6" descr="A yellow object with white text&#10;&#10;Description automatically generated">
            <a:extLst>
              <a:ext uri="{FF2B5EF4-FFF2-40B4-BE49-F238E27FC236}">
                <a16:creationId xmlns:a16="http://schemas.microsoft.com/office/drawing/2014/main" xmlns="" id="{658F1FF3-5C36-472C-FAAA-F7DC1C0FD6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7423" y="7226685"/>
            <a:ext cx="2469340" cy="1730847"/>
          </a:xfrm>
          <a:prstGeom prst="rect">
            <a:avLst/>
          </a:prstGeom>
        </p:spPr>
      </p:pic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4A86CF7B-1A80-62E1-FAA5-9B6B697B8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2701" y="6206809"/>
            <a:ext cx="3507859" cy="2462470"/>
          </a:xfrm>
          <a:prstGeom prst="rect">
            <a:avLst/>
          </a:prstGeom>
        </p:spPr>
      </p:pic>
      <p:pic>
        <p:nvPicPr>
          <p:cNvPr id="11" name="Picture 10" descr="A group of colorful rectangular objects with white text&#10;&#10;Description automatically generated">
            <a:extLst>
              <a:ext uri="{FF2B5EF4-FFF2-40B4-BE49-F238E27FC236}">
                <a16:creationId xmlns:a16="http://schemas.microsoft.com/office/drawing/2014/main" xmlns="" id="{A7AB0264-A96C-3581-AA25-6A2637B63C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80867" y="6500458"/>
            <a:ext cx="2937737" cy="287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86383" y="353962"/>
            <a:ext cx="16828851" cy="5574890"/>
          </a:xfrm>
          <a:prstGeom prst="rect">
            <a:avLst/>
          </a:prstGeom>
          <a:solidFill>
            <a:schemeClr val="dk1">
              <a:alpha val="4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buClrTx/>
            </a:pPr>
            <a:endParaRPr lang="en-US" sz="4800" b="1" kern="12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buClrTx/>
            </a:pPr>
            <a:r>
              <a:rPr lang="en-US" sz="4800" b="1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601999" y="7403852"/>
            <a:ext cx="965399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987156" y="7466785"/>
            <a:ext cx="859206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82192" y="7726916"/>
            <a:ext cx="8592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669878" y="5928852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F714E42C-3333-13B6-95A2-A02C53FF4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40569" y="353962"/>
            <a:ext cx="4038478" cy="5574890"/>
          </a:xfrm>
          <a:prstGeom prst="rect">
            <a:avLst/>
          </a:prstGeom>
        </p:spPr>
      </p:pic>
      <p:pic>
        <p:nvPicPr>
          <p:cNvPr id="7" name="Picture 6" descr="A yellow object with white text&#10;&#10;Description automatically generated">
            <a:extLst>
              <a:ext uri="{FF2B5EF4-FFF2-40B4-BE49-F238E27FC236}">
                <a16:creationId xmlns:a16="http://schemas.microsoft.com/office/drawing/2014/main" xmlns="" id="{658F1FF3-5C36-472C-FAAA-F7DC1C0FD6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3891" y="7255426"/>
            <a:ext cx="2469340" cy="1730847"/>
          </a:xfrm>
          <a:prstGeom prst="rect">
            <a:avLst/>
          </a:prstGeom>
        </p:spPr>
      </p:pic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4A86CF7B-1A80-62E1-FAA5-9B6B697B8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9169" y="6235550"/>
            <a:ext cx="3507859" cy="2462470"/>
          </a:xfrm>
          <a:prstGeom prst="rect">
            <a:avLst/>
          </a:prstGeom>
        </p:spPr>
      </p:pic>
      <p:pic>
        <p:nvPicPr>
          <p:cNvPr id="11" name="Picture 10" descr="A group of colorful rectangular objects with white text&#10;&#10;Description automatically generated">
            <a:extLst>
              <a:ext uri="{FF2B5EF4-FFF2-40B4-BE49-F238E27FC236}">
                <a16:creationId xmlns:a16="http://schemas.microsoft.com/office/drawing/2014/main" xmlns="" id="{A7AB0264-A96C-3581-AA25-6A2637B63C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27335" y="6529199"/>
            <a:ext cx="2937737" cy="287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8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08562" y="353961"/>
            <a:ext cx="17607063" cy="5793817"/>
          </a:xfrm>
          <a:prstGeom prst="rect">
            <a:avLst/>
          </a:prstGeom>
          <a:solidFill>
            <a:schemeClr val="dk1">
              <a:alpha val="4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buClrTx/>
            </a:pPr>
            <a:endParaRPr lang="en-US" sz="4800" b="1" kern="12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buClrTx/>
            </a:pPr>
            <a:r>
              <a:rPr lang="en-US" sz="4800" b="1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Khi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48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buClrTx/>
            </a:pP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280179" y="787804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69055" y="806232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280179" y="6474343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35724" y="651007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4729208" y="7378353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7880A191-8FFC-1C53-3C31-DB0FCF56D3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76698" y="436659"/>
            <a:ext cx="4899267" cy="5675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BAA8471-8993-7580-4829-762AE6CEF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9333" y="1022754"/>
            <a:ext cx="2300628" cy="10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5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">
            <a:extLst>
              <a:ext uri="{FF2B5EF4-FFF2-40B4-BE49-F238E27FC236}">
                <a16:creationId xmlns:a16="http://schemas.microsoft.com/office/drawing/2014/main" xmlns="" id="{A3EF7070-6B10-9AFC-1B47-C1EB26D2E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8390198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A34E48-DFC0-012D-EA29-AD5FEF409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164" y="1437736"/>
            <a:ext cx="10676435" cy="54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B7D6D0-9E26-3CED-F9A8-DAEA60973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09440" cy="11246715"/>
          </a:xfrm>
          <a:prstGeom prst="rect">
            <a:avLst/>
          </a:prstGeom>
        </p:spPr>
      </p:pic>
      <p:sp>
        <p:nvSpPr>
          <p:cNvPr id="8" name="Google Shape;93;p13"/>
          <p:cNvSpPr txBox="1"/>
          <p:nvPr/>
        </p:nvSpPr>
        <p:spPr>
          <a:xfrm>
            <a:off x="3407707" y="3241148"/>
            <a:ext cx="13837920" cy="988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 smtClean="0">
                <a:solidFill>
                  <a:srgbClr val="FFFF00"/>
                </a:solidFill>
                <a:latin typeface="+mj-lt"/>
              </a:rPr>
              <a:t>BÀI 11: CẤU TRÚC LẶP</a:t>
            </a:r>
            <a:r>
              <a:rPr lang="en-US" sz="5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5400" b="1" dirty="0" smtClean="0">
                <a:solidFill>
                  <a:srgbClr val="FFFF00"/>
                </a:solidFill>
                <a:latin typeface="+mj-lt"/>
              </a:rPr>
              <a:t>(TIẾT 1)</a:t>
            </a:r>
            <a:endParaRPr lang="vi-VN" sz="54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9" name="Google Shape;99;p13"/>
          <p:cNvPicPr preferRelativeResize="0"/>
          <p:nvPr/>
        </p:nvPicPr>
        <p:blipFill rotWithShape="1">
          <a:blip r:embed="rId3">
            <a:alphaModFix/>
          </a:blip>
          <a:srcRect l="15507" t="35995" r="15507"/>
          <a:stretch/>
        </p:blipFill>
        <p:spPr>
          <a:xfrm>
            <a:off x="7645939" y="5817141"/>
            <a:ext cx="7587576" cy="4042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44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-5493546" y="-26194"/>
            <a:ext cx="10891841" cy="10287002"/>
            <a:chOff x="-2222500" y="1600200"/>
            <a:chExt cx="4770438" cy="4824413"/>
          </a:xfrm>
        </p:grpSpPr>
        <p:sp>
          <p:nvSpPr>
            <p:cNvPr id="6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731043" y="4980551"/>
            <a:ext cx="587454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6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460084" y="3287451"/>
            <a:ext cx="13830300" cy="3386200"/>
            <a:chOff x="2904687" y="2243621"/>
            <a:chExt cx="8580963" cy="908655"/>
          </a:xfrm>
        </p:grpSpPr>
        <p:sp>
          <p:nvSpPr>
            <p:cNvPr id="11" name="Oval 10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12" name="Chevron 11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5B8DA7B-D710-41B0-E62A-166F60A110B2}"/>
              </a:ext>
            </a:extLst>
          </p:cNvPr>
          <p:cNvSpPr txBox="1"/>
          <p:nvPr/>
        </p:nvSpPr>
        <p:spPr>
          <a:xfrm>
            <a:off x="6655467" y="3309093"/>
            <a:ext cx="11337128" cy="3185413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marL="685800" indent="-685800" algn="just" defTabSz="1371600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Nêu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được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ví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dụ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cụ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thể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mô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tả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cấu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trúc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lặp</a:t>
            </a:r>
            <a:endParaRPr lang="en-US" altLang="zh-CN" sz="4400" b="1" dirty="0">
              <a:solidFill>
                <a:schemeClr val="tx1"/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  <a:p>
            <a:pPr marL="685800" indent="-685800" algn="just" defTabSz="1371600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Công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việc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có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cấu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trúc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lặp</a:t>
            </a:r>
            <a:endParaRPr lang="en-US" altLang="zh-CN" sz="4400" b="1" dirty="0">
              <a:solidFill>
                <a:schemeClr val="tx1"/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  <a:p>
            <a:pPr marL="685800" indent="-685800" algn="just" defTabSz="1371600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Chương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trình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có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cấu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trúc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lặp</a:t>
            </a:r>
            <a:endParaRPr lang="en-US" altLang="zh-CN" sz="4400" b="1" dirty="0">
              <a:solidFill>
                <a:schemeClr val="tx1"/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pic>
        <p:nvPicPr>
          <p:cNvPr id="18" name="Google Shape;122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461565" y="7684651"/>
            <a:ext cx="1531030" cy="2315688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338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1564" y="7747387"/>
            <a:ext cx="3292836" cy="217327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25;p14">
            <a:extLst>
              <a:ext uri="{FF2B5EF4-FFF2-40B4-BE49-F238E27FC236}">
                <a16:creationId xmlns:a16="http://schemas.microsoft.com/office/drawing/2014/main" xmlns="" id="{E3E8C3B1-4437-4EC8-97B1-0E0FD9B3592C}"/>
              </a:ext>
            </a:extLst>
          </p:cNvPr>
          <p:cNvSpPr txBox="1"/>
          <p:nvPr/>
        </p:nvSpPr>
        <p:spPr>
          <a:xfrm>
            <a:off x="366182" y="443184"/>
            <a:ext cx="4927773" cy="113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Paytone One"/>
              </a:rPr>
              <a:t>KHỞI ĐỘNG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pic>
        <p:nvPicPr>
          <p:cNvPr id="11" name="0626">
            <a:hlinkClick r:id="" action="ppaction://media"/>
            <a:extLst>
              <a:ext uri="{FF2B5EF4-FFF2-40B4-BE49-F238E27FC236}">
                <a16:creationId xmlns:a16="http://schemas.microsoft.com/office/drawing/2014/main" xmlns="" id="{D3FCBA49-9AD6-5A73-2B4B-7F6A874432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22197" y="680936"/>
            <a:ext cx="12684868" cy="8813260"/>
          </a:xfrm>
          <a:prstGeom prst="rect">
            <a:avLst/>
          </a:prstGeom>
        </p:spPr>
      </p:pic>
      <p:pic>
        <p:nvPicPr>
          <p:cNvPr id="12" name="Google Shape;122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7809" y="1862750"/>
            <a:ext cx="2309399" cy="3156722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31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4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124;p14">
            <a:extLst>
              <a:ext uri="{FF2B5EF4-FFF2-40B4-BE49-F238E27FC236}">
                <a16:creationId xmlns:a16="http://schemas.microsoft.com/office/drawing/2014/main" xmlns="" id="{95F8C48F-3622-439B-B6EB-7F09ED4F2ADA}"/>
              </a:ext>
            </a:extLst>
          </p:cNvPr>
          <p:cNvSpPr txBox="1"/>
          <p:nvPr/>
        </p:nvSpPr>
        <p:spPr>
          <a:xfrm>
            <a:off x="705958" y="1331051"/>
            <a:ext cx="10171873" cy="811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Trong môn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Giáo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dục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thể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chất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4, em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đã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làm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quen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với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các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bài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tập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rèn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luyện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kĩ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năng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bật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,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nhảy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, trong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đó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em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cần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thực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hiện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lặp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lại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các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động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tác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.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Chẳng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hạn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,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bài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tập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nhảy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đập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bóng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(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Hình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76) yêu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cầu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thực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hiện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gặp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lại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20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lần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động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tác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nhảy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với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tay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đập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bóng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. Em hãy kể thêm một số việc khác mà em thực hiện lặp lại nhiều lần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.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26" name="Google Shape;338;p21">
            <a:extLst>
              <a:ext uri="{FF2B5EF4-FFF2-40B4-BE49-F238E27FC236}">
                <a16:creationId xmlns:a16="http://schemas.microsoft.com/office/drawing/2014/main" xmlns="" id="{D67416D6-BB5A-407C-BB20-3F62D3A3B39C}"/>
              </a:ext>
            </a:extLst>
          </p:cNvPr>
          <p:cNvSpPr txBox="1"/>
          <p:nvPr/>
        </p:nvSpPr>
        <p:spPr>
          <a:xfrm>
            <a:off x="11148213" y="8855547"/>
            <a:ext cx="6281371" cy="74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Hình 76. </a:t>
            </a:r>
            <a:r>
              <a:rPr kumimoji="0" 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Bài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tập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nhảy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đập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bóng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07FF9B-19A6-FFB6-3297-AAFAE44E99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98" t="24809" r="29002" b="18483"/>
          <a:stretch/>
        </p:blipFill>
        <p:spPr>
          <a:xfrm>
            <a:off x="11530361" y="435576"/>
            <a:ext cx="6242463" cy="8083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8">
            <a:extLst>
              <a:ext uri="{FF2B5EF4-FFF2-40B4-BE49-F238E27FC236}">
                <a16:creationId xmlns:a16="http://schemas.microsoft.com/office/drawing/2014/main" xmlns="" id="{DFB07CFF-EC55-B3B9-4130-38233FED10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" y="0"/>
            <a:ext cx="18288000" cy="10287000"/>
          </a:xfrm>
          <a:prstGeom prst="rect">
            <a:avLst/>
          </a:prstGeom>
        </p:spPr>
      </p:pic>
      <p:pic>
        <p:nvPicPr>
          <p:cNvPr id="5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00924" y="6082063"/>
            <a:ext cx="2787075" cy="4229100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sp>
        <p:nvSpPr>
          <p:cNvPr id="6" name="任意多边形: 形状 3">
            <a:extLst>
              <a:ext uri="{FF2B5EF4-FFF2-40B4-BE49-F238E27FC236}">
                <a16:creationId xmlns:a16="http://schemas.microsoft.com/office/drawing/2014/main" xmlns="" id="{816461C1-BEF2-7F0A-88AD-BB7E13A313DF}"/>
              </a:ext>
            </a:extLst>
          </p:cNvPr>
          <p:cNvSpPr/>
          <p:nvPr/>
        </p:nvSpPr>
        <p:spPr>
          <a:xfrm>
            <a:off x="3610831" y="2863628"/>
            <a:ext cx="10699473" cy="7127774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25373F3-9AD6-FBCB-04FB-A68DF9358E54}"/>
              </a:ext>
            </a:extLst>
          </p:cNvPr>
          <p:cNvSpPr txBox="1"/>
          <p:nvPr/>
        </p:nvSpPr>
        <p:spPr>
          <a:xfrm>
            <a:off x="3104670" y="3519276"/>
            <a:ext cx="11331192" cy="5048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2010"/>
              </a:lnSpc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Thảo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luận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</a:p>
          <a:p>
            <a:pPr lvl="0" algn="ctr">
              <a:lnSpc>
                <a:spcPct val="122010"/>
              </a:lnSpc>
              <a:defRPr/>
            </a:pP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6600" dirty="0">
                <a:latin typeface="Times New Roman" panose="02020603050405020304" pitchFamily="18" charset="0"/>
              </a:rPr>
              <a:t>Em hãy kể thêm một số việc khác mà em thực hiện lặp lại nhiều lần</a:t>
            </a:r>
            <a:endParaRPr lang="vi-VN" sz="6600" dirty="0">
              <a:solidFill>
                <a:srgbClr val="FF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pic>
        <p:nvPicPr>
          <p:cNvPr id="8" name="Picture 7" descr="A bag of money and coins&#10;&#10;Description automatically generated">
            <a:extLst>
              <a:ext uri="{FF2B5EF4-FFF2-40B4-BE49-F238E27FC236}">
                <a16:creationId xmlns:a16="http://schemas.microsoft.com/office/drawing/2014/main" xmlns="" id="{686810CB-A3F8-141F-3854-271F765E1B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49" y="4941651"/>
            <a:ext cx="3734343" cy="3734343"/>
          </a:xfrm>
          <a:prstGeom prst="rect">
            <a:avLst/>
          </a:prstGeom>
        </p:spPr>
      </p:pic>
      <p:pic>
        <p:nvPicPr>
          <p:cNvPr id="9" name="Picture 2" descr="Viết báo cáo cho một buổi thảo luận của nhóm em lớp 4">
            <a:extLst>
              <a:ext uri="{FF2B5EF4-FFF2-40B4-BE49-F238E27FC236}">
                <a16:creationId xmlns:a16="http://schemas.microsoft.com/office/drawing/2014/main" xmlns="" id="{464752A5-0B4B-8A25-E26B-C52ED8C9F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10" y="0"/>
            <a:ext cx="3975250" cy="286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xmlns="" id="{358F5C4B-1D9D-194D-2DB1-AE1C203CF7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288401" y="213926"/>
            <a:ext cx="3639362" cy="204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2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9E4C4E3-0EFA-4F4C-9281-5D6E2AE0B779}"/>
              </a:ext>
            </a:extLst>
          </p:cNvPr>
          <p:cNvGrpSpPr/>
          <p:nvPr/>
        </p:nvGrpSpPr>
        <p:grpSpPr>
          <a:xfrm>
            <a:off x="1513898" y="1317343"/>
            <a:ext cx="3588373" cy="1201914"/>
            <a:chOff x="10697" y="0"/>
            <a:chExt cx="1437577" cy="502095"/>
          </a:xfrm>
        </p:grpSpPr>
        <p:sp>
          <p:nvSpPr>
            <p:cNvPr id="15" name="Shape 652">
              <a:extLst>
                <a:ext uri="{FF2B5EF4-FFF2-40B4-BE49-F238E27FC236}">
                  <a16:creationId xmlns:a16="http://schemas.microsoft.com/office/drawing/2014/main" xmlns="" id="{634794F9-4CB1-46EA-AD86-797220EEDF02}"/>
                </a:ext>
              </a:extLst>
            </p:cNvPr>
            <p:cNvSpPr/>
            <p:nvPr/>
          </p:nvSpPr>
          <p:spPr>
            <a:xfrm>
              <a:off x="10697" y="51707"/>
              <a:ext cx="1272959" cy="386995"/>
            </a:xfrm>
            <a:custGeom>
              <a:avLst/>
              <a:gdLst/>
              <a:ahLst/>
              <a:cxnLst/>
              <a:rect l="0" t="0" r="0" b="0"/>
              <a:pathLst>
                <a:path w="1272959" h="386995">
                  <a:moveTo>
                    <a:pt x="132334" y="0"/>
                  </a:moveTo>
                  <a:lnTo>
                    <a:pt x="1208164" y="0"/>
                  </a:lnTo>
                  <a:lnTo>
                    <a:pt x="1272959" y="260883"/>
                  </a:lnTo>
                  <a:lnTo>
                    <a:pt x="1204557" y="386995"/>
                  </a:lnTo>
                  <a:lnTo>
                    <a:pt x="11163" y="386995"/>
                  </a:lnTo>
                  <a:lnTo>
                    <a:pt x="10084" y="225158"/>
                  </a:lnTo>
                  <a:cubicBezTo>
                    <a:pt x="10084" y="225158"/>
                    <a:pt x="0" y="97727"/>
                    <a:pt x="30239" y="58636"/>
                  </a:cubicBezTo>
                  <a:cubicBezTo>
                    <a:pt x="73127" y="3201"/>
                    <a:pt x="132334" y="0"/>
                    <a:pt x="132334" y="0"/>
                  </a:cubicBez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CB47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16" name="Shape 654">
              <a:extLst>
                <a:ext uri="{FF2B5EF4-FFF2-40B4-BE49-F238E27FC236}">
                  <a16:creationId xmlns:a16="http://schemas.microsoft.com/office/drawing/2014/main" xmlns="" id="{E7E85B6D-9B53-4A53-A3ED-2FF1D0C0E5DC}"/>
                </a:ext>
              </a:extLst>
            </p:cNvPr>
            <p:cNvSpPr/>
            <p:nvPr/>
          </p:nvSpPr>
          <p:spPr>
            <a:xfrm>
              <a:off x="935371" y="15395"/>
              <a:ext cx="512902" cy="486700"/>
            </a:xfrm>
            <a:custGeom>
              <a:avLst/>
              <a:gdLst/>
              <a:ahLst/>
              <a:cxnLst/>
              <a:rect l="0" t="0" r="0" b="0"/>
              <a:pathLst>
                <a:path w="512902" h="486700">
                  <a:moveTo>
                    <a:pt x="239562" y="2699"/>
                  </a:moveTo>
                  <a:cubicBezTo>
                    <a:pt x="257946" y="4318"/>
                    <a:pt x="275927" y="13299"/>
                    <a:pt x="288557" y="30516"/>
                  </a:cubicBezTo>
                  <a:lnTo>
                    <a:pt x="316738" y="68933"/>
                  </a:lnTo>
                  <a:cubicBezTo>
                    <a:pt x="330124" y="87157"/>
                    <a:pt x="351612" y="97635"/>
                    <a:pt x="374206" y="96962"/>
                  </a:cubicBezTo>
                  <a:lnTo>
                    <a:pt x="376098" y="96899"/>
                  </a:lnTo>
                  <a:lnTo>
                    <a:pt x="421818" y="95514"/>
                  </a:lnTo>
                  <a:cubicBezTo>
                    <a:pt x="478739" y="93800"/>
                    <a:pt x="512902" y="158087"/>
                    <a:pt x="479654" y="204328"/>
                  </a:cubicBezTo>
                  <a:lnTo>
                    <a:pt x="451828" y="243000"/>
                  </a:lnTo>
                  <a:cubicBezTo>
                    <a:pt x="438645" y="261351"/>
                    <a:pt x="435318" y="285011"/>
                    <a:pt x="442963" y="306309"/>
                  </a:cubicBezTo>
                  <a:lnTo>
                    <a:pt x="459029" y="351140"/>
                  </a:lnTo>
                  <a:cubicBezTo>
                    <a:pt x="478257" y="404734"/>
                    <a:pt x="427660" y="457122"/>
                    <a:pt x="373444" y="439786"/>
                  </a:cubicBezTo>
                  <a:lnTo>
                    <a:pt x="328054" y="425269"/>
                  </a:lnTo>
                  <a:cubicBezTo>
                    <a:pt x="306527" y="418374"/>
                    <a:pt x="282969" y="422526"/>
                    <a:pt x="265100" y="436370"/>
                  </a:cubicBezTo>
                  <a:lnTo>
                    <a:pt x="227406" y="465541"/>
                  </a:lnTo>
                  <a:cubicBezTo>
                    <a:pt x="200050" y="486700"/>
                    <a:pt x="165164" y="483220"/>
                    <a:pt x="141935" y="464462"/>
                  </a:cubicBezTo>
                  <a:cubicBezTo>
                    <a:pt x="126924" y="452346"/>
                    <a:pt x="116777" y="433855"/>
                    <a:pt x="116662" y="411503"/>
                  </a:cubicBezTo>
                  <a:lnTo>
                    <a:pt x="116434" y="363878"/>
                  </a:lnTo>
                  <a:cubicBezTo>
                    <a:pt x="116332" y="341259"/>
                    <a:pt x="105105" y="320165"/>
                    <a:pt x="86436" y="307427"/>
                  </a:cubicBezTo>
                  <a:lnTo>
                    <a:pt x="47066" y="280604"/>
                  </a:lnTo>
                  <a:cubicBezTo>
                    <a:pt x="0" y="248524"/>
                    <a:pt x="10122" y="176426"/>
                    <a:pt x="64199" y="158583"/>
                  </a:cubicBezTo>
                  <a:lnTo>
                    <a:pt x="109449" y="143647"/>
                  </a:lnTo>
                  <a:cubicBezTo>
                    <a:pt x="130899" y="136561"/>
                    <a:pt x="147511" y="119352"/>
                    <a:pt x="153848" y="97661"/>
                  </a:cubicBezTo>
                  <a:lnTo>
                    <a:pt x="167196" y="51915"/>
                  </a:lnTo>
                  <a:cubicBezTo>
                    <a:pt x="177165" y="17752"/>
                    <a:pt x="208923" y="0"/>
                    <a:pt x="239562" y="269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A702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17" name="Shape 655">
              <a:extLst>
                <a:ext uri="{FF2B5EF4-FFF2-40B4-BE49-F238E27FC236}">
                  <a16:creationId xmlns:a16="http://schemas.microsoft.com/office/drawing/2014/main" xmlns="" id="{2A907CA2-66F3-4EAD-B90F-7E3850073184}"/>
                </a:ext>
              </a:extLst>
            </p:cNvPr>
            <p:cNvSpPr/>
            <p:nvPr/>
          </p:nvSpPr>
          <p:spPr>
            <a:xfrm>
              <a:off x="935371" y="0"/>
              <a:ext cx="512902" cy="502095"/>
            </a:xfrm>
            <a:custGeom>
              <a:avLst/>
              <a:gdLst/>
              <a:ahLst/>
              <a:cxnLst/>
              <a:rect l="0" t="0" r="0" b="0"/>
              <a:pathLst>
                <a:path w="512902" h="502095">
                  <a:moveTo>
                    <a:pt x="479654" y="219723"/>
                  </a:moveTo>
                  <a:lnTo>
                    <a:pt x="451828" y="258394"/>
                  </a:lnTo>
                  <a:cubicBezTo>
                    <a:pt x="438645" y="276746"/>
                    <a:pt x="435318" y="300406"/>
                    <a:pt x="442963" y="321704"/>
                  </a:cubicBezTo>
                  <a:lnTo>
                    <a:pt x="459029" y="366535"/>
                  </a:lnTo>
                  <a:cubicBezTo>
                    <a:pt x="478257" y="420129"/>
                    <a:pt x="427660" y="472517"/>
                    <a:pt x="373444" y="455180"/>
                  </a:cubicBezTo>
                  <a:lnTo>
                    <a:pt x="328054" y="440664"/>
                  </a:lnTo>
                  <a:cubicBezTo>
                    <a:pt x="306527" y="433769"/>
                    <a:pt x="282969" y="437921"/>
                    <a:pt x="265100" y="451764"/>
                  </a:cubicBezTo>
                  <a:lnTo>
                    <a:pt x="227406" y="480936"/>
                  </a:lnTo>
                  <a:cubicBezTo>
                    <a:pt x="200050" y="502095"/>
                    <a:pt x="165164" y="498615"/>
                    <a:pt x="141935" y="479856"/>
                  </a:cubicBezTo>
                  <a:cubicBezTo>
                    <a:pt x="126924" y="467741"/>
                    <a:pt x="116777" y="449250"/>
                    <a:pt x="116662" y="426898"/>
                  </a:cubicBezTo>
                  <a:lnTo>
                    <a:pt x="116434" y="379273"/>
                  </a:lnTo>
                  <a:cubicBezTo>
                    <a:pt x="116332" y="356654"/>
                    <a:pt x="105105" y="335559"/>
                    <a:pt x="86436" y="322821"/>
                  </a:cubicBezTo>
                  <a:lnTo>
                    <a:pt x="47066" y="295999"/>
                  </a:lnTo>
                  <a:cubicBezTo>
                    <a:pt x="0" y="263919"/>
                    <a:pt x="10122" y="191821"/>
                    <a:pt x="64199" y="173977"/>
                  </a:cubicBezTo>
                  <a:lnTo>
                    <a:pt x="109449" y="159042"/>
                  </a:lnTo>
                  <a:cubicBezTo>
                    <a:pt x="130899" y="151955"/>
                    <a:pt x="147511" y="134747"/>
                    <a:pt x="153848" y="113056"/>
                  </a:cubicBezTo>
                  <a:lnTo>
                    <a:pt x="167196" y="67310"/>
                  </a:lnTo>
                  <a:cubicBezTo>
                    <a:pt x="183147" y="12649"/>
                    <a:pt x="254876" y="0"/>
                    <a:pt x="288557" y="45910"/>
                  </a:cubicBezTo>
                  <a:lnTo>
                    <a:pt x="316738" y="84328"/>
                  </a:lnTo>
                  <a:cubicBezTo>
                    <a:pt x="330124" y="102552"/>
                    <a:pt x="351612" y="113030"/>
                    <a:pt x="374206" y="112357"/>
                  </a:cubicBezTo>
                  <a:lnTo>
                    <a:pt x="376098" y="112294"/>
                  </a:lnTo>
                  <a:lnTo>
                    <a:pt x="421818" y="110909"/>
                  </a:lnTo>
                  <a:cubicBezTo>
                    <a:pt x="478739" y="109195"/>
                    <a:pt x="512902" y="173482"/>
                    <a:pt x="479654" y="219723"/>
                  </a:cubicBezTo>
                  <a:close/>
                </a:path>
              </a:pathLst>
            </a:custGeom>
            <a:ln w="15850" cap="flat">
              <a:miter lim="127000"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18" name="Shape 657">
              <a:extLst>
                <a:ext uri="{FF2B5EF4-FFF2-40B4-BE49-F238E27FC236}">
                  <a16:creationId xmlns:a16="http://schemas.microsoft.com/office/drawing/2014/main" xmlns="" id="{82CCA3CB-7F28-4AEA-9FD9-299283817B53}"/>
                </a:ext>
              </a:extLst>
            </p:cNvPr>
            <p:cNvSpPr/>
            <p:nvPr/>
          </p:nvSpPr>
          <p:spPr>
            <a:xfrm>
              <a:off x="1077307" y="109195"/>
              <a:ext cx="370967" cy="392900"/>
            </a:xfrm>
            <a:custGeom>
              <a:avLst/>
              <a:gdLst/>
              <a:ahLst/>
              <a:cxnLst/>
              <a:rect l="0" t="0" r="0" b="0"/>
              <a:pathLst>
                <a:path w="370967" h="392900">
                  <a:moveTo>
                    <a:pt x="279883" y="1715"/>
                  </a:moveTo>
                  <a:cubicBezTo>
                    <a:pt x="336804" y="0"/>
                    <a:pt x="370967" y="64288"/>
                    <a:pt x="337718" y="110528"/>
                  </a:cubicBezTo>
                  <a:lnTo>
                    <a:pt x="309893" y="149200"/>
                  </a:lnTo>
                  <a:cubicBezTo>
                    <a:pt x="296710" y="167551"/>
                    <a:pt x="293383" y="191211"/>
                    <a:pt x="301028" y="212509"/>
                  </a:cubicBezTo>
                  <a:lnTo>
                    <a:pt x="317094" y="257340"/>
                  </a:lnTo>
                  <a:cubicBezTo>
                    <a:pt x="336321" y="310935"/>
                    <a:pt x="285725" y="363322"/>
                    <a:pt x="231508" y="345986"/>
                  </a:cubicBezTo>
                  <a:lnTo>
                    <a:pt x="186118" y="331470"/>
                  </a:lnTo>
                  <a:cubicBezTo>
                    <a:pt x="164592" y="324574"/>
                    <a:pt x="141033" y="328726"/>
                    <a:pt x="123165" y="342570"/>
                  </a:cubicBezTo>
                  <a:lnTo>
                    <a:pt x="85471" y="371742"/>
                  </a:lnTo>
                  <a:cubicBezTo>
                    <a:pt x="58115" y="392900"/>
                    <a:pt x="23228" y="389420"/>
                    <a:pt x="0" y="370662"/>
                  </a:cubicBezTo>
                  <a:cubicBezTo>
                    <a:pt x="63230" y="341314"/>
                    <a:pt x="200572" y="258526"/>
                    <a:pt x="229121" y="83748"/>
                  </a:cubicBezTo>
                  <a:lnTo>
                    <a:pt x="234162" y="3102"/>
                  </a:lnTo>
                  <a:lnTo>
                    <a:pt x="234184" y="3098"/>
                  </a:lnTo>
                  <a:lnTo>
                    <a:pt x="279883" y="171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B5DBA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</p:grpSp>
      <p:sp>
        <p:nvSpPr>
          <p:cNvPr id="646" name="Google Shape;646;p33"/>
          <p:cNvSpPr txBox="1"/>
          <p:nvPr/>
        </p:nvSpPr>
        <p:spPr>
          <a:xfrm>
            <a:off x="61043" y="226731"/>
            <a:ext cx="3086100" cy="3194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712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96808E75-01AD-4A44-8358-67AB613EA04E}"/>
              </a:ext>
            </a:extLst>
          </p:cNvPr>
          <p:cNvSpPr txBox="1"/>
          <p:nvPr/>
        </p:nvSpPr>
        <p:spPr>
          <a:xfrm>
            <a:off x="1170941" y="2804178"/>
            <a:ext cx="11986883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THẢO</a:t>
            </a:r>
            <a:r>
              <a:rPr kumimoji="0" lang="en-US" sz="5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LUẬN</a:t>
            </a:r>
            <a:r>
              <a:rPr kumimoji="0" lang="en-US" sz="5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NHÓM</a:t>
            </a:r>
            <a:r>
              <a:rPr kumimoji="0" lang="en-US" sz="5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- </a:t>
            </a:r>
            <a:r>
              <a:rPr lang="en-US" sz="5400" dirty="0" err="1">
                <a:latin typeface="Times New Roman" panose="02020603050405020304" pitchFamily="18" charset="0"/>
              </a:rPr>
              <a:t>T</a:t>
            </a:r>
            <a:r>
              <a:rPr kumimoji="0" lang="en-US" sz="5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rả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lời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các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câu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hỏi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sau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5400" dirty="0" err="1">
                <a:latin typeface="Times New Roman" panose="02020603050405020304" pitchFamily="18" charset="0"/>
              </a:rPr>
              <a:t>Khối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</a:rPr>
              <a:t>lệnh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</a:rPr>
              <a:t>nào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</a:rPr>
              <a:t>được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</a:rPr>
              <a:t>lặp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</a:rPr>
              <a:t>lại</a:t>
            </a:r>
            <a:r>
              <a:rPr lang="en-US" sz="5400" dirty="0">
                <a:latin typeface="Times New Roman" panose="02020603050405020304" pitchFamily="18" charset="0"/>
              </a:rPr>
              <a:t>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5400" dirty="0" err="1">
                <a:latin typeface="Times New Roman" panose="02020603050405020304" pitchFamily="18" charset="0"/>
              </a:rPr>
              <a:t>Khối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</a:rPr>
              <a:t>lệnh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</a:rPr>
              <a:t>được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</a:rPr>
              <a:t>lặp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</a:rPr>
              <a:t>lại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</a:rPr>
              <a:t>mấy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</a:rPr>
              <a:t>lần</a:t>
            </a:r>
            <a:r>
              <a:rPr lang="en-US" sz="5400" dirty="0">
                <a:latin typeface="Times New Roman" panose="02020603050405020304" pitchFamily="18" charset="0"/>
              </a:rPr>
              <a:t>?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142258-8846-B3FA-E26E-4AEB8ADB31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511" t="13471" r="7848" b="21108"/>
          <a:stretch/>
        </p:blipFill>
        <p:spPr>
          <a:xfrm>
            <a:off x="12182025" y="3033494"/>
            <a:ext cx="5297542" cy="7297337"/>
          </a:xfrm>
          <a:prstGeom prst="rect">
            <a:avLst/>
          </a:prstGeom>
        </p:spPr>
      </p:pic>
      <p:pic>
        <p:nvPicPr>
          <p:cNvPr id="1026" name="Picture 2" descr="MỘT SỐ KĨ THUẬT DẠY HỌC TÍCH CỰC">
            <a:extLst>
              <a:ext uri="{FF2B5EF4-FFF2-40B4-BE49-F238E27FC236}">
                <a16:creationId xmlns:a16="http://schemas.microsoft.com/office/drawing/2014/main" xmlns="" id="{A56A874F-DDD3-7786-FA76-FBC550B4A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8849" r="11627" b="15629"/>
          <a:stretch/>
        </p:blipFill>
        <p:spPr bwMode="auto">
          <a:xfrm>
            <a:off x="7899809" y="6608395"/>
            <a:ext cx="3643225" cy="367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xmlns="" id="{C18A6E92-4120-ADB2-AFD4-67AE4A67F7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288" y="7523504"/>
            <a:ext cx="4797905" cy="3016416"/>
          </a:xfrm>
          <a:prstGeom prst="rect">
            <a:avLst/>
          </a:prstGeom>
        </p:spPr>
      </p:pic>
      <p:sp>
        <p:nvSpPr>
          <p:cNvPr id="9" name="Google Shape;335;p21"/>
          <p:cNvSpPr txBox="1"/>
          <p:nvPr/>
        </p:nvSpPr>
        <p:spPr>
          <a:xfrm>
            <a:off x="167678" y="168358"/>
            <a:ext cx="7570074" cy="113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 smtClean="0">
                <a:solidFill>
                  <a:srgbClr val="FF0000"/>
                </a:solidFill>
                <a:latin typeface="+mj-lt"/>
                <a:sym typeface="Paytone One"/>
              </a:rPr>
              <a:t>1. CẤU TRÚC LẶP</a:t>
            </a:r>
            <a:endParaRPr lang="vi-VN" sz="5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88FB95-539B-47F3-B47E-699616847A6F}"/>
              </a:ext>
            </a:extLst>
          </p:cNvPr>
          <p:cNvSpPr txBox="1"/>
          <p:nvPr/>
        </p:nvSpPr>
        <p:spPr>
          <a:xfrm>
            <a:off x="1603630" y="1470122"/>
            <a:ext cx="34692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98A5C4-95A3-4F81-AE62-7ED76D956342}"/>
              </a:ext>
            </a:extLst>
          </p:cNvPr>
          <p:cNvSpPr txBox="1"/>
          <p:nvPr/>
        </p:nvSpPr>
        <p:spPr>
          <a:xfrm>
            <a:off x="5609648" y="1359558"/>
            <a:ext cx="50450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oogle Shape;121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14511515" y="-65602"/>
            <a:ext cx="3212281" cy="2765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891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9E707FEE-E14D-4899-BEA9-5109547D4B4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90654" y="916597"/>
            <a:ext cx="840612" cy="792986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970177DD-302E-46AC-A027-B71CA6A910FD}"/>
              </a:ext>
            </a:extLst>
          </p:cNvPr>
          <p:cNvSpPr txBox="1"/>
          <p:nvPr/>
        </p:nvSpPr>
        <p:spPr>
          <a:xfrm>
            <a:off x="1331266" y="684916"/>
            <a:ext cx="1572936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38;p21">
            <a:extLst>
              <a:ext uri="{FF2B5EF4-FFF2-40B4-BE49-F238E27FC236}">
                <a16:creationId xmlns:a16="http://schemas.microsoft.com/office/drawing/2014/main" xmlns="" id="{20186D95-A161-444B-BF23-0EFB12A8A955}"/>
              </a:ext>
            </a:extLst>
          </p:cNvPr>
          <p:cNvSpPr txBox="1"/>
          <p:nvPr/>
        </p:nvSpPr>
        <p:spPr>
          <a:xfrm>
            <a:off x="10615354" y="9181453"/>
            <a:ext cx="7472740" cy="57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77. Chương trinh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điều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khiển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nhân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vật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mèo</a:t>
            </a:r>
            <a:endParaRPr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96808E75-01AD-4A44-8358-67AB613EA04E}"/>
              </a:ext>
            </a:extLst>
          </p:cNvPr>
          <p:cNvSpPr txBox="1"/>
          <p:nvPr/>
        </p:nvSpPr>
        <p:spPr>
          <a:xfrm>
            <a:off x="490654" y="3468511"/>
            <a:ext cx="965416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+mj-lt"/>
              </a:rPr>
              <a:t>Chương </a:t>
            </a:r>
            <a:r>
              <a:rPr lang="vi-VN" sz="4800" dirty="0" err="1">
                <a:latin typeface="+mj-lt"/>
              </a:rPr>
              <a:t>trình</a:t>
            </a:r>
            <a:r>
              <a:rPr lang="vi-VN" sz="4800" dirty="0">
                <a:latin typeface="+mj-lt"/>
              </a:rPr>
              <a:t> ở </a:t>
            </a:r>
            <a:r>
              <a:rPr lang="vi-VN" sz="4800" dirty="0" err="1">
                <a:latin typeface="+mj-lt"/>
              </a:rPr>
              <a:t>Hình</a:t>
            </a:r>
            <a:r>
              <a:rPr lang="vi-VN" sz="4800" dirty="0">
                <a:latin typeface="+mj-lt"/>
              </a:rPr>
              <a:t> 77a </a:t>
            </a:r>
            <a:r>
              <a:rPr lang="vi-VN" sz="4800" dirty="0" err="1">
                <a:latin typeface="+mj-lt"/>
              </a:rPr>
              <a:t>có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một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khối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lệnh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được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lặp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lại</a:t>
            </a:r>
            <a:r>
              <a:rPr lang="vi-VN" sz="4800" dirty="0">
                <a:latin typeface="+mj-lt"/>
              </a:rPr>
              <a:t> ba </a:t>
            </a:r>
            <a:r>
              <a:rPr lang="vi-VN" sz="4800" dirty="0" err="1">
                <a:latin typeface="+mj-lt"/>
              </a:rPr>
              <a:t>lần</a:t>
            </a:r>
            <a:r>
              <a:rPr lang="vi-VN" sz="4800" dirty="0">
                <a:latin typeface="+mj-lt"/>
              </a:rPr>
              <a:t>. Chương </a:t>
            </a:r>
            <a:r>
              <a:rPr lang="vi-VN" sz="4800" dirty="0" err="1">
                <a:latin typeface="+mj-lt"/>
              </a:rPr>
              <a:t>trình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có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lệnh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hoặc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khối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lệnh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được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lặp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lại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gọi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là</a:t>
            </a:r>
            <a:r>
              <a:rPr lang="vi-VN" sz="4800" dirty="0">
                <a:latin typeface="+mj-lt"/>
              </a:rPr>
              <a:t> chương </a:t>
            </a:r>
            <a:r>
              <a:rPr lang="vi-VN" sz="4800" dirty="0" err="1">
                <a:latin typeface="+mj-lt"/>
              </a:rPr>
              <a:t>trình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có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cấu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trúc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lặp</a:t>
            </a:r>
            <a:r>
              <a:rPr lang="vi-VN" sz="4800" dirty="0">
                <a:latin typeface="+mj-lt"/>
              </a:rPr>
              <a:t>. </a:t>
            </a:r>
          </a:p>
          <a:p>
            <a:pPr algn="just"/>
            <a:endParaRPr lang="vi-VN" sz="4800" dirty="0">
              <a:latin typeface="+mj-lt"/>
            </a:endParaRPr>
          </a:p>
          <a:p>
            <a:pPr algn="just"/>
            <a:r>
              <a:rPr lang="vi-VN" sz="4800" dirty="0" err="1">
                <a:latin typeface="+mj-lt"/>
              </a:rPr>
              <a:t>Scratch</a:t>
            </a:r>
            <a:r>
              <a:rPr lang="vi-VN" sz="4800" dirty="0">
                <a:latin typeface="+mj-lt"/>
              </a:rPr>
              <a:t> cung </a:t>
            </a:r>
            <a:r>
              <a:rPr lang="vi-VN" sz="4800" dirty="0" err="1">
                <a:latin typeface="+mj-lt"/>
              </a:rPr>
              <a:t>cấp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lệnh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lặp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để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điều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khiển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cấu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trúc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lặp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đó</a:t>
            </a:r>
            <a:r>
              <a:rPr lang="vi-VN" sz="4800" dirty="0">
                <a:latin typeface="+mj-lt"/>
              </a:rPr>
              <a:t> như minh </a:t>
            </a:r>
            <a:r>
              <a:rPr lang="vi-VN" sz="4800" dirty="0" err="1">
                <a:latin typeface="+mj-lt"/>
              </a:rPr>
              <a:t>hoạ</a:t>
            </a:r>
            <a:r>
              <a:rPr lang="vi-VN" sz="4800" dirty="0">
                <a:latin typeface="+mj-lt"/>
              </a:rPr>
              <a:t> ở </a:t>
            </a:r>
            <a:r>
              <a:rPr lang="vi-VN" sz="4800" dirty="0" err="1">
                <a:latin typeface="+mj-lt"/>
              </a:rPr>
              <a:t>Hình</a:t>
            </a:r>
            <a:r>
              <a:rPr lang="vi-VN" sz="4800" dirty="0">
                <a:latin typeface="+mj-lt"/>
              </a:rPr>
              <a:t> 77b. </a:t>
            </a:r>
            <a:endParaRPr lang="en-US" sz="48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8BEE98-3FB3-C355-9287-CC7E95451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5380" y="2163338"/>
            <a:ext cx="7292688" cy="660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9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24"/>
          <p:cNvGrpSpPr/>
          <p:nvPr/>
        </p:nvGrpSpPr>
        <p:grpSpPr>
          <a:xfrm>
            <a:off x="387343" y="229287"/>
            <a:ext cx="17544871" cy="9683764"/>
            <a:chOff x="0" y="-38100"/>
            <a:chExt cx="4620871" cy="2550456"/>
          </a:xfrm>
        </p:grpSpPr>
        <p:sp>
          <p:nvSpPr>
            <p:cNvPr id="400" name="Google Shape;400;p2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Google Shape;401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p24"/>
          <p:cNvGrpSpPr/>
          <p:nvPr/>
        </p:nvGrpSpPr>
        <p:grpSpPr>
          <a:xfrm>
            <a:off x="451354" y="290915"/>
            <a:ext cx="17416848" cy="9560509"/>
            <a:chOff x="0" y="-38100"/>
            <a:chExt cx="4587153" cy="2517994"/>
          </a:xfrm>
        </p:grpSpPr>
        <p:sp>
          <p:nvSpPr>
            <p:cNvPr id="403" name="Google Shape;403;p2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ABE7F5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Google Shape;404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74B82EB-D2BB-47E9-A08A-41BAB495A26D}"/>
              </a:ext>
            </a:extLst>
          </p:cNvPr>
          <p:cNvGrpSpPr/>
          <p:nvPr/>
        </p:nvGrpSpPr>
        <p:grpSpPr>
          <a:xfrm>
            <a:off x="942839" y="2442269"/>
            <a:ext cx="15735787" cy="5584468"/>
            <a:chOff x="487611" y="132261"/>
            <a:chExt cx="5267072" cy="1005338"/>
          </a:xfrm>
        </p:grpSpPr>
        <p:sp>
          <p:nvSpPr>
            <p:cNvPr id="20" name="Shape 97894">
              <a:extLst>
                <a:ext uri="{FF2B5EF4-FFF2-40B4-BE49-F238E27FC236}">
                  <a16:creationId xmlns:a16="http://schemas.microsoft.com/office/drawing/2014/main" xmlns="" id="{F770C795-136C-4ACF-9335-790E3A79DDD4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030">
              <a:extLst>
                <a:ext uri="{FF2B5EF4-FFF2-40B4-BE49-F238E27FC236}">
                  <a16:creationId xmlns:a16="http://schemas.microsoft.com/office/drawing/2014/main" xmlns="" id="{D9B0C284-E00A-4D7E-AD87-2A750214508A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1031">
              <a:extLst>
                <a:ext uri="{FF2B5EF4-FFF2-40B4-BE49-F238E27FC236}">
                  <a16:creationId xmlns:a16="http://schemas.microsoft.com/office/drawing/2014/main" xmlns="" id="{56D7130F-D46B-47E0-9270-C64AEA6B55C5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1032">
              <a:extLst>
                <a:ext uri="{FF2B5EF4-FFF2-40B4-BE49-F238E27FC236}">
                  <a16:creationId xmlns:a16="http://schemas.microsoft.com/office/drawing/2014/main" xmlns="" id="{FD7890B9-0A0D-47CA-86CB-B5E3902CBF88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Shape 1033">
              <a:extLst>
                <a:ext uri="{FF2B5EF4-FFF2-40B4-BE49-F238E27FC236}">
                  <a16:creationId xmlns:a16="http://schemas.microsoft.com/office/drawing/2014/main" xmlns="" id="{5E29533C-9964-4B47-B32E-610DF6A40561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Shape 1034">
              <a:extLst>
                <a:ext uri="{FF2B5EF4-FFF2-40B4-BE49-F238E27FC236}">
                  <a16:creationId xmlns:a16="http://schemas.microsoft.com/office/drawing/2014/main" xmlns="" id="{8F5DBB4B-ABAF-4E15-8362-33EC6B776E5F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Shape 1035">
              <a:extLst>
                <a:ext uri="{FF2B5EF4-FFF2-40B4-BE49-F238E27FC236}">
                  <a16:creationId xmlns:a16="http://schemas.microsoft.com/office/drawing/2014/main" xmlns="" id="{E7B64A2D-B625-4281-85A1-C7DE7275EE2A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Shape 1036">
              <a:extLst>
                <a:ext uri="{FF2B5EF4-FFF2-40B4-BE49-F238E27FC236}">
                  <a16:creationId xmlns:a16="http://schemas.microsoft.com/office/drawing/2014/main" xmlns="" id="{428A9A5A-9959-4E77-9055-3EEAF19EAC2D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1037">
              <a:extLst>
                <a:ext uri="{FF2B5EF4-FFF2-40B4-BE49-F238E27FC236}">
                  <a16:creationId xmlns:a16="http://schemas.microsoft.com/office/drawing/2014/main" xmlns="" id="{71106FA9-2E7B-40F1-BD47-3B726E827E39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Shape 1038">
              <a:extLst>
                <a:ext uri="{FF2B5EF4-FFF2-40B4-BE49-F238E27FC236}">
                  <a16:creationId xmlns:a16="http://schemas.microsoft.com/office/drawing/2014/main" xmlns="" id="{8C990689-AF3B-403D-A032-4D459CD35E0D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1039">
              <a:extLst>
                <a:ext uri="{FF2B5EF4-FFF2-40B4-BE49-F238E27FC236}">
                  <a16:creationId xmlns:a16="http://schemas.microsoft.com/office/drawing/2014/main" xmlns="" id="{B6F7B895-59A6-426F-9F13-44F71310956D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Shape 1040">
              <a:extLst>
                <a:ext uri="{FF2B5EF4-FFF2-40B4-BE49-F238E27FC236}">
                  <a16:creationId xmlns:a16="http://schemas.microsoft.com/office/drawing/2014/main" xmlns="" id="{0BCFB6B4-52D4-464D-A706-08D13561E315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041">
              <a:extLst>
                <a:ext uri="{FF2B5EF4-FFF2-40B4-BE49-F238E27FC236}">
                  <a16:creationId xmlns:a16="http://schemas.microsoft.com/office/drawing/2014/main" xmlns="" id="{11821269-7AB6-4995-B3DD-219089F2BCC8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1042">
              <a:extLst>
                <a:ext uri="{FF2B5EF4-FFF2-40B4-BE49-F238E27FC236}">
                  <a16:creationId xmlns:a16="http://schemas.microsoft.com/office/drawing/2014/main" xmlns="" id="{ABEF4425-2102-4D45-A631-5503D6752898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1043">
              <a:extLst>
                <a:ext uri="{FF2B5EF4-FFF2-40B4-BE49-F238E27FC236}">
                  <a16:creationId xmlns:a16="http://schemas.microsoft.com/office/drawing/2014/main" xmlns="" id="{8CC617BF-A784-4A5D-B24B-D2652303D0CA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044">
              <a:extLst>
                <a:ext uri="{FF2B5EF4-FFF2-40B4-BE49-F238E27FC236}">
                  <a16:creationId xmlns:a16="http://schemas.microsoft.com/office/drawing/2014/main" xmlns="" id="{AA137EE0-1993-4A36-AF69-20DA64A99793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1045">
              <a:extLst>
                <a:ext uri="{FF2B5EF4-FFF2-40B4-BE49-F238E27FC236}">
                  <a16:creationId xmlns:a16="http://schemas.microsoft.com/office/drawing/2014/main" xmlns="" id="{5ED4D8C9-0186-4EDD-9110-3291E559DE9A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1046">
              <a:extLst>
                <a:ext uri="{FF2B5EF4-FFF2-40B4-BE49-F238E27FC236}">
                  <a16:creationId xmlns:a16="http://schemas.microsoft.com/office/drawing/2014/main" xmlns="" id="{0DE09047-72B5-4189-BE96-70A0C95FABA9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2F9D6CD-CCB4-4AAE-AFFA-6A4419E749D1}"/>
              </a:ext>
            </a:extLst>
          </p:cNvPr>
          <p:cNvSpPr txBox="1"/>
          <p:nvPr/>
        </p:nvSpPr>
        <p:spPr>
          <a:xfrm>
            <a:off x="2451131" y="3316389"/>
            <a:ext cx="1321736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cấu trúc lặp, công việc được thực hiện lặp lại</a:t>
            </a:r>
            <a:r>
              <a:rPr lang="vi-V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Trong chương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7042F7BD-B67B-41AF-96CA-ABCF5307704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87342" y="952747"/>
            <a:ext cx="1777728" cy="1922609"/>
          </a:xfrm>
          <a:prstGeom prst="rect">
            <a:avLst/>
          </a:prstGeom>
        </p:spPr>
      </p:pic>
      <p:pic>
        <p:nvPicPr>
          <p:cNvPr id="38" name="Google Shape;12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65188" y="7357784"/>
            <a:ext cx="1590175" cy="2562614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39" name="Google Shape;12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4340549" y="494117"/>
            <a:ext cx="3164766" cy="23586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09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465</Words>
  <Application>Microsoft Office PowerPoint</Application>
  <PresentationFormat>Custom</PresentationFormat>
  <Paragraphs>57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Lato</vt:lpstr>
      <vt:lpstr>Verdana</vt:lpstr>
      <vt:lpstr>Calibri</vt:lpstr>
      <vt:lpstr>Times New Roman</vt:lpstr>
      <vt:lpstr>.VnBlack</vt:lpstr>
      <vt:lpstr>Arial</vt:lpstr>
      <vt:lpstr>DengXian</vt:lpstr>
      <vt:lpstr>Paytone One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Microsoft account</cp:lastModifiedBy>
  <cp:revision>39</cp:revision>
  <dcterms:modified xsi:type="dcterms:W3CDTF">2026-02-08T14:49:25Z</dcterms:modified>
</cp:coreProperties>
</file>