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  <p:sldMasterId id="2147483679" r:id="rId3"/>
    <p:sldMasterId id="2147483694" r:id="rId4"/>
  </p:sldMasterIdLst>
  <p:notesMasterIdLst>
    <p:notesMasterId r:id="rId23"/>
  </p:notesMasterIdLst>
  <p:sldIdLst>
    <p:sldId id="397" r:id="rId5"/>
    <p:sldId id="390" r:id="rId6"/>
    <p:sldId id="391" r:id="rId7"/>
    <p:sldId id="392" r:id="rId8"/>
    <p:sldId id="388" r:id="rId9"/>
    <p:sldId id="393" r:id="rId10"/>
    <p:sldId id="382" r:id="rId11"/>
    <p:sldId id="288" r:id="rId12"/>
    <p:sldId id="268" r:id="rId13"/>
    <p:sldId id="383" r:id="rId14"/>
    <p:sldId id="396" r:id="rId15"/>
    <p:sldId id="300" r:id="rId16"/>
    <p:sldId id="301" r:id="rId17"/>
    <p:sldId id="302" r:id="rId18"/>
    <p:sldId id="385" r:id="rId19"/>
    <p:sldId id="386" r:id="rId20"/>
    <p:sldId id="384" r:id="rId21"/>
    <p:sldId id="394" r:id="rId22"/>
  </p:sldIdLst>
  <p:sldSz cx="18288000" cy="10287000"/>
  <p:notesSz cx="6858000" cy="9144000"/>
  <p:embeddedFontLst>
    <p:embeddedFont>
      <p:font typeface="Lato" panose="020F0502020204030203" pitchFamily="34" charset="0"/>
      <p:regular r:id="rId24"/>
      <p:bold r:id="rId25"/>
      <p:italic r:id="rId26"/>
      <p:boldItalic r:id="rId27"/>
    </p:embeddedFont>
    <p:embeddedFont>
      <p:font typeface="Open Sans" panose="020B0606030504020204" pitchFamily="34" charset="0"/>
      <p:regular r:id="rId28"/>
      <p:bold r:id="rId29"/>
      <p:italic r:id="rId30"/>
      <p:boldItalic r:id="rId31"/>
    </p:embeddedFont>
    <p:embeddedFont>
      <p:font typeface="Verdana" panose="020B0604030504040204" pitchFamily="34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Microsoft YaHei" panose="020B0503020204020204" pitchFamily="34" charset="-122"/>
      <p:regular r:id="rId40"/>
      <p:bold r:id="rId41"/>
    </p:embeddedFont>
    <p:embeddedFont>
      <p:font typeface="DengXian" panose="020B0604020202020204" charset="-122"/>
      <p:regular r:id="rId42"/>
      <p:bold r:id="rId43"/>
    </p:embeddedFont>
    <p:embeddedFont>
      <p:font typeface="Paytone One" panose="020B0604020202020204" charset="-93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747380-0CC3-4D53-AF5B-7B64A43B9706}" v="844" dt="2024-06-29T10:07:17.648"/>
  </p1510:revLst>
</p1510:revInfo>
</file>

<file path=ppt/tableStyles.xml><?xml version="1.0" encoding="utf-8"?>
<a:tblStyleLst xmlns:a="http://schemas.openxmlformats.org/drawingml/2006/main" def="{1462727C-7D43-4EB4-A6E7-983327922AB2}">
  <a:tblStyle styleId="{1462727C-7D43-4EB4-A6E7-983327922AB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57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heme" Target="theme/theme1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6.fntdata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ô Thị Dịu" userId="9239adeb-dabb-42ee-b658-acdf993bd767" providerId="ADAL" clId="{F2747380-0CC3-4D53-AF5B-7B64A43B9706}"/>
    <pc:docChg chg="undo custSel addSld delSld modSld delMainMaster">
      <pc:chgData name="Ngô Thị Dịu" userId="9239adeb-dabb-42ee-b658-acdf993bd767" providerId="ADAL" clId="{F2747380-0CC3-4D53-AF5B-7B64A43B9706}" dt="2024-06-29T10:07:22.018" v="1467" actId="1076"/>
      <pc:docMkLst>
        <pc:docMk/>
      </pc:docMkLst>
      <pc:sldChg chg="modSp mod">
        <pc:chgData name="Ngô Thị Dịu" userId="9239adeb-dabb-42ee-b658-acdf993bd767" providerId="ADAL" clId="{F2747380-0CC3-4D53-AF5B-7B64A43B9706}" dt="2024-06-26T16:16:17.337" v="14" actId="20577"/>
        <pc:sldMkLst>
          <pc:docMk/>
          <pc:sldMk cId="0" sldId="256"/>
        </pc:sldMkLst>
        <pc:spChg chg="mod">
          <ac:chgData name="Ngô Thị Dịu" userId="9239adeb-dabb-42ee-b658-acdf993bd767" providerId="ADAL" clId="{F2747380-0CC3-4D53-AF5B-7B64A43B9706}" dt="2024-06-26T16:16:17.337" v="14" actId="20577"/>
          <ac:spMkLst>
            <pc:docMk/>
            <pc:sldMk cId="0" sldId="256"/>
            <ac:spMk id="93" creationId="{00000000-0000-0000-0000-000000000000}"/>
          </ac:spMkLst>
        </pc:spChg>
      </pc:sldChg>
      <pc:sldChg chg="del">
        <pc:chgData name="Ngô Thị Dịu" userId="9239adeb-dabb-42ee-b658-acdf993bd767" providerId="ADAL" clId="{F2747380-0CC3-4D53-AF5B-7B64A43B9706}" dt="2024-06-26T16:17:15.821" v="23" actId="47"/>
        <pc:sldMkLst>
          <pc:docMk/>
          <pc:sldMk cId="1119705199" sldId="257"/>
        </pc:sldMkLst>
      </pc:sldChg>
      <pc:sldChg chg="del">
        <pc:chgData name="Ngô Thị Dịu" userId="9239adeb-dabb-42ee-b658-acdf993bd767" providerId="ADAL" clId="{F2747380-0CC3-4D53-AF5B-7B64A43B9706}" dt="2024-06-26T16:17:18.676" v="24" actId="47"/>
        <pc:sldMkLst>
          <pc:docMk/>
          <pc:sldMk cId="924114688" sldId="258"/>
        </pc:sldMkLst>
      </pc:sldChg>
      <pc:sldChg chg="del">
        <pc:chgData name="Ngô Thị Dịu" userId="9239adeb-dabb-42ee-b658-acdf993bd767" providerId="ADAL" clId="{F2747380-0CC3-4D53-AF5B-7B64A43B9706}" dt="2024-06-26T16:17:21.988" v="25" actId="47"/>
        <pc:sldMkLst>
          <pc:docMk/>
          <pc:sldMk cId="2192982688" sldId="262"/>
        </pc:sldMkLst>
      </pc:sldChg>
      <pc:sldChg chg="del">
        <pc:chgData name="Ngô Thị Dịu" userId="9239adeb-dabb-42ee-b658-acdf993bd767" providerId="ADAL" clId="{F2747380-0CC3-4D53-AF5B-7B64A43B9706}" dt="2024-06-26T16:17:25.910" v="26" actId="47"/>
        <pc:sldMkLst>
          <pc:docMk/>
          <pc:sldMk cId="3247172577" sldId="263"/>
        </pc:sldMkLst>
      </pc:sldChg>
      <pc:sldChg chg="del">
        <pc:chgData name="Ngô Thị Dịu" userId="9239adeb-dabb-42ee-b658-acdf993bd767" providerId="ADAL" clId="{F2747380-0CC3-4D53-AF5B-7B64A43B9706}" dt="2024-06-26T16:17:02.423" v="18" actId="47"/>
        <pc:sldMkLst>
          <pc:docMk/>
          <pc:sldMk cId="0" sldId="264"/>
        </pc:sldMkLst>
      </pc:sldChg>
      <pc:sldChg chg="del">
        <pc:chgData name="Ngô Thị Dịu" userId="9239adeb-dabb-42ee-b658-acdf993bd767" providerId="ADAL" clId="{F2747380-0CC3-4D53-AF5B-7B64A43B9706}" dt="2024-06-26T16:17:31.412" v="28" actId="47"/>
        <pc:sldMkLst>
          <pc:docMk/>
          <pc:sldMk cId="1754617170" sldId="265"/>
        </pc:sldMkLst>
      </pc:sldChg>
      <pc:sldChg chg="del">
        <pc:chgData name="Ngô Thị Dịu" userId="9239adeb-dabb-42ee-b658-acdf993bd767" providerId="ADAL" clId="{F2747380-0CC3-4D53-AF5B-7B64A43B9706}" dt="2024-06-26T16:17:34.206" v="29" actId="47"/>
        <pc:sldMkLst>
          <pc:docMk/>
          <pc:sldMk cId="3162066230" sldId="266"/>
        </pc:sldMkLst>
      </pc:sldChg>
      <pc:sldChg chg="del">
        <pc:chgData name="Ngô Thị Dịu" userId="9239adeb-dabb-42ee-b658-acdf993bd767" providerId="ADAL" clId="{F2747380-0CC3-4D53-AF5B-7B64A43B9706}" dt="2024-06-26T16:17:07.473" v="20" actId="47"/>
        <pc:sldMkLst>
          <pc:docMk/>
          <pc:sldMk cId="3175099103" sldId="267"/>
        </pc:sldMkLst>
      </pc:sldChg>
      <pc:sldChg chg="addSp delSp modSp mod modAnim">
        <pc:chgData name="Ngô Thị Dịu" userId="9239adeb-dabb-42ee-b658-acdf993bd767" providerId="ADAL" clId="{F2747380-0CC3-4D53-AF5B-7B64A43B9706}" dt="2024-06-27T02:56:30.728" v="1422"/>
        <pc:sldMkLst>
          <pc:docMk/>
          <pc:sldMk cId="0" sldId="268"/>
        </pc:sldMkLst>
        <pc:spChg chg="mod">
          <ac:chgData name="Ngô Thị Dịu" userId="9239adeb-dabb-42ee-b658-acdf993bd767" providerId="ADAL" clId="{F2747380-0CC3-4D53-AF5B-7B64A43B9706}" dt="2024-06-27T01:35:07.119" v="426"/>
          <ac:spMkLst>
            <pc:docMk/>
            <pc:sldMk cId="0" sldId="268"/>
            <ac:spMk id="3" creationId="{DBFA413B-4BBD-B462-1612-D28A7926CD62}"/>
          </ac:spMkLst>
        </pc:spChg>
        <pc:spChg chg="mod">
          <ac:chgData name="Ngô Thị Dịu" userId="9239adeb-dabb-42ee-b658-acdf993bd767" providerId="ADAL" clId="{F2747380-0CC3-4D53-AF5B-7B64A43B9706}" dt="2024-06-27T01:35:07.119" v="426"/>
          <ac:spMkLst>
            <pc:docMk/>
            <pc:sldMk cId="0" sldId="268"/>
            <ac:spMk id="4" creationId="{062C878D-89E4-0150-2C51-D4B18084A54B}"/>
          </ac:spMkLst>
        </pc:spChg>
        <pc:spChg chg="del">
          <ac:chgData name="Ngô Thị Dịu" userId="9239adeb-dabb-42ee-b658-acdf993bd767" providerId="ADAL" clId="{F2747380-0CC3-4D53-AF5B-7B64A43B9706}" dt="2024-06-27T01:34:46.271" v="424" actId="478"/>
          <ac:spMkLst>
            <pc:docMk/>
            <pc:sldMk cId="0" sldId="268"/>
            <ac:spMk id="21" creationId="{C5AA367F-71CB-4304-9414-D96C8BCE1EC4}"/>
          </ac:spMkLst>
        </pc:spChg>
        <pc:spChg chg="mod">
          <ac:chgData name="Ngô Thị Dịu" userId="9239adeb-dabb-42ee-b658-acdf993bd767" providerId="ADAL" clId="{F2747380-0CC3-4D53-AF5B-7B64A43B9706}" dt="2024-06-27T01:34:55.727" v="425" actId="1076"/>
          <ac:spMkLst>
            <pc:docMk/>
            <pc:sldMk cId="0" sldId="268"/>
            <ac:spMk id="35" creationId="{41E0C340-EF9B-4185-9B5E-C55DF44DBD5D}"/>
          </ac:spMkLst>
        </pc:spChg>
        <pc:grpChg chg="add mod">
          <ac:chgData name="Ngô Thị Dịu" userId="9239adeb-dabb-42ee-b658-acdf993bd767" providerId="ADAL" clId="{F2747380-0CC3-4D53-AF5B-7B64A43B9706}" dt="2024-06-27T01:35:11.535" v="427" actId="1076"/>
          <ac:grpSpMkLst>
            <pc:docMk/>
            <pc:sldMk cId="0" sldId="268"/>
            <ac:grpSpMk id="2" creationId="{660253E7-01BD-E1C7-3C9D-DD5C15C5E13B}"/>
          </ac:grpSpMkLst>
        </pc:grpChg>
        <pc:grpChg chg="del">
          <ac:chgData name="Ngô Thị Dịu" userId="9239adeb-dabb-42ee-b658-acdf993bd767" providerId="ADAL" clId="{F2747380-0CC3-4D53-AF5B-7B64A43B9706}" dt="2024-06-27T01:34:44.066" v="422" actId="478"/>
          <ac:grpSpMkLst>
            <pc:docMk/>
            <pc:sldMk cId="0" sldId="268"/>
            <ac:grpSpMk id="428" creationId="{00000000-0000-0000-0000-000000000000}"/>
          </ac:grpSpMkLst>
        </pc:grpChg>
        <pc:picChg chg="mod">
          <ac:chgData name="Ngô Thị Dịu" userId="9239adeb-dabb-42ee-b658-acdf993bd767" providerId="ADAL" clId="{F2747380-0CC3-4D53-AF5B-7B64A43B9706}" dt="2024-06-27T01:35:30.557" v="430" actId="14100"/>
          <ac:picMkLst>
            <pc:docMk/>
            <pc:sldMk cId="0" sldId="268"/>
            <ac:picMk id="5" creationId="{BF80B28F-7FB5-4745-B96C-83B00FB8BE6A}"/>
          </ac:picMkLst>
        </pc:picChg>
        <pc:picChg chg="add mod">
          <ac:chgData name="Ngô Thị Dịu" userId="9239adeb-dabb-42ee-b658-acdf993bd767" providerId="ADAL" clId="{F2747380-0CC3-4D53-AF5B-7B64A43B9706}" dt="2024-06-27T01:35:11.535" v="427" actId="1076"/>
          <ac:picMkLst>
            <pc:docMk/>
            <pc:sldMk cId="0" sldId="268"/>
            <ac:picMk id="6" creationId="{29D5D09B-749B-65E7-2DFD-A2AA6CF2A29C}"/>
          </ac:picMkLst>
        </pc:picChg>
        <pc:picChg chg="add mod">
          <ac:chgData name="Ngô Thị Dịu" userId="9239adeb-dabb-42ee-b658-acdf993bd767" providerId="ADAL" clId="{F2747380-0CC3-4D53-AF5B-7B64A43B9706}" dt="2024-06-27T01:35:11.535" v="427" actId="1076"/>
          <ac:picMkLst>
            <pc:docMk/>
            <pc:sldMk cId="0" sldId="268"/>
            <ac:picMk id="7" creationId="{A01AD9FD-076F-0008-EB5B-DDF37277582A}"/>
          </ac:picMkLst>
        </pc:picChg>
        <pc:picChg chg="mod">
          <ac:chgData name="Ngô Thị Dịu" userId="9239adeb-dabb-42ee-b658-acdf993bd767" providerId="ADAL" clId="{F2747380-0CC3-4D53-AF5B-7B64A43B9706}" dt="2024-06-27T01:34:55.727" v="425" actId="1076"/>
          <ac:picMkLst>
            <pc:docMk/>
            <pc:sldMk cId="0" sldId="268"/>
            <ac:picMk id="26" creationId="{040AF01B-B094-412E-8768-E59518257137}"/>
          </ac:picMkLst>
        </pc:picChg>
        <pc:picChg chg="del">
          <ac:chgData name="Ngô Thị Dịu" userId="9239adeb-dabb-42ee-b658-acdf993bd767" providerId="ADAL" clId="{F2747380-0CC3-4D53-AF5B-7B64A43B9706}" dt="2024-06-27T01:34:44.999" v="423" actId="478"/>
          <ac:picMkLst>
            <pc:docMk/>
            <pc:sldMk cId="0" sldId="268"/>
            <ac:picMk id="435" creationId="{00000000-0000-0000-0000-000000000000}"/>
          </ac:picMkLst>
        </pc:picChg>
        <pc:picChg chg="mod">
          <ac:chgData name="Ngô Thị Dịu" userId="9239adeb-dabb-42ee-b658-acdf993bd767" providerId="ADAL" clId="{F2747380-0CC3-4D53-AF5B-7B64A43B9706}" dt="2024-06-27T01:34:55.727" v="425" actId="1076"/>
          <ac:picMkLst>
            <pc:docMk/>
            <pc:sldMk cId="0" sldId="268"/>
            <ac:picMk id="437" creationId="{00000000-0000-0000-0000-000000000000}"/>
          </ac:picMkLst>
        </pc:picChg>
      </pc:sldChg>
      <pc:sldChg chg="delSp modSp del mod">
        <pc:chgData name="Ngô Thị Dịu" userId="9239adeb-dabb-42ee-b658-acdf993bd767" providerId="ADAL" clId="{F2747380-0CC3-4D53-AF5B-7B64A43B9706}" dt="2024-06-27T02:13:31.438" v="1417" actId="47"/>
        <pc:sldMkLst>
          <pc:docMk/>
          <pc:sldMk cId="0" sldId="269"/>
        </pc:sldMkLst>
        <pc:grpChg chg="mod">
          <ac:chgData name="Ngô Thị Dịu" userId="9239adeb-dabb-42ee-b658-acdf993bd767" providerId="ADAL" clId="{F2747380-0CC3-4D53-AF5B-7B64A43B9706}" dt="2024-06-27T01:35:52.736" v="436" actId="14100"/>
          <ac:grpSpMkLst>
            <pc:docMk/>
            <pc:sldMk cId="0" sldId="269"/>
            <ac:grpSpMk id="23" creationId="{AE8B9CC7-CEF9-4A06-AAFC-379DC55C8881}"/>
          </ac:grpSpMkLst>
        </pc:grpChg>
        <pc:grpChg chg="del mod">
          <ac:chgData name="Ngô Thị Dịu" userId="9239adeb-dabb-42ee-b658-acdf993bd767" providerId="ADAL" clId="{F2747380-0CC3-4D53-AF5B-7B64A43B9706}" dt="2024-06-27T01:35:48.394" v="435" actId="478"/>
          <ac:grpSpMkLst>
            <pc:docMk/>
            <pc:sldMk cId="0" sldId="269"/>
            <ac:grpSpMk id="459" creationId="{00000000-0000-0000-0000-000000000000}"/>
          </ac:grpSpMkLst>
        </pc:grpChg>
        <pc:picChg chg="mod">
          <ac:chgData name="Ngô Thị Dịu" userId="9239adeb-dabb-42ee-b658-acdf993bd767" providerId="ADAL" clId="{F2747380-0CC3-4D53-AF5B-7B64A43B9706}" dt="2024-06-27T01:35:54.917" v="437" actId="14100"/>
          <ac:picMkLst>
            <pc:docMk/>
            <pc:sldMk cId="0" sldId="269"/>
            <ac:picMk id="5" creationId="{0AD1EE23-BD26-4F7A-8B1D-19955AD9DAEC}"/>
          </ac:picMkLst>
        </pc:picChg>
        <pc:picChg chg="del">
          <ac:chgData name="Ngô Thị Dịu" userId="9239adeb-dabb-42ee-b658-acdf993bd767" providerId="ADAL" clId="{F2747380-0CC3-4D53-AF5B-7B64A43B9706}" dt="2024-06-27T01:35:47.022" v="432" actId="478"/>
          <ac:picMkLst>
            <pc:docMk/>
            <pc:sldMk cId="0" sldId="269"/>
            <ac:picMk id="462" creationId="{00000000-0000-0000-0000-000000000000}"/>
          </ac:picMkLst>
        </pc:picChg>
        <pc:picChg chg="del">
          <ac:chgData name="Ngô Thị Dịu" userId="9239adeb-dabb-42ee-b658-acdf993bd767" providerId="ADAL" clId="{F2747380-0CC3-4D53-AF5B-7B64A43B9706}" dt="2024-06-27T01:35:47.834" v="433" actId="478"/>
          <ac:picMkLst>
            <pc:docMk/>
            <pc:sldMk cId="0" sldId="269"/>
            <ac:picMk id="463" creationId="{00000000-0000-0000-0000-000000000000}"/>
          </ac:picMkLst>
        </pc:picChg>
      </pc:sldChg>
      <pc:sldChg chg="del">
        <pc:chgData name="Ngô Thị Dịu" userId="9239adeb-dabb-42ee-b658-acdf993bd767" providerId="ADAL" clId="{F2747380-0CC3-4D53-AF5B-7B64A43B9706}" dt="2024-06-27T01:35:38.359" v="431" actId="47"/>
        <pc:sldMkLst>
          <pc:docMk/>
          <pc:sldMk cId="0" sldId="272"/>
        </pc:sldMkLst>
      </pc:sldChg>
      <pc:sldChg chg="del">
        <pc:chgData name="Ngô Thị Dịu" userId="9239adeb-dabb-42ee-b658-acdf993bd767" providerId="ADAL" clId="{F2747380-0CC3-4D53-AF5B-7B64A43B9706}" dt="2024-06-27T02:12:53.734" v="1416" actId="47"/>
        <pc:sldMkLst>
          <pc:docMk/>
          <pc:sldMk cId="0" sldId="277"/>
        </pc:sldMkLst>
      </pc:sldChg>
      <pc:sldChg chg="delSp modSp add del mod setBg">
        <pc:chgData name="Ngô Thị Dịu" userId="9239adeb-dabb-42ee-b658-acdf993bd767" providerId="ADAL" clId="{F2747380-0CC3-4D53-AF5B-7B64A43B9706}" dt="2024-06-27T01:47:01.028" v="519"/>
        <pc:sldMkLst>
          <pc:docMk/>
          <pc:sldMk cId="0" sldId="280"/>
        </pc:sldMkLst>
        <pc:spChg chg="mod">
          <ac:chgData name="Ngô Thị Dịu" userId="9239adeb-dabb-42ee-b658-acdf993bd767" providerId="ADAL" clId="{F2747380-0CC3-4D53-AF5B-7B64A43B9706}" dt="2024-06-27T01:43:09.166" v="476" actId="1076"/>
          <ac:spMkLst>
            <pc:docMk/>
            <pc:sldMk cId="0" sldId="280"/>
            <ac:spMk id="2" creationId="{9089CC4E-C13C-4970-BC8A-E67431053DDC}"/>
          </ac:spMkLst>
        </pc:spChg>
        <pc:spChg chg="del topLvl">
          <ac:chgData name="Ngô Thị Dịu" userId="9239adeb-dabb-42ee-b658-acdf993bd767" providerId="ADAL" clId="{F2747380-0CC3-4D53-AF5B-7B64A43B9706}" dt="2024-06-27T01:42:57.785" v="473" actId="478"/>
          <ac:spMkLst>
            <pc:docMk/>
            <pc:sldMk cId="0" sldId="280"/>
            <ac:spMk id="869" creationId="{00000000-0000-0000-0000-000000000000}"/>
          </ac:spMkLst>
        </pc:spChg>
        <pc:spChg chg="topLvl">
          <ac:chgData name="Ngô Thị Dịu" userId="9239adeb-dabb-42ee-b658-acdf993bd767" providerId="ADAL" clId="{F2747380-0CC3-4D53-AF5B-7B64A43B9706}" dt="2024-06-27T01:42:57.785" v="473" actId="478"/>
          <ac:spMkLst>
            <pc:docMk/>
            <pc:sldMk cId="0" sldId="280"/>
            <ac:spMk id="870" creationId="{00000000-0000-0000-0000-000000000000}"/>
          </ac:spMkLst>
        </pc:spChg>
        <pc:grpChg chg="del">
          <ac:chgData name="Ngô Thị Dịu" userId="9239adeb-dabb-42ee-b658-acdf993bd767" providerId="ADAL" clId="{F2747380-0CC3-4D53-AF5B-7B64A43B9706}" dt="2024-06-27T01:42:57.785" v="473" actId="478"/>
          <ac:grpSpMkLst>
            <pc:docMk/>
            <pc:sldMk cId="0" sldId="280"/>
            <ac:grpSpMk id="868" creationId="{00000000-0000-0000-0000-000000000000}"/>
          </ac:grpSpMkLst>
        </pc:grpChg>
        <pc:grpChg chg="del">
          <ac:chgData name="Ngô Thị Dịu" userId="9239adeb-dabb-42ee-b658-acdf993bd767" providerId="ADAL" clId="{F2747380-0CC3-4D53-AF5B-7B64A43B9706}" dt="2024-06-27T01:42:55.637" v="472" actId="478"/>
          <ac:grpSpMkLst>
            <pc:docMk/>
            <pc:sldMk cId="0" sldId="280"/>
            <ac:grpSpMk id="871" creationId="{00000000-0000-0000-0000-000000000000}"/>
          </ac:grpSpMkLst>
        </pc:grpChg>
        <pc:picChg chg="del">
          <ac:chgData name="Ngô Thị Dịu" userId="9239adeb-dabb-42ee-b658-acdf993bd767" providerId="ADAL" clId="{F2747380-0CC3-4D53-AF5B-7B64A43B9706}" dt="2024-06-27T01:42:54.451" v="471" actId="478"/>
          <ac:picMkLst>
            <pc:docMk/>
            <pc:sldMk cId="0" sldId="280"/>
            <ac:picMk id="874" creationId="{00000000-0000-0000-0000-000000000000}"/>
          </ac:picMkLst>
        </pc:picChg>
        <pc:picChg chg="mod">
          <ac:chgData name="Ngô Thị Dịu" userId="9239adeb-dabb-42ee-b658-acdf993bd767" providerId="ADAL" clId="{F2747380-0CC3-4D53-AF5B-7B64A43B9706}" dt="2024-06-27T01:43:05.382" v="475" actId="1076"/>
          <ac:picMkLst>
            <pc:docMk/>
            <pc:sldMk cId="0" sldId="280"/>
            <ac:picMk id="875" creationId="{00000000-0000-0000-0000-000000000000}"/>
          </ac:picMkLst>
        </pc:picChg>
        <pc:picChg chg="del">
          <ac:chgData name="Ngô Thị Dịu" userId="9239adeb-dabb-42ee-b658-acdf993bd767" providerId="ADAL" clId="{F2747380-0CC3-4D53-AF5B-7B64A43B9706}" dt="2024-06-27T01:43:01.831" v="474" actId="478"/>
          <ac:picMkLst>
            <pc:docMk/>
            <pc:sldMk cId="0" sldId="280"/>
            <ac:picMk id="876" creationId="{00000000-0000-0000-0000-000000000000}"/>
          </ac:picMkLst>
        </pc:picChg>
      </pc:sldChg>
      <pc:sldChg chg="del">
        <pc:chgData name="Ngô Thị Dịu" userId="9239adeb-dabb-42ee-b658-acdf993bd767" providerId="ADAL" clId="{F2747380-0CC3-4D53-AF5B-7B64A43B9706}" dt="2024-06-26T16:16:08.780" v="0" actId="47"/>
        <pc:sldMkLst>
          <pc:docMk/>
          <pc:sldMk cId="1658604108" sldId="282"/>
        </pc:sldMkLst>
      </pc:sldChg>
      <pc:sldChg chg="del">
        <pc:chgData name="Ngô Thị Dịu" userId="9239adeb-dabb-42ee-b658-acdf993bd767" providerId="ADAL" clId="{F2747380-0CC3-4D53-AF5B-7B64A43B9706}" dt="2024-06-26T16:16:55.111" v="16" actId="47"/>
        <pc:sldMkLst>
          <pc:docMk/>
          <pc:sldMk cId="767862166" sldId="283"/>
        </pc:sldMkLst>
      </pc:sldChg>
      <pc:sldChg chg="del">
        <pc:chgData name="Ngô Thị Dịu" userId="9239adeb-dabb-42ee-b658-acdf993bd767" providerId="ADAL" clId="{F2747380-0CC3-4D53-AF5B-7B64A43B9706}" dt="2024-06-26T16:16:58.590" v="17" actId="47"/>
        <pc:sldMkLst>
          <pc:docMk/>
          <pc:sldMk cId="0" sldId="285"/>
        </pc:sldMkLst>
      </pc:sldChg>
      <pc:sldChg chg="del">
        <pc:chgData name="Ngô Thị Dịu" userId="9239adeb-dabb-42ee-b658-acdf993bd767" providerId="ADAL" clId="{F2747380-0CC3-4D53-AF5B-7B64A43B9706}" dt="2024-06-26T16:16:53.564" v="15" actId="47"/>
        <pc:sldMkLst>
          <pc:docMk/>
          <pc:sldMk cId="399318716" sldId="286"/>
        </pc:sldMkLst>
      </pc:sldChg>
      <pc:sldChg chg="addSp delSp modSp mod delAnim modAnim">
        <pc:chgData name="Ngô Thị Dịu" userId="9239adeb-dabb-42ee-b658-acdf993bd767" providerId="ADAL" clId="{F2747380-0CC3-4D53-AF5B-7B64A43B9706}" dt="2024-06-27T01:33:41.014" v="417" actId="114"/>
        <pc:sldMkLst>
          <pc:docMk/>
          <pc:sldMk cId="1753155125" sldId="288"/>
        </pc:sldMkLst>
        <pc:spChg chg="mod">
          <ac:chgData name="Ngô Thị Dịu" userId="9239adeb-dabb-42ee-b658-acdf993bd767" providerId="ADAL" clId="{F2747380-0CC3-4D53-AF5B-7B64A43B9706}" dt="2024-06-27T01:30:21.670" v="302" actId="20577"/>
          <ac:spMkLst>
            <pc:docMk/>
            <pc:sldMk cId="1753155125" sldId="288"/>
            <ac:spMk id="2" creationId="{3830D5E9-3DAE-326A-2B98-BB318D089170}"/>
          </ac:spMkLst>
        </pc:spChg>
        <pc:spChg chg="add mod">
          <ac:chgData name="Ngô Thị Dịu" userId="9239adeb-dabb-42ee-b658-acdf993bd767" providerId="ADAL" clId="{F2747380-0CC3-4D53-AF5B-7B64A43B9706}" dt="2024-06-27T01:33:41.014" v="417" actId="114"/>
          <ac:spMkLst>
            <pc:docMk/>
            <pc:sldMk cId="1753155125" sldId="288"/>
            <ac:spMk id="11" creationId="{3A81CD82-FD94-A9AC-1CAD-88A5D96EA679}"/>
          </ac:spMkLst>
        </pc:spChg>
        <pc:picChg chg="mod">
          <ac:chgData name="Ngô Thị Dịu" userId="9239adeb-dabb-42ee-b658-acdf993bd767" providerId="ADAL" clId="{F2747380-0CC3-4D53-AF5B-7B64A43B9706}" dt="2024-06-27T01:26:20.573" v="269" actId="1076"/>
          <ac:picMkLst>
            <pc:docMk/>
            <pc:sldMk cId="1753155125" sldId="288"/>
            <ac:picMk id="3" creationId="{358F5C4B-1D9D-194D-2DB1-AE1C203CF74B}"/>
          </ac:picMkLst>
        </pc:picChg>
        <pc:picChg chg="add del mod">
          <ac:chgData name="Ngô Thị Dịu" userId="9239adeb-dabb-42ee-b658-acdf993bd767" providerId="ADAL" clId="{F2747380-0CC3-4D53-AF5B-7B64A43B9706}" dt="2024-06-27T01:29:01.588" v="272" actId="478"/>
          <ac:picMkLst>
            <pc:docMk/>
            <pc:sldMk cId="1753155125" sldId="288"/>
            <ac:picMk id="4" creationId="{F83D4EA7-6F9B-1785-6D56-0B90EB9E52B2}"/>
          </ac:picMkLst>
        </pc:picChg>
        <pc:picChg chg="add mod">
          <ac:chgData name="Ngô Thị Dịu" userId="9239adeb-dabb-42ee-b658-acdf993bd767" providerId="ADAL" clId="{F2747380-0CC3-4D53-AF5B-7B64A43B9706}" dt="2024-06-27T01:29:10.262" v="277" actId="1076"/>
          <ac:picMkLst>
            <pc:docMk/>
            <pc:sldMk cId="1753155125" sldId="288"/>
            <ac:picMk id="6" creationId="{6D83F59C-AA86-4E8D-669B-7A04C68019F3}"/>
          </ac:picMkLst>
        </pc:picChg>
        <pc:picChg chg="add mod">
          <ac:chgData name="Ngô Thị Dịu" userId="9239adeb-dabb-42ee-b658-acdf993bd767" providerId="ADAL" clId="{F2747380-0CC3-4D53-AF5B-7B64A43B9706}" dt="2024-06-27T01:31:08.542" v="308" actId="1076"/>
          <ac:picMkLst>
            <pc:docMk/>
            <pc:sldMk cId="1753155125" sldId="288"/>
            <ac:picMk id="8" creationId="{6F3FCC6A-30BE-CAAF-9E74-B52D2108FB91}"/>
          </ac:picMkLst>
        </pc:picChg>
        <pc:picChg chg="add mod">
          <ac:chgData name="Ngô Thị Dịu" userId="9239adeb-dabb-42ee-b658-acdf993bd767" providerId="ADAL" clId="{F2747380-0CC3-4D53-AF5B-7B64A43B9706}" dt="2024-06-27T01:32:22.013" v="312" actId="1076"/>
          <ac:picMkLst>
            <pc:docMk/>
            <pc:sldMk cId="1753155125" sldId="288"/>
            <ac:picMk id="10" creationId="{EC7EB1A9-EF8F-BA94-0DFC-3094B3F033C2}"/>
          </ac:picMkLst>
        </pc:picChg>
        <pc:picChg chg="mod">
          <ac:chgData name="Ngô Thị Dịu" userId="9239adeb-dabb-42ee-b658-acdf993bd767" providerId="ADAL" clId="{F2747380-0CC3-4D53-AF5B-7B64A43B9706}" dt="2024-06-27T01:25:57.597" v="258" actId="14100"/>
          <ac:picMkLst>
            <pc:docMk/>
            <pc:sldMk cId="1753155125" sldId="288"/>
            <ac:picMk id="1026" creationId="{464752A5-0B4B-8A25-E26B-C52ED8C9FDBB}"/>
          </ac:picMkLst>
        </pc:picChg>
      </pc:sldChg>
      <pc:sldChg chg="modSp">
        <pc:chgData name="Ngô Thị Dịu" userId="9239adeb-dabb-42ee-b658-acdf993bd767" providerId="ADAL" clId="{F2747380-0CC3-4D53-AF5B-7B64A43B9706}" dt="2024-06-27T02:58:04.191" v="1427"/>
        <pc:sldMkLst>
          <pc:docMk/>
          <pc:sldMk cId="1717329990" sldId="300"/>
        </pc:sldMkLst>
        <pc:picChg chg="mod">
          <ac:chgData name="Ngô Thị Dịu" userId="9239adeb-dabb-42ee-b658-acdf993bd767" providerId="ADAL" clId="{F2747380-0CC3-4D53-AF5B-7B64A43B9706}" dt="2024-06-27T02:58:04.191" v="1427"/>
          <ac:picMkLst>
            <pc:docMk/>
            <pc:sldMk cId="1717329990" sldId="300"/>
            <ac:picMk id="8" creationId="{00000000-0000-0000-0000-000000000000}"/>
          </ac:picMkLst>
        </pc:picChg>
      </pc:sldChg>
      <pc:sldChg chg="addSp delSp modSp mod addAnim delAnim modAnim">
        <pc:chgData name="Ngô Thị Dịu" userId="9239adeb-dabb-42ee-b658-acdf993bd767" providerId="ADAL" clId="{F2747380-0CC3-4D53-AF5B-7B64A43B9706}" dt="2024-06-27T02:03:38.150" v="1040"/>
        <pc:sldMkLst>
          <pc:docMk/>
          <pc:sldMk cId="1363661010" sldId="301"/>
        </pc:sldMkLst>
        <pc:spChg chg="mod">
          <ac:chgData name="Ngô Thị Dịu" userId="9239adeb-dabb-42ee-b658-acdf993bd767" providerId="ADAL" clId="{F2747380-0CC3-4D53-AF5B-7B64A43B9706}" dt="2024-06-27T02:00:21.483" v="1000" actId="2711"/>
          <ac:spMkLst>
            <pc:docMk/>
            <pc:sldMk cId="1363661010" sldId="301"/>
            <ac:spMk id="4" creationId="{00000000-0000-0000-0000-000000000000}"/>
          </ac:spMkLst>
        </pc:spChg>
        <pc:spChg chg="mod">
          <ac:chgData name="Ngô Thị Dịu" userId="9239adeb-dabb-42ee-b658-acdf993bd767" providerId="ADAL" clId="{F2747380-0CC3-4D53-AF5B-7B64A43B9706}" dt="2024-06-27T02:00:21.483" v="1000" actId="2711"/>
          <ac:spMkLst>
            <pc:docMk/>
            <pc:sldMk cId="1363661010" sldId="301"/>
            <ac:spMk id="5" creationId="{00000000-0000-0000-0000-000000000000}"/>
          </ac:spMkLst>
        </pc:spChg>
        <pc:spChg chg="add del mod">
          <ac:chgData name="Ngô Thị Dịu" userId="9239adeb-dabb-42ee-b658-acdf993bd767" providerId="ADAL" clId="{F2747380-0CC3-4D53-AF5B-7B64A43B9706}" dt="2024-06-27T02:00:21.483" v="1000" actId="2711"/>
          <ac:spMkLst>
            <pc:docMk/>
            <pc:sldMk cId="1363661010" sldId="301"/>
            <ac:spMk id="8" creationId="{00000000-0000-0000-0000-000000000000}"/>
          </ac:spMkLst>
        </pc:spChg>
        <pc:spChg chg="mod">
          <ac:chgData name="Ngô Thị Dịu" userId="9239adeb-dabb-42ee-b658-acdf993bd767" providerId="ADAL" clId="{F2747380-0CC3-4D53-AF5B-7B64A43B9706}" dt="2024-06-27T02:00:21.483" v="1000" actId="2711"/>
          <ac:spMkLst>
            <pc:docMk/>
            <pc:sldMk cId="1363661010" sldId="301"/>
            <ac:spMk id="10" creationId="{00000000-0000-0000-0000-000000000000}"/>
          </ac:spMkLst>
        </pc:spChg>
        <pc:picChg chg="mod">
          <ac:chgData name="Ngô Thị Dịu" userId="9239adeb-dabb-42ee-b658-acdf993bd767" providerId="ADAL" clId="{F2747380-0CC3-4D53-AF5B-7B64A43B9706}" dt="2024-06-27T02:00:21.483" v="1000" actId="2711"/>
          <ac:picMkLst>
            <pc:docMk/>
            <pc:sldMk cId="1363661010" sldId="301"/>
            <ac:picMk id="6" creationId="{00000000-0000-0000-0000-000000000000}"/>
          </ac:picMkLst>
        </pc:picChg>
        <pc:picChg chg="mod">
          <ac:chgData name="Ngô Thị Dịu" userId="9239adeb-dabb-42ee-b658-acdf993bd767" providerId="ADAL" clId="{F2747380-0CC3-4D53-AF5B-7B64A43B9706}" dt="2024-06-27T02:00:21.483" v="1000" actId="2711"/>
          <ac:picMkLst>
            <pc:docMk/>
            <pc:sldMk cId="1363661010" sldId="301"/>
            <ac:picMk id="7" creationId="{00000000-0000-0000-0000-000000000000}"/>
          </ac:picMkLst>
        </pc:picChg>
        <pc:picChg chg="mod">
          <ac:chgData name="Ngô Thị Dịu" userId="9239adeb-dabb-42ee-b658-acdf993bd767" providerId="ADAL" clId="{F2747380-0CC3-4D53-AF5B-7B64A43B9706}" dt="2024-06-27T02:00:21.483" v="1000" actId="2711"/>
          <ac:picMkLst>
            <pc:docMk/>
            <pc:sldMk cId="1363661010" sldId="301"/>
            <ac:picMk id="9" creationId="{00000000-0000-0000-0000-000000000000}"/>
          </ac:picMkLst>
        </pc:picChg>
        <pc:picChg chg="mod">
          <ac:chgData name="Ngô Thị Dịu" userId="9239adeb-dabb-42ee-b658-acdf993bd767" providerId="ADAL" clId="{F2747380-0CC3-4D53-AF5B-7B64A43B9706}" dt="2024-06-27T02:00:21.483" v="1000" actId="2711"/>
          <ac:picMkLst>
            <pc:docMk/>
            <pc:sldMk cId="1363661010" sldId="301"/>
            <ac:picMk id="2050" creationId="{00000000-0000-0000-0000-000000000000}"/>
          </ac:picMkLst>
        </pc:picChg>
      </pc:sldChg>
      <pc:sldChg chg="addSp modSp mod modAnim">
        <pc:chgData name="Ngô Thị Dịu" userId="9239adeb-dabb-42ee-b658-acdf993bd767" providerId="ADAL" clId="{F2747380-0CC3-4D53-AF5B-7B64A43B9706}" dt="2024-06-27T02:09:15.678" v="1388" actId="404"/>
        <pc:sldMkLst>
          <pc:docMk/>
          <pc:sldMk cId="3929040145" sldId="302"/>
        </pc:sldMkLst>
        <pc:spChg chg="mod">
          <ac:chgData name="Ngô Thị Dịu" userId="9239adeb-dabb-42ee-b658-acdf993bd767" providerId="ADAL" clId="{F2747380-0CC3-4D53-AF5B-7B64A43B9706}" dt="2024-06-27T02:09:15.678" v="1388" actId="404"/>
          <ac:spMkLst>
            <pc:docMk/>
            <pc:sldMk cId="3929040145" sldId="302"/>
            <ac:spMk id="3" creationId="{00000000-0000-0000-0000-000000000000}"/>
          </ac:spMkLst>
        </pc:spChg>
        <pc:spChg chg="mod">
          <ac:chgData name="Ngô Thị Dịu" userId="9239adeb-dabb-42ee-b658-acdf993bd767" providerId="ADAL" clId="{F2747380-0CC3-4D53-AF5B-7B64A43B9706}" dt="2024-06-27T02:09:15.678" v="1388" actId="404"/>
          <ac:spMkLst>
            <pc:docMk/>
            <pc:sldMk cId="3929040145" sldId="302"/>
            <ac:spMk id="4" creationId="{00000000-0000-0000-0000-000000000000}"/>
          </ac:spMkLst>
        </pc:spChg>
        <pc:spChg chg="mod">
          <ac:chgData name="Ngô Thị Dịu" userId="9239adeb-dabb-42ee-b658-acdf993bd767" providerId="ADAL" clId="{F2747380-0CC3-4D53-AF5B-7B64A43B9706}" dt="2024-06-27T02:09:15.678" v="1388" actId="404"/>
          <ac:spMkLst>
            <pc:docMk/>
            <pc:sldMk cId="3929040145" sldId="302"/>
            <ac:spMk id="7" creationId="{00000000-0000-0000-0000-000000000000}"/>
          </ac:spMkLst>
        </pc:spChg>
        <pc:spChg chg="mod">
          <ac:chgData name="Ngô Thị Dịu" userId="9239adeb-dabb-42ee-b658-acdf993bd767" providerId="ADAL" clId="{F2747380-0CC3-4D53-AF5B-7B64A43B9706}" dt="2024-06-27T02:09:03.181" v="1387" actId="113"/>
          <ac:spMkLst>
            <pc:docMk/>
            <pc:sldMk cId="3929040145" sldId="302"/>
            <ac:spMk id="9" creationId="{00000000-0000-0000-0000-000000000000}"/>
          </ac:spMkLst>
        </pc:spChg>
        <pc:picChg chg="mod">
          <ac:chgData name="Ngô Thị Dịu" userId="9239adeb-dabb-42ee-b658-acdf993bd767" providerId="ADAL" clId="{F2747380-0CC3-4D53-AF5B-7B64A43B9706}" dt="2024-06-27T02:04:59.303" v="1055" actId="2711"/>
          <ac:picMkLst>
            <pc:docMk/>
            <pc:sldMk cId="3929040145" sldId="302"/>
            <ac:picMk id="2" creationId="{00000000-0000-0000-0000-000000000000}"/>
          </ac:picMkLst>
        </pc:picChg>
        <pc:picChg chg="mod">
          <ac:chgData name="Ngô Thị Dịu" userId="9239adeb-dabb-42ee-b658-acdf993bd767" providerId="ADAL" clId="{F2747380-0CC3-4D53-AF5B-7B64A43B9706}" dt="2024-06-27T02:04:59.303" v="1055" actId="2711"/>
          <ac:picMkLst>
            <pc:docMk/>
            <pc:sldMk cId="3929040145" sldId="302"/>
            <ac:picMk id="5" creationId="{00000000-0000-0000-0000-000000000000}"/>
          </ac:picMkLst>
        </pc:picChg>
        <pc:picChg chg="mod">
          <ac:chgData name="Ngô Thị Dịu" userId="9239adeb-dabb-42ee-b658-acdf993bd767" providerId="ADAL" clId="{F2747380-0CC3-4D53-AF5B-7B64A43B9706}" dt="2024-06-27T02:04:59.303" v="1055" actId="2711"/>
          <ac:picMkLst>
            <pc:docMk/>
            <pc:sldMk cId="3929040145" sldId="302"/>
            <ac:picMk id="6" creationId="{00000000-0000-0000-0000-000000000000}"/>
          </ac:picMkLst>
        </pc:picChg>
        <pc:picChg chg="mod">
          <ac:chgData name="Ngô Thị Dịu" userId="9239adeb-dabb-42ee-b658-acdf993bd767" providerId="ADAL" clId="{F2747380-0CC3-4D53-AF5B-7B64A43B9706}" dt="2024-06-27T02:04:59.303" v="1055" actId="2711"/>
          <ac:picMkLst>
            <pc:docMk/>
            <pc:sldMk cId="3929040145" sldId="302"/>
            <ac:picMk id="8" creationId="{00000000-0000-0000-0000-000000000000}"/>
          </ac:picMkLst>
        </pc:picChg>
        <pc:picChg chg="add mod">
          <ac:chgData name="Ngô Thị Dịu" userId="9239adeb-dabb-42ee-b658-acdf993bd767" providerId="ADAL" clId="{F2747380-0CC3-4D53-AF5B-7B64A43B9706}" dt="2024-06-27T02:04:59.303" v="1055" actId="2711"/>
          <ac:picMkLst>
            <pc:docMk/>
            <pc:sldMk cId="3929040145" sldId="302"/>
            <ac:picMk id="11" creationId="{ABD28325-CF0F-4554-73FC-B607C5A906DD}"/>
          </ac:picMkLst>
        </pc:picChg>
        <pc:picChg chg="add mod">
          <ac:chgData name="Ngô Thị Dịu" userId="9239adeb-dabb-42ee-b658-acdf993bd767" providerId="ADAL" clId="{F2747380-0CC3-4D53-AF5B-7B64A43B9706}" dt="2024-06-27T02:04:59.303" v="1055" actId="2711"/>
          <ac:picMkLst>
            <pc:docMk/>
            <pc:sldMk cId="3929040145" sldId="302"/>
            <ac:picMk id="13" creationId="{BF692FF3-3277-D4D3-A217-522E375C788F}"/>
          </ac:picMkLst>
        </pc:picChg>
        <pc:picChg chg="add mod">
          <ac:chgData name="Ngô Thị Dịu" userId="9239adeb-dabb-42ee-b658-acdf993bd767" providerId="ADAL" clId="{F2747380-0CC3-4D53-AF5B-7B64A43B9706}" dt="2024-06-27T02:04:59.303" v="1055" actId="2711"/>
          <ac:picMkLst>
            <pc:docMk/>
            <pc:sldMk cId="3929040145" sldId="302"/>
            <ac:picMk id="15" creationId="{591D8879-3962-8BB2-29DF-4A8794EC6547}"/>
          </ac:picMkLst>
        </pc:picChg>
      </pc:sldChg>
      <pc:sldChg chg="del">
        <pc:chgData name="Ngô Thị Dịu" userId="9239adeb-dabb-42ee-b658-acdf993bd767" providerId="ADAL" clId="{F2747380-0CC3-4D53-AF5B-7B64A43B9706}" dt="2024-06-27T02:04:01.679" v="1045" actId="47"/>
        <pc:sldMkLst>
          <pc:docMk/>
          <pc:sldMk cId="1598844142" sldId="303"/>
        </pc:sldMkLst>
      </pc:sldChg>
      <pc:sldChg chg="del">
        <pc:chgData name="Ngô Thị Dịu" userId="9239adeb-dabb-42ee-b658-acdf993bd767" providerId="ADAL" clId="{F2747380-0CC3-4D53-AF5B-7B64A43B9706}" dt="2024-06-27T02:04:03.914" v="1046" actId="47"/>
        <pc:sldMkLst>
          <pc:docMk/>
          <pc:sldMk cId="158105462" sldId="304"/>
        </pc:sldMkLst>
      </pc:sldChg>
      <pc:sldChg chg="modSp mod">
        <pc:chgData name="Ngô Thị Dịu" userId="9239adeb-dabb-42ee-b658-acdf993bd767" providerId="ADAL" clId="{F2747380-0CC3-4D53-AF5B-7B64A43B9706}" dt="2024-06-27T01:13:49.824" v="97" actId="20577"/>
        <pc:sldMkLst>
          <pc:docMk/>
          <pc:sldMk cId="1515240965" sldId="381"/>
        </pc:sldMkLst>
        <pc:spChg chg="mod">
          <ac:chgData name="Ngô Thị Dịu" userId="9239adeb-dabb-42ee-b658-acdf993bd767" providerId="ADAL" clId="{F2747380-0CC3-4D53-AF5B-7B64A43B9706}" dt="2024-06-27T01:13:49.824" v="97" actId="20577"/>
          <ac:spMkLst>
            <pc:docMk/>
            <pc:sldMk cId="1515240965" sldId="381"/>
            <ac:spMk id="32" creationId="{B11F5685-8E1D-468C-BA04-32A479A18E3A}"/>
          </ac:spMkLst>
        </pc:spChg>
      </pc:sldChg>
      <pc:sldChg chg="del">
        <pc:chgData name="Ngô Thị Dịu" userId="9239adeb-dabb-42ee-b658-acdf993bd767" providerId="ADAL" clId="{F2747380-0CC3-4D53-AF5B-7B64A43B9706}" dt="2024-06-27T01:15:29.422" v="98" actId="47"/>
        <pc:sldMkLst>
          <pc:docMk/>
          <pc:sldMk cId="2938911732" sldId="382"/>
        </pc:sldMkLst>
      </pc:sldChg>
      <pc:sldChg chg="delSp mod delAnim">
        <pc:chgData name="Ngô Thị Dịu" userId="9239adeb-dabb-42ee-b658-acdf993bd767" providerId="ADAL" clId="{F2747380-0CC3-4D53-AF5B-7B64A43B9706}" dt="2024-06-27T01:34:32.964" v="421" actId="478"/>
        <pc:sldMkLst>
          <pc:docMk/>
          <pc:sldMk cId="3187075606" sldId="382"/>
        </pc:sldMkLst>
        <pc:spChg chg="del">
          <ac:chgData name="Ngô Thị Dịu" userId="9239adeb-dabb-42ee-b658-acdf993bd767" providerId="ADAL" clId="{F2747380-0CC3-4D53-AF5B-7B64A43B9706}" dt="2024-06-27T01:34:32.279" v="420" actId="478"/>
          <ac:spMkLst>
            <pc:docMk/>
            <pc:sldMk cId="3187075606" sldId="382"/>
            <ac:spMk id="35" creationId="{41E0C340-EF9B-4185-9B5E-C55DF44DBD5D}"/>
          </ac:spMkLst>
        </pc:spChg>
        <pc:picChg chg="del">
          <ac:chgData name="Ngô Thị Dịu" userId="9239adeb-dabb-42ee-b658-acdf993bd767" providerId="ADAL" clId="{F2747380-0CC3-4D53-AF5B-7B64A43B9706}" dt="2024-06-27T01:34:29.315" v="419" actId="478"/>
          <ac:picMkLst>
            <pc:docMk/>
            <pc:sldMk cId="3187075606" sldId="382"/>
            <ac:picMk id="5" creationId="{BF80B28F-7FB5-4745-B96C-83B00FB8BE6A}"/>
          </ac:picMkLst>
        </pc:picChg>
        <pc:picChg chg="del">
          <ac:chgData name="Ngô Thị Dịu" userId="9239adeb-dabb-42ee-b658-acdf993bd767" providerId="ADAL" clId="{F2747380-0CC3-4D53-AF5B-7B64A43B9706}" dt="2024-06-27T01:34:32.964" v="421" actId="478"/>
          <ac:picMkLst>
            <pc:docMk/>
            <pc:sldMk cId="3187075606" sldId="382"/>
            <ac:picMk id="26" creationId="{040AF01B-B094-412E-8768-E59518257137}"/>
          </ac:picMkLst>
        </pc:picChg>
        <pc:picChg chg="del">
          <ac:chgData name="Ngô Thị Dịu" userId="9239adeb-dabb-42ee-b658-acdf993bd767" providerId="ADAL" clId="{F2747380-0CC3-4D53-AF5B-7B64A43B9706}" dt="2024-06-27T01:34:28.076" v="418" actId="478"/>
          <ac:picMkLst>
            <pc:docMk/>
            <pc:sldMk cId="3187075606" sldId="382"/>
            <ac:picMk id="437" creationId="{00000000-0000-0000-0000-000000000000}"/>
          </ac:picMkLst>
        </pc:picChg>
      </pc:sldChg>
      <pc:sldChg chg="addSp delSp modSp mod delAnim modAnim">
        <pc:chgData name="Ngô Thị Dịu" userId="9239adeb-dabb-42ee-b658-acdf993bd767" providerId="ADAL" clId="{F2747380-0CC3-4D53-AF5B-7B64A43B9706}" dt="2024-06-27T02:56:44.111" v="1426"/>
        <pc:sldMkLst>
          <pc:docMk/>
          <pc:sldMk cId="201758030" sldId="383"/>
        </pc:sldMkLst>
        <pc:spChg chg="mod">
          <ac:chgData name="Ngô Thị Dịu" userId="9239adeb-dabb-42ee-b658-acdf993bd767" providerId="ADAL" clId="{F2747380-0CC3-4D53-AF5B-7B64A43B9706}" dt="2024-06-27T01:36:48.381" v="463" actId="207"/>
          <ac:spMkLst>
            <pc:docMk/>
            <pc:sldMk cId="201758030" sldId="383"/>
            <ac:spMk id="2" creationId="{48EF08A0-FEC6-442B-B9D1-C493FC943149}"/>
          </ac:spMkLst>
        </pc:spChg>
        <pc:spChg chg="del">
          <ac:chgData name="Ngô Thị Dịu" userId="9239adeb-dabb-42ee-b658-acdf993bd767" providerId="ADAL" clId="{F2747380-0CC3-4D53-AF5B-7B64A43B9706}" dt="2024-06-27T01:36:08.980" v="439" actId="478"/>
          <ac:spMkLst>
            <pc:docMk/>
            <pc:sldMk cId="201758030" sldId="383"/>
            <ac:spMk id="46" creationId="{9119EF01-B859-4D5A-8EAC-C69B9B87A0FC}"/>
          </ac:spMkLst>
        </pc:spChg>
        <pc:spChg chg="del">
          <ac:chgData name="Ngô Thị Dịu" userId="9239adeb-dabb-42ee-b658-acdf993bd767" providerId="ADAL" clId="{F2747380-0CC3-4D53-AF5B-7B64A43B9706}" dt="2024-06-27T01:36:11.918" v="441" actId="478"/>
          <ac:spMkLst>
            <pc:docMk/>
            <pc:sldMk cId="201758030" sldId="383"/>
            <ac:spMk id="47" creationId="{A430E38A-224B-4FFD-A316-1A697E44B42F}"/>
          </ac:spMkLst>
        </pc:spChg>
        <pc:spChg chg="del">
          <ac:chgData name="Ngô Thị Dịu" userId="9239adeb-dabb-42ee-b658-acdf993bd767" providerId="ADAL" clId="{F2747380-0CC3-4D53-AF5B-7B64A43B9706}" dt="2024-06-27T01:36:19.035" v="444" actId="478"/>
          <ac:spMkLst>
            <pc:docMk/>
            <pc:sldMk cId="201758030" sldId="383"/>
            <ac:spMk id="48" creationId="{08D322C4-BA6D-498E-ABBD-941F3B6C62B6}"/>
          </ac:spMkLst>
        </pc:spChg>
        <pc:spChg chg="del">
          <ac:chgData name="Ngô Thị Dịu" userId="9239adeb-dabb-42ee-b658-acdf993bd767" providerId="ADAL" clId="{F2747380-0CC3-4D53-AF5B-7B64A43B9706}" dt="2024-06-27T01:36:21.152" v="446" actId="478"/>
          <ac:spMkLst>
            <pc:docMk/>
            <pc:sldMk cId="201758030" sldId="383"/>
            <ac:spMk id="49" creationId="{62D16139-308D-4EF7-8410-ACC376CDA03A}"/>
          </ac:spMkLst>
        </pc:spChg>
        <pc:spChg chg="del">
          <ac:chgData name="Ngô Thị Dịu" userId="9239adeb-dabb-42ee-b658-acdf993bd767" providerId="ADAL" clId="{F2747380-0CC3-4D53-AF5B-7B64A43B9706}" dt="2024-06-27T01:36:19.947" v="445" actId="478"/>
          <ac:spMkLst>
            <pc:docMk/>
            <pc:sldMk cId="201758030" sldId="383"/>
            <ac:spMk id="54" creationId="{7F2C314C-87F1-4F40-A367-54FF5749221A}"/>
          </ac:spMkLst>
        </pc:spChg>
        <pc:grpChg chg="mod">
          <ac:chgData name="Ngô Thị Dịu" userId="9239adeb-dabb-42ee-b658-acdf993bd767" providerId="ADAL" clId="{F2747380-0CC3-4D53-AF5B-7B64A43B9706}" dt="2024-06-27T01:36:43.191" v="461" actId="14100"/>
          <ac:grpSpMkLst>
            <pc:docMk/>
            <pc:sldMk cId="201758030" sldId="383"/>
            <ac:grpSpMk id="23" creationId="{AE8B9CC7-CEF9-4A06-AAFC-379DC55C8881}"/>
          </ac:grpSpMkLst>
        </pc:grpChg>
        <pc:picChg chg="mod">
          <ac:chgData name="Ngô Thị Dịu" userId="9239adeb-dabb-42ee-b658-acdf993bd767" providerId="ADAL" clId="{F2747380-0CC3-4D53-AF5B-7B64A43B9706}" dt="2024-06-27T01:36:54.430" v="466" actId="14100"/>
          <ac:picMkLst>
            <pc:docMk/>
            <pc:sldMk cId="201758030" sldId="383"/>
            <ac:picMk id="5" creationId="{0AD1EE23-BD26-4F7A-8B1D-19955AD9DAEC}"/>
          </ac:picMkLst>
        </pc:picChg>
        <pc:picChg chg="del">
          <ac:chgData name="Ngô Thị Dịu" userId="9239adeb-dabb-42ee-b658-acdf993bd767" providerId="ADAL" clId="{F2747380-0CC3-4D53-AF5B-7B64A43B9706}" dt="2024-06-27T01:36:10.763" v="440" actId="478"/>
          <ac:picMkLst>
            <pc:docMk/>
            <pc:sldMk cId="201758030" sldId="383"/>
            <ac:picMk id="45" creationId="{7FF258C5-D2F6-43ED-ACA1-D4481453A875}"/>
          </ac:picMkLst>
        </pc:picChg>
        <pc:picChg chg="del">
          <ac:chgData name="Ngô Thị Dịu" userId="9239adeb-dabb-42ee-b658-acdf993bd767" providerId="ADAL" clId="{F2747380-0CC3-4D53-AF5B-7B64A43B9706}" dt="2024-06-27T01:36:07.308" v="438" actId="478"/>
          <ac:picMkLst>
            <pc:docMk/>
            <pc:sldMk cId="201758030" sldId="383"/>
            <ac:picMk id="51" creationId="{CEC771EE-4864-4772-A801-7D43BC11288C}"/>
          </ac:picMkLst>
        </pc:picChg>
        <pc:picChg chg="add del">
          <ac:chgData name="Ngô Thị Dịu" userId="9239adeb-dabb-42ee-b658-acdf993bd767" providerId="ADAL" clId="{F2747380-0CC3-4D53-AF5B-7B64A43B9706}" dt="2024-06-27T01:36:16.738" v="443" actId="478"/>
          <ac:picMkLst>
            <pc:docMk/>
            <pc:sldMk cId="201758030" sldId="383"/>
            <ac:picMk id="450" creationId="{00000000-0000-0000-0000-000000000000}"/>
          </ac:picMkLst>
        </pc:picChg>
      </pc:sldChg>
      <pc:sldChg chg="del">
        <pc:chgData name="Ngô Thị Dịu" userId="9239adeb-dabb-42ee-b658-acdf993bd767" providerId="ADAL" clId="{F2747380-0CC3-4D53-AF5B-7B64A43B9706}" dt="2024-06-26T16:17:09.223" v="21" actId="47"/>
        <pc:sldMkLst>
          <pc:docMk/>
          <pc:sldMk cId="2352905439" sldId="383"/>
        </pc:sldMkLst>
      </pc:sldChg>
      <pc:sldChg chg="del">
        <pc:chgData name="Ngô Thị Dịu" userId="9239adeb-dabb-42ee-b658-acdf993bd767" providerId="ADAL" clId="{F2747380-0CC3-4D53-AF5B-7B64A43B9706}" dt="2024-06-26T16:17:05.677" v="19" actId="47"/>
        <pc:sldMkLst>
          <pc:docMk/>
          <pc:sldMk cId="2846792484" sldId="384"/>
        </pc:sldMkLst>
      </pc:sldChg>
      <pc:sldChg chg="addSp delSp modSp mod modAnim">
        <pc:chgData name="Ngô Thị Dịu" userId="9239adeb-dabb-42ee-b658-acdf993bd767" providerId="ADAL" clId="{F2747380-0CC3-4D53-AF5B-7B64A43B9706}" dt="2024-06-29T10:07:22.018" v="1467" actId="1076"/>
        <pc:sldMkLst>
          <pc:docMk/>
          <pc:sldMk cId="2938911732" sldId="384"/>
        </pc:sldMkLst>
        <pc:spChg chg="add mod">
          <ac:chgData name="Ngô Thị Dịu" userId="9239adeb-dabb-42ee-b658-acdf993bd767" providerId="ADAL" clId="{F2747380-0CC3-4D53-AF5B-7B64A43B9706}" dt="2024-06-29T10:05:52.802" v="1436" actId="1076"/>
          <ac:spMkLst>
            <pc:docMk/>
            <pc:sldMk cId="2938911732" sldId="384"/>
            <ac:spMk id="2" creationId="{7F979541-6855-2883-B50C-F6917E85E91A}"/>
          </ac:spMkLst>
        </pc:spChg>
        <pc:spChg chg="add mod">
          <ac:chgData name="Ngô Thị Dịu" userId="9239adeb-dabb-42ee-b658-acdf993bd767" providerId="ADAL" clId="{F2747380-0CC3-4D53-AF5B-7B64A43B9706}" dt="2024-06-27T01:45:21.139" v="513" actId="1076"/>
          <ac:spMkLst>
            <pc:docMk/>
            <pc:sldMk cId="2938911732" sldId="384"/>
            <ac:spMk id="7" creationId="{87865603-2592-2F7D-AC5A-129D1830DD8C}"/>
          </ac:spMkLst>
        </pc:spChg>
        <pc:spChg chg="add mod">
          <ac:chgData name="Ngô Thị Dịu" userId="9239adeb-dabb-42ee-b658-acdf993bd767" providerId="ADAL" clId="{F2747380-0CC3-4D53-AF5B-7B64A43B9706}" dt="2024-06-29T10:07:22.018" v="1467" actId="1076"/>
          <ac:spMkLst>
            <pc:docMk/>
            <pc:sldMk cId="2938911732" sldId="384"/>
            <ac:spMk id="8" creationId="{2B57F3FC-FF6E-7B3E-2DAA-D2644B6ABECF}"/>
          </ac:spMkLst>
        </pc:spChg>
        <pc:spChg chg="mod">
          <ac:chgData name="Ngô Thị Dịu" userId="9239adeb-dabb-42ee-b658-acdf993bd767" providerId="ADAL" clId="{F2747380-0CC3-4D53-AF5B-7B64A43B9706}" dt="2024-06-29T10:06:57.546" v="1463" actId="1076"/>
          <ac:spMkLst>
            <pc:docMk/>
            <pc:sldMk cId="2938911732" sldId="384"/>
            <ac:spMk id="70" creationId="{96808E75-01AD-4A44-8358-67AB613EA04E}"/>
          </ac:spMkLst>
        </pc:spChg>
        <pc:picChg chg="add mod ord">
          <ac:chgData name="Ngô Thị Dịu" userId="9239adeb-dabb-42ee-b658-acdf993bd767" providerId="ADAL" clId="{F2747380-0CC3-4D53-AF5B-7B64A43B9706}" dt="2024-06-29T10:05:48.443" v="1435" actId="1076"/>
          <ac:picMkLst>
            <pc:docMk/>
            <pc:sldMk cId="2938911732" sldId="384"/>
            <ac:picMk id="3" creationId="{D64C7722-2D02-F237-C3D4-3510ECC22353}"/>
          </ac:picMkLst>
        </pc:picChg>
        <pc:picChg chg="del">
          <ac:chgData name="Ngô Thị Dịu" userId="9239adeb-dabb-42ee-b658-acdf993bd767" providerId="ADAL" clId="{F2747380-0CC3-4D53-AF5B-7B64A43B9706}" dt="2024-06-27T01:43:14.862" v="477" actId="478"/>
          <ac:picMkLst>
            <pc:docMk/>
            <pc:sldMk cId="2938911732" sldId="384"/>
            <ac:picMk id="4" creationId="{52142258-8846-B3FA-E26E-4AEB8ADB316C}"/>
          </ac:picMkLst>
        </pc:picChg>
        <pc:picChg chg="mod">
          <ac:chgData name="Ngô Thị Dịu" userId="9239adeb-dabb-42ee-b658-acdf993bd767" providerId="ADAL" clId="{F2747380-0CC3-4D53-AF5B-7B64A43B9706}" dt="2024-06-29T10:05:41.619" v="1433" actId="1076"/>
          <ac:picMkLst>
            <pc:docMk/>
            <pc:sldMk cId="2938911732" sldId="384"/>
            <ac:picMk id="5" creationId="{C18A6E92-4120-ADB2-AFD4-67AE4A67F7D8}"/>
          </ac:picMkLst>
        </pc:picChg>
        <pc:picChg chg="add mod">
          <ac:chgData name="Ngô Thị Dịu" userId="9239adeb-dabb-42ee-b658-acdf993bd767" providerId="ADAL" clId="{F2747380-0CC3-4D53-AF5B-7B64A43B9706}" dt="2024-06-27T01:45:17.630" v="512" actId="1076"/>
          <ac:picMkLst>
            <pc:docMk/>
            <pc:sldMk cId="2938911732" sldId="384"/>
            <ac:picMk id="6" creationId="{167FF9D3-3DD4-FE46-D09F-E58D2B3FAA21}"/>
          </ac:picMkLst>
        </pc:picChg>
        <pc:picChg chg="mod">
          <ac:chgData name="Ngô Thị Dịu" userId="9239adeb-dabb-42ee-b658-acdf993bd767" providerId="ADAL" clId="{F2747380-0CC3-4D53-AF5B-7B64A43B9706}" dt="2024-06-29T10:06:53.033" v="1461" actId="1076"/>
          <ac:picMkLst>
            <pc:docMk/>
            <pc:sldMk cId="2938911732" sldId="384"/>
            <ac:picMk id="1026" creationId="{A56A874F-DDD3-7786-FA76-FBC550B4A78D}"/>
          </ac:picMkLst>
        </pc:picChg>
      </pc:sldChg>
      <pc:sldChg chg="modSp mod">
        <pc:chgData name="Ngô Thị Dịu" userId="9239adeb-dabb-42ee-b658-acdf993bd767" providerId="ADAL" clId="{F2747380-0CC3-4D53-AF5B-7B64A43B9706}" dt="2024-06-27T02:10:52.974" v="1401" actId="20577"/>
        <pc:sldMkLst>
          <pc:docMk/>
          <pc:sldMk cId="1711328095" sldId="385"/>
        </pc:sldMkLst>
        <pc:spChg chg="mod">
          <ac:chgData name="Ngô Thị Dịu" userId="9239adeb-dabb-42ee-b658-acdf993bd767" providerId="ADAL" clId="{F2747380-0CC3-4D53-AF5B-7B64A43B9706}" dt="2024-06-27T02:10:52.974" v="1401" actId="20577"/>
          <ac:spMkLst>
            <pc:docMk/>
            <pc:sldMk cId="1711328095" sldId="385"/>
            <ac:spMk id="3" creationId="{00000000-0000-0000-0000-000000000000}"/>
          </ac:spMkLst>
        </pc:spChg>
        <pc:spChg chg="mod">
          <ac:chgData name="Ngô Thị Dịu" userId="9239adeb-dabb-42ee-b658-acdf993bd767" providerId="ADAL" clId="{F2747380-0CC3-4D53-AF5B-7B64A43B9706}" dt="2024-06-27T02:09:52.301" v="1390" actId="404"/>
          <ac:spMkLst>
            <pc:docMk/>
            <pc:sldMk cId="1711328095" sldId="385"/>
            <ac:spMk id="4" creationId="{00000000-0000-0000-0000-000000000000}"/>
          </ac:spMkLst>
        </pc:spChg>
        <pc:spChg chg="mod">
          <ac:chgData name="Ngô Thị Dịu" userId="9239adeb-dabb-42ee-b658-acdf993bd767" providerId="ADAL" clId="{F2747380-0CC3-4D53-AF5B-7B64A43B9706}" dt="2024-06-27T02:10:50.027" v="1399" actId="20577"/>
          <ac:spMkLst>
            <pc:docMk/>
            <pc:sldMk cId="1711328095" sldId="385"/>
            <ac:spMk id="7" creationId="{00000000-0000-0000-0000-000000000000}"/>
          </ac:spMkLst>
        </pc:spChg>
        <pc:spChg chg="mod">
          <ac:chgData name="Ngô Thị Dịu" userId="9239adeb-dabb-42ee-b658-acdf993bd767" providerId="ADAL" clId="{F2747380-0CC3-4D53-AF5B-7B64A43B9706}" dt="2024-06-27T02:09:41.779" v="1389" actId="113"/>
          <ac:spMkLst>
            <pc:docMk/>
            <pc:sldMk cId="1711328095" sldId="385"/>
            <ac:spMk id="9" creationId="{00000000-0000-0000-0000-000000000000}"/>
          </ac:spMkLst>
        </pc:spChg>
        <pc:picChg chg="mod">
          <ac:chgData name="Ngô Thị Dịu" userId="9239adeb-dabb-42ee-b658-acdf993bd767" providerId="ADAL" clId="{F2747380-0CC3-4D53-AF5B-7B64A43B9706}" dt="2024-06-27T02:09:41.779" v="1389" actId="113"/>
          <ac:picMkLst>
            <pc:docMk/>
            <pc:sldMk cId="1711328095" sldId="385"/>
            <ac:picMk id="2" creationId="{00000000-0000-0000-0000-000000000000}"/>
          </ac:picMkLst>
        </pc:picChg>
        <pc:picChg chg="mod">
          <ac:chgData name="Ngô Thị Dịu" userId="9239adeb-dabb-42ee-b658-acdf993bd767" providerId="ADAL" clId="{F2747380-0CC3-4D53-AF5B-7B64A43B9706}" dt="2024-06-27T02:10:34.801" v="1395" actId="1076"/>
          <ac:picMkLst>
            <pc:docMk/>
            <pc:sldMk cId="1711328095" sldId="385"/>
            <ac:picMk id="5" creationId="{00000000-0000-0000-0000-000000000000}"/>
          </ac:picMkLst>
        </pc:picChg>
        <pc:picChg chg="mod">
          <ac:chgData name="Ngô Thị Dịu" userId="9239adeb-dabb-42ee-b658-acdf993bd767" providerId="ADAL" clId="{F2747380-0CC3-4D53-AF5B-7B64A43B9706}" dt="2024-06-27T02:09:41.779" v="1389" actId="113"/>
          <ac:picMkLst>
            <pc:docMk/>
            <pc:sldMk cId="1711328095" sldId="385"/>
            <ac:picMk id="6" creationId="{00000000-0000-0000-0000-000000000000}"/>
          </ac:picMkLst>
        </pc:picChg>
        <pc:picChg chg="mod">
          <ac:chgData name="Ngô Thị Dịu" userId="9239adeb-dabb-42ee-b658-acdf993bd767" providerId="ADAL" clId="{F2747380-0CC3-4D53-AF5B-7B64A43B9706}" dt="2024-06-27T02:10:46.225" v="1397" actId="1076"/>
          <ac:picMkLst>
            <pc:docMk/>
            <pc:sldMk cId="1711328095" sldId="385"/>
            <ac:picMk id="8" creationId="{00000000-0000-0000-0000-000000000000}"/>
          </ac:picMkLst>
        </pc:picChg>
        <pc:picChg chg="mod">
          <ac:chgData name="Ngô Thị Dịu" userId="9239adeb-dabb-42ee-b658-acdf993bd767" providerId="ADAL" clId="{F2747380-0CC3-4D53-AF5B-7B64A43B9706}" dt="2024-06-27T02:09:41.779" v="1389" actId="113"/>
          <ac:picMkLst>
            <pc:docMk/>
            <pc:sldMk cId="1711328095" sldId="385"/>
            <ac:picMk id="11" creationId="{ABD28325-CF0F-4554-73FC-B607C5A906DD}"/>
          </ac:picMkLst>
        </pc:picChg>
        <pc:picChg chg="mod">
          <ac:chgData name="Ngô Thị Dịu" userId="9239adeb-dabb-42ee-b658-acdf993bd767" providerId="ADAL" clId="{F2747380-0CC3-4D53-AF5B-7B64A43B9706}" dt="2024-06-27T02:09:41.779" v="1389" actId="113"/>
          <ac:picMkLst>
            <pc:docMk/>
            <pc:sldMk cId="1711328095" sldId="385"/>
            <ac:picMk id="13" creationId="{BF692FF3-3277-D4D3-A217-522E375C788F}"/>
          </ac:picMkLst>
        </pc:picChg>
        <pc:picChg chg="mod">
          <ac:chgData name="Ngô Thị Dịu" userId="9239adeb-dabb-42ee-b658-acdf993bd767" providerId="ADAL" clId="{F2747380-0CC3-4D53-AF5B-7B64A43B9706}" dt="2024-06-27T02:09:41.779" v="1389" actId="113"/>
          <ac:picMkLst>
            <pc:docMk/>
            <pc:sldMk cId="1711328095" sldId="385"/>
            <ac:picMk id="15" creationId="{591D8879-3962-8BB2-29DF-4A8794EC6547}"/>
          </ac:picMkLst>
        </pc:picChg>
      </pc:sldChg>
      <pc:sldChg chg="del">
        <pc:chgData name="Ngô Thị Dịu" userId="9239adeb-dabb-42ee-b658-acdf993bd767" providerId="ADAL" clId="{F2747380-0CC3-4D53-AF5B-7B64A43B9706}" dt="2024-06-26T16:17:12.914" v="22" actId="47"/>
        <pc:sldMkLst>
          <pc:docMk/>
          <pc:sldMk cId="2333421841" sldId="385"/>
        </pc:sldMkLst>
      </pc:sldChg>
      <pc:sldChg chg="del">
        <pc:chgData name="Ngô Thị Dịu" userId="9239adeb-dabb-42ee-b658-acdf993bd767" providerId="ADAL" clId="{F2747380-0CC3-4D53-AF5B-7B64A43B9706}" dt="2024-06-26T16:17:28.717" v="27" actId="47"/>
        <pc:sldMkLst>
          <pc:docMk/>
          <pc:sldMk cId="2988558008" sldId="386"/>
        </pc:sldMkLst>
      </pc:sldChg>
      <pc:sldChg chg="modSp mod">
        <pc:chgData name="Ngô Thị Dịu" userId="9239adeb-dabb-42ee-b658-acdf993bd767" providerId="ADAL" clId="{F2747380-0CC3-4D53-AF5B-7B64A43B9706}" dt="2024-06-27T02:12:10.380" v="1415" actId="20577"/>
        <pc:sldMkLst>
          <pc:docMk/>
          <pc:sldMk cId="3268812890" sldId="386"/>
        </pc:sldMkLst>
        <pc:spChg chg="mod">
          <ac:chgData name="Ngô Thị Dịu" userId="9239adeb-dabb-42ee-b658-acdf993bd767" providerId="ADAL" clId="{F2747380-0CC3-4D53-AF5B-7B64A43B9706}" dt="2024-06-27T02:12:08.003" v="1413" actId="20577"/>
          <ac:spMkLst>
            <pc:docMk/>
            <pc:sldMk cId="3268812890" sldId="386"/>
            <ac:spMk id="3" creationId="{00000000-0000-0000-0000-000000000000}"/>
          </ac:spMkLst>
        </pc:spChg>
        <pc:spChg chg="mod">
          <ac:chgData name="Ngô Thị Dịu" userId="9239adeb-dabb-42ee-b658-acdf993bd767" providerId="ADAL" clId="{F2747380-0CC3-4D53-AF5B-7B64A43B9706}" dt="2024-06-27T02:12:10.380" v="1415" actId="20577"/>
          <ac:spMkLst>
            <pc:docMk/>
            <pc:sldMk cId="3268812890" sldId="386"/>
            <ac:spMk id="4" creationId="{00000000-0000-0000-0000-000000000000}"/>
          </ac:spMkLst>
        </pc:spChg>
        <pc:spChg chg="mod">
          <ac:chgData name="Ngô Thị Dịu" userId="9239adeb-dabb-42ee-b658-acdf993bd767" providerId="ADAL" clId="{F2747380-0CC3-4D53-AF5B-7B64A43B9706}" dt="2024-06-27T02:11:20.350" v="1403" actId="404"/>
          <ac:spMkLst>
            <pc:docMk/>
            <pc:sldMk cId="3268812890" sldId="386"/>
            <ac:spMk id="7" creationId="{00000000-0000-0000-0000-000000000000}"/>
          </ac:spMkLst>
        </pc:spChg>
        <pc:spChg chg="mod">
          <ac:chgData name="Ngô Thị Dịu" userId="9239adeb-dabb-42ee-b658-acdf993bd767" providerId="ADAL" clId="{F2747380-0CC3-4D53-AF5B-7B64A43B9706}" dt="2024-06-27T02:11:38.537" v="1408" actId="1076"/>
          <ac:spMkLst>
            <pc:docMk/>
            <pc:sldMk cId="3268812890" sldId="386"/>
            <ac:spMk id="9" creationId="{00000000-0000-0000-0000-000000000000}"/>
          </ac:spMkLst>
        </pc:spChg>
        <pc:picChg chg="mod">
          <ac:chgData name="Ngô Thị Dịu" userId="9239adeb-dabb-42ee-b658-acdf993bd767" providerId="ADAL" clId="{F2747380-0CC3-4D53-AF5B-7B64A43B9706}" dt="2024-06-27T02:05:14.290" v="1057" actId="2711"/>
          <ac:picMkLst>
            <pc:docMk/>
            <pc:sldMk cId="3268812890" sldId="386"/>
            <ac:picMk id="2" creationId="{00000000-0000-0000-0000-000000000000}"/>
          </ac:picMkLst>
        </pc:picChg>
        <pc:picChg chg="mod">
          <ac:chgData name="Ngô Thị Dịu" userId="9239adeb-dabb-42ee-b658-acdf993bd767" providerId="ADAL" clId="{F2747380-0CC3-4D53-AF5B-7B64A43B9706}" dt="2024-06-27T02:11:58.379" v="1410" actId="1076"/>
          <ac:picMkLst>
            <pc:docMk/>
            <pc:sldMk cId="3268812890" sldId="386"/>
            <ac:picMk id="5" creationId="{00000000-0000-0000-0000-000000000000}"/>
          </ac:picMkLst>
        </pc:picChg>
        <pc:picChg chg="mod">
          <ac:chgData name="Ngô Thị Dịu" userId="9239adeb-dabb-42ee-b658-acdf993bd767" providerId="ADAL" clId="{F2747380-0CC3-4D53-AF5B-7B64A43B9706}" dt="2024-06-27T02:12:05.099" v="1411" actId="1076"/>
          <ac:picMkLst>
            <pc:docMk/>
            <pc:sldMk cId="3268812890" sldId="386"/>
            <ac:picMk id="6" creationId="{00000000-0000-0000-0000-000000000000}"/>
          </ac:picMkLst>
        </pc:picChg>
        <pc:picChg chg="mod">
          <ac:chgData name="Ngô Thị Dịu" userId="9239adeb-dabb-42ee-b658-acdf993bd767" providerId="ADAL" clId="{F2747380-0CC3-4D53-AF5B-7B64A43B9706}" dt="2024-06-27T02:05:14.290" v="1057" actId="2711"/>
          <ac:picMkLst>
            <pc:docMk/>
            <pc:sldMk cId="3268812890" sldId="386"/>
            <ac:picMk id="8" creationId="{00000000-0000-0000-0000-000000000000}"/>
          </ac:picMkLst>
        </pc:picChg>
        <pc:picChg chg="mod">
          <ac:chgData name="Ngô Thị Dịu" userId="9239adeb-dabb-42ee-b658-acdf993bd767" providerId="ADAL" clId="{F2747380-0CC3-4D53-AF5B-7B64A43B9706}" dt="2024-06-27T02:05:14.290" v="1057" actId="2711"/>
          <ac:picMkLst>
            <pc:docMk/>
            <pc:sldMk cId="3268812890" sldId="386"/>
            <ac:picMk id="11" creationId="{ABD28325-CF0F-4554-73FC-B607C5A906DD}"/>
          </ac:picMkLst>
        </pc:picChg>
        <pc:picChg chg="mod">
          <ac:chgData name="Ngô Thị Dịu" userId="9239adeb-dabb-42ee-b658-acdf993bd767" providerId="ADAL" clId="{F2747380-0CC3-4D53-AF5B-7B64A43B9706}" dt="2024-06-27T02:05:14.290" v="1057" actId="2711"/>
          <ac:picMkLst>
            <pc:docMk/>
            <pc:sldMk cId="3268812890" sldId="386"/>
            <ac:picMk id="13" creationId="{BF692FF3-3277-D4D3-A217-522E375C788F}"/>
          </ac:picMkLst>
        </pc:picChg>
        <pc:picChg chg="mod">
          <ac:chgData name="Ngô Thị Dịu" userId="9239adeb-dabb-42ee-b658-acdf993bd767" providerId="ADAL" clId="{F2747380-0CC3-4D53-AF5B-7B64A43B9706}" dt="2024-06-27T02:05:14.290" v="1057" actId="2711"/>
          <ac:picMkLst>
            <pc:docMk/>
            <pc:sldMk cId="3268812890" sldId="386"/>
            <ac:picMk id="15" creationId="{591D8879-3962-8BB2-29DF-4A8794EC6547}"/>
          </ac:picMkLst>
        </pc:picChg>
      </pc:sldChg>
      <pc:sldMasterChg chg="delSldLayout">
        <pc:chgData name="Ngô Thị Dịu" userId="9239adeb-dabb-42ee-b658-acdf993bd767" providerId="ADAL" clId="{F2747380-0CC3-4D53-AF5B-7B64A43B9706}" dt="2024-06-26T16:16:08.780" v="0" actId="47"/>
        <pc:sldMasterMkLst>
          <pc:docMk/>
          <pc:sldMasterMk cId="0" sldId="2147483659"/>
        </pc:sldMasterMkLst>
        <pc:sldLayoutChg chg="del">
          <pc:chgData name="Ngô Thị Dịu" userId="9239adeb-dabb-42ee-b658-acdf993bd767" providerId="ADAL" clId="{F2747380-0CC3-4D53-AF5B-7B64A43B9706}" dt="2024-06-26T16:16:08.780" v="0" actId="47"/>
          <pc:sldLayoutMkLst>
            <pc:docMk/>
            <pc:sldMasterMk cId="0" sldId="2147483659"/>
            <pc:sldLayoutMk cId="4216369033" sldId="2147483660"/>
          </pc:sldLayoutMkLst>
        </pc:sldLayoutChg>
      </pc:sldMasterChg>
      <pc:sldMasterChg chg="del delSldLayout">
        <pc:chgData name="Ngô Thị Dịu" userId="9239adeb-dabb-42ee-b658-acdf993bd767" providerId="ADAL" clId="{F2747380-0CC3-4D53-AF5B-7B64A43B9706}" dt="2024-06-26T16:17:34.206" v="29" actId="47"/>
        <pc:sldMasterMkLst>
          <pc:docMk/>
          <pc:sldMasterMk cId="3068274286" sldId="2147483675"/>
        </pc:sldMasterMkLst>
        <pc:sldLayoutChg chg="del">
          <pc:chgData name="Ngô Thị Dịu" userId="9239adeb-dabb-42ee-b658-acdf993bd767" providerId="ADAL" clId="{F2747380-0CC3-4D53-AF5B-7B64A43B9706}" dt="2024-06-26T16:17:34.206" v="29" actId="47"/>
          <pc:sldLayoutMkLst>
            <pc:docMk/>
            <pc:sldMasterMk cId="3068274286" sldId="2147483675"/>
            <pc:sldLayoutMk cId="688793358" sldId="2147483676"/>
          </pc:sldLayoutMkLst>
        </pc:sldLayoutChg>
        <pc:sldLayoutChg chg="del">
          <pc:chgData name="Ngô Thị Dịu" userId="9239adeb-dabb-42ee-b658-acdf993bd767" providerId="ADAL" clId="{F2747380-0CC3-4D53-AF5B-7B64A43B9706}" dt="2024-06-26T16:17:34.206" v="29" actId="47"/>
          <pc:sldLayoutMkLst>
            <pc:docMk/>
            <pc:sldMasterMk cId="3068274286" sldId="2147483675"/>
            <pc:sldLayoutMk cId="3092859547" sldId="2147483677"/>
          </pc:sldLayoutMkLst>
        </pc:sldLayoutChg>
        <pc:sldLayoutChg chg="del">
          <pc:chgData name="Ngô Thị Dịu" userId="9239adeb-dabb-42ee-b658-acdf993bd767" providerId="ADAL" clId="{F2747380-0CC3-4D53-AF5B-7B64A43B9706}" dt="2024-06-26T16:17:34.206" v="29" actId="47"/>
          <pc:sldLayoutMkLst>
            <pc:docMk/>
            <pc:sldMasterMk cId="3068274286" sldId="2147483675"/>
            <pc:sldLayoutMk cId="2960985472" sldId="2147483678"/>
          </pc:sldLayoutMkLst>
        </pc:sldLayoutChg>
        <pc:sldLayoutChg chg="del">
          <pc:chgData name="Ngô Thị Dịu" userId="9239adeb-dabb-42ee-b658-acdf993bd767" providerId="ADAL" clId="{F2747380-0CC3-4D53-AF5B-7B64A43B9706}" dt="2024-06-26T16:17:34.206" v="29" actId="47"/>
          <pc:sldLayoutMkLst>
            <pc:docMk/>
            <pc:sldMasterMk cId="3068274286" sldId="2147483675"/>
            <pc:sldLayoutMk cId="3481076840" sldId="2147483679"/>
          </pc:sldLayoutMkLst>
        </pc:sldLayoutChg>
        <pc:sldLayoutChg chg="del">
          <pc:chgData name="Ngô Thị Dịu" userId="9239adeb-dabb-42ee-b658-acdf993bd767" providerId="ADAL" clId="{F2747380-0CC3-4D53-AF5B-7B64A43B9706}" dt="2024-06-26T16:17:34.206" v="29" actId="47"/>
          <pc:sldLayoutMkLst>
            <pc:docMk/>
            <pc:sldMasterMk cId="3068274286" sldId="2147483675"/>
            <pc:sldLayoutMk cId="3366806617" sldId="2147483680"/>
          </pc:sldLayoutMkLst>
        </pc:sldLayoutChg>
        <pc:sldLayoutChg chg="del">
          <pc:chgData name="Ngô Thị Dịu" userId="9239adeb-dabb-42ee-b658-acdf993bd767" providerId="ADAL" clId="{F2747380-0CC3-4D53-AF5B-7B64A43B9706}" dt="2024-06-26T16:17:34.206" v="29" actId="47"/>
          <pc:sldLayoutMkLst>
            <pc:docMk/>
            <pc:sldMasterMk cId="3068274286" sldId="2147483675"/>
            <pc:sldLayoutMk cId="2988575480" sldId="2147483681"/>
          </pc:sldLayoutMkLst>
        </pc:sldLayoutChg>
        <pc:sldLayoutChg chg="del">
          <pc:chgData name="Ngô Thị Dịu" userId="9239adeb-dabb-42ee-b658-acdf993bd767" providerId="ADAL" clId="{F2747380-0CC3-4D53-AF5B-7B64A43B9706}" dt="2024-06-26T16:17:34.206" v="29" actId="47"/>
          <pc:sldLayoutMkLst>
            <pc:docMk/>
            <pc:sldMasterMk cId="3068274286" sldId="2147483675"/>
            <pc:sldLayoutMk cId="1725414080" sldId="2147483682"/>
          </pc:sldLayoutMkLst>
        </pc:sldLayoutChg>
        <pc:sldLayoutChg chg="del">
          <pc:chgData name="Ngô Thị Dịu" userId="9239adeb-dabb-42ee-b658-acdf993bd767" providerId="ADAL" clId="{F2747380-0CC3-4D53-AF5B-7B64A43B9706}" dt="2024-06-26T16:17:34.206" v="29" actId="47"/>
          <pc:sldLayoutMkLst>
            <pc:docMk/>
            <pc:sldMasterMk cId="3068274286" sldId="2147483675"/>
            <pc:sldLayoutMk cId="4226391218" sldId="2147483683"/>
          </pc:sldLayoutMkLst>
        </pc:sldLayoutChg>
        <pc:sldLayoutChg chg="del">
          <pc:chgData name="Ngô Thị Dịu" userId="9239adeb-dabb-42ee-b658-acdf993bd767" providerId="ADAL" clId="{F2747380-0CC3-4D53-AF5B-7B64A43B9706}" dt="2024-06-26T16:17:34.206" v="29" actId="47"/>
          <pc:sldLayoutMkLst>
            <pc:docMk/>
            <pc:sldMasterMk cId="3068274286" sldId="2147483675"/>
            <pc:sldLayoutMk cId="258149114" sldId="2147483684"/>
          </pc:sldLayoutMkLst>
        </pc:sldLayoutChg>
        <pc:sldLayoutChg chg="del">
          <pc:chgData name="Ngô Thị Dịu" userId="9239adeb-dabb-42ee-b658-acdf993bd767" providerId="ADAL" clId="{F2747380-0CC3-4D53-AF5B-7B64A43B9706}" dt="2024-06-26T16:17:34.206" v="29" actId="47"/>
          <pc:sldLayoutMkLst>
            <pc:docMk/>
            <pc:sldMasterMk cId="3068274286" sldId="2147483675"/>
            <pc:sldLayoutMk cId="2022807909" sldId="2147483685"/>
          </pc:sldLayoutMkLst>
        </pc:sldLayoutChg>
        <pc:sldLayoutChg chg="del">
          <pc:chgData name="Ngô Thị Dịu" userId="9239adeb-dabb-42ee-b658-acdf993bd767" providerId="ADAL" clId="{F2747380-0CC3-4D53-AF5B-7B64A43B9706}" dt="2024-06-26T16:17:34.206" v="29" actId="47"/>
          <pc:sldLayoutMkLst>
            <pc:docMk/>
            <pc:sldMasterMk cId="3068274286" sldId="2147483675"/>
            <pc:sldLayoutMk cId="2780340131" sldId="2147483686"/>
          </pc:sldLayoutMkLst>
        </pc:sldLayoutChg>
      </pc:sldMasterChg>
    </pc:docChg>
  </pc:docChgLst>
  <pc:docChgLst>
    <pc:chgData name="Ngô Thị Dịu" userId="9239adeb-dabb-42ee-b658-acdf993bd767" providerId="ADAL" clId="{674918B6-32F0-4A4E-856A-960CAE2BFBF4}"/>
    <pc:docChg chg="undo redo custSel addSld delSld modSld">
      <pc:chgData name="Ngô Thị Dịu" userId="9239adeb-dabb-42ee-b658-acdf993bd767" providerId="ADAL" clId="{674918B6-32F0-4A4E-856A-960CAE2BFBF4}" dt="2024-06-26T09:38:09.571" v="867" actId="207"/>
      <pc:docMkLst>
        <pc:docMk/>
      </pc:docMkLst>
      <pc:sldChg chg="delSp modSp del mod delAnim">
        <pc:chgData name="Ngô Thị Dịu" userId="9239adeb-dabb-42ee-b658-acdf993bd767" providerId="ADAL" clId="{674918B6-32F0-4A4E-856A-960CAE2BFBF4}" dt="2024-06-26T03:29:53.987" v="172" actId="47"/>
        <pc:sldMkLst>
          <pc:docMk/>
          <pc:sldMk cId="1119705199" sldId="257"/>
        </pc:sldMkLst>
        <pc:spChg chg="del">
          <ac:chgData name="Ngô Thị Dịu" userId="9239adeb-dabb-42ee-b658-acdf993bd767" providerId="ADAL" clId="{674918B6-32F0-4A4E-856A-960CAE2BFBF4}" dt="2024-06-26T03:19:17.018" v="62" actId="478"/>
          <ac:spMkLst>
            <pc:docMk/>
            <pc:sldMk cId="1119705199" sldId="257"/>
            <ac:spMk id="31" creationId="{E3E8C3B1-4437-4EC8-97B1-0E0FD9B3592C}"/>
          </ac:spMkLst>
        </pc:spChg>
        <pc:spChg chg="mod">
          <ac:chgData name="Ngô Thị Dịu" userId="9239adeb-dabb-42ee-b658-acdf993bd767" providerId="ADAL" clId="{674918B6-32F0-4A4E-856A-960CAE2BFBF4}" dt="2024-06-26T03:20:08.080" v="80" actId="2711"/>
          <ac:spMkLst>
            <pc:docMk/>
            <pc:sldMk cId="1119705199" sldId="257"/>
            <ac:spMk id="32" creationId="{95F8C48F-3622-439B-B6EB-7F09ED4F2ADA}"/>
          </ac:spMkLst>
        </pc:spChg>
        <pc:picChg chg="del">
          <ac:chgData name="Ngô Thị Dịu" userId="9239adeb-dabb-42ee-b658-acdf993bd767" providerId="ADAL" clId="{674918B6-32F0-4A4E-856A-960CAE2BFBF4}" dt="2024-06-26T03:19:17.809" v="63" actId="478"/>
          <ac:picMkLst>
            <pc:docMk/>
            <pc:sldMk cId="1119705199" sldId="257"/>
            <ac:picMk id="30" creationId="{4EA92106-EDEF-422A-B685-8C2BD2F117E5}"/>
          </ac:picMkLst>
        </pc:picChg>
      </pc:sldChg>
      <pc:sldChg chg="addSp delSp modSp mod addAnim delAnim">
        <pc:chgData name="Ngô Thị Dịu" userId="9239adeb-dabb-42ee-b658-acdf993bd767" providerId="ADAL" clId="{674918B6-32F0-4A4E-856A-960CAE2BFBF4}" dt="2024-06-26T09:36:49.570" v="858" actId="478"/>
        <pc:sldMkLst>
          <pc:docMk/>
          <pc:sldMk cId="0" sldId="264"/>
        </pc:sldMkLst>
        <pc:spChg chg="mod">
          <ac:chgData name="Ngô Thị Dịu" userId="9239adeb-dabb-42ee-b658-acdf993bd767" providerId="ADAL" clId="{674918B6-32F0-4A4E-856A-960CAE2BFBF4}" dt="2024-06-26T03:21:09.127" v="93" actId="403"/>
          <ac:spMkLst>
            <pc:docMk/>
            <pc:sldMk cId="0" sldId="264"/>
            <ac:spMk id="35" creationId="{634794F9-4CB1-46EA-AD86-797220EEDF02}"/>
          </ac:spMkLst>
        </pc:spChg>
        <pc:spChg chg="mod">
          <ac:chgData name="Ngô Thị Dịu" userId="9239adeb-dabb-42ee-b658-acdf993bd767" providerId="ADAL" clId="{674918B6-32F0-4A4E-856A-960CAE2BFBF4}" dt="2024-06-26T03:21:09.127" v="93" actId="403"/>
          <ac:spMkLst>
            <pc:docMk/>
            <pc:sldMk cId="0" sldId="264"/>
            <ac:spMk id="36" creationId="{E7E85B6D-9B53-4A53-A3ED-2FF1D0C0E5DC}"/>
          </ac:spMkLst>
        </pc:spChg>
        <pc:spChg chg="mod">
          <ac:chgData name="Ngô Thị Dịu" userId="9239adeb-dabb-42ee-b658-acdf993bd767" providerId="ADAL" clId="{674918B6-32F0-4A4E-856A-960CAE2BFBF4}" dt="2024-06-26T03:21:09.127" v="93" actId="403"/>
          <ac:spMkLst>
            <pc:docMk/>
            <pc:sldMk cId="0" sldId="264"/>
            <ac:spMk id="37" creationId="{2A907CA2-66F3-4EAD-B90F-7E3850073184}"/>
          </ac:spMkLst>
        </pc:spChg>
        <pc:spChg chg="mod">
          <ac:chgData name="Ngô Thị Dịu" userId="9239adeb-dabb-42ee-b658-acdf993bd767" providerId="ADAL" clId="{674918B6-32F0-4A4E-856A-960CAE2BFBF4}" dt="2024-06-26T03:21:09.127" v="93" actId="403"/>
          <ac:spMkLst>
            <pc:docMk/>
            <pc:sldMk cId="0" sldId="264"/>
            <ac:spMk id="38" creationId="{82CCA3CB-7F28-4AEA-9FD9-299283817B53}"/>
          </ac:spMkLst>
        </pc:spChg>
        <pc:spChg chg="mod">
          <ac:chgData name="Ngô Thị Dịu" userId="9239adeb-dabb-42ee-b658-acdf993bd767" providerId="ADAL" clId="{674918B6-32F0-4A4E-856A-960CAE2BFBF4}" dt="2024-06-26T03:28:38.443" v="161" actId="1076"/>
          <ac:spMkLst>
            <pc:docMk/>
            <pc:sldMk cId="0" sldId="264"/>
            <ac:spMk id="45" creationId="{7B88FB95-539B-47F3-B47E-699616847A6F}"/>
          </ac:spMkLst>
        </pc:spChg>
        <pc:spChg chg="mod">
          <ac:chgData name="Ngô Thị Dịu" userId="9239adeb-dabb-42ee-b658-acdf993bd767" providerId="ADAL" clId="{674918B6-32F0-4A4E-856A-960CAE2BFBF4}" dt="2024-06-26T03:28:40.758" v="170" actId="1076"/>
          <ac:spMkLst>
            <pc:docMk/>
            <pc:sldMk cId="0" sldId="264"/>
            <ac:spMk id="46" creationId="{E06EEB86-2FAF-419E-9626-BCA88AAA8B7D}"/>
          </ac:spMkLst>
        </pc:spChg>
        <pc:spChg chg="mod">
          <ac:chgData name="Ngô Thị Dịu" userId="9239adeb-dabb-42ee-b658-acdf993bd767" providerId="ADAL" clId="{674918B6-32F0-4A4E-856A-960CAE2BFBF4}" dt="2024-06-26T03:28:41.235" v="171" actId="1076"/>
          <ac:spMkLst>
            <pc:docMk/>
            <pc:sldMk cId="0" sldId="264"/>
            <ac:spMk id="47" creationId="{4898A5C4-95A3-4F81-AE62-7ED76D956342}"/>
          </ac:spMkLst>
        </pc:spChg>
        <pc:spChg chg="add del mod">
          <ac:chgData name="Ngô Thị Dịu" userId="9239adeb-dabb-42ee-b658-acdf993bd767" providerId="ADAL" clId="{674918B6-32F0-4A4E-856A-960CAE2BFBF4}" dt="2024-06-26T09:36:49.570" v="858" actId="478"/>
          <ac:spMkLst>
            <pc:docMk/>
            <pc:sldMk cId="0" sldId="264"/>
            <ac:spMk id="338" creationId="{00000000-0000-0000-0000-000000000000}"/>
          </ac:spMkLst>
        </pc:spChg>
        <pc:grpChg chg="mod">
          <ac:chgData name="Ngô Thị Dịu" userId="9239adeb-dabb-42ee-b658-acdf993bd767" providerId="ADAL" clId="{674918B6-32F0-4A4E-856A-960CAE2BFBF4}" dt="2024-06-26T03:28:40.716" v="169" actId="1076"/>
          <ac:grpSpMkLst>
            <pc:docMk/>
            <pc:sldMk cId="0" sldId="264"/>
            <ac:grpSpMk id="33" creationId="{49E4C4E3-0EFA-4F4C-9281-5D6E2AE0B779}"/>
          </ac:grpSpMkLst>
        </pc:grpChg>
        <pc:grpChg chg="mod">
          <ac:chgData name="Ngô Thị Dịu" userId="9239adeb-dabb-42ee-b658-acdf993bd767" providerId="ADAL" clId="{674918B6-32F0-4A4E-856A-960CAE2BFBF4}" dt="2024-06-26T03:20:34.219" v="86" actId="1076"/>
          <ac:grpSpMkLst>
            <pc:docMk/>
            <pc:sldMk cId="0" sldId="264"/>
            <ac:grpSpMk id="320" creationId="{00000000-0000-0000-0000-000000000000}"/>
          </ac:grpSpMkLst>
        </pc:grpChg>
        <pc:picChg chg="add del">
          <ac:chgData name="Ngô Thị Dịu" userId="9239adeb-dabb-42ee-b658-acdf993bd767" providerId="ADAL" clId="{674918B6-32F0-4A4E-856A-960CAE2BFBF4}" dt="2024-06-26T09:36:20.937" v="851" actId="478"/>
          <ac:picMkLst>
            <pc:docMk/>
            <pc:sldMk cId="0" sldId="264"/>
            <ac:picMk id="4" creationId="{D273463D-4154-4282-B044-2B1300C366FE}"/>
          </ac:picMkLst>
        </pc:picChg>
      </pc:sldChg>
      <pc:sldChg chg="modSp mod">
        <pc:chgData name="Ngô Thị Dịu" userId="9239adeb-dabb-42ee-b658-acdf993bd767" providerId="ADAL" clId="{674918B6-32F0-4A4E-856A-960CAE2BFBF4}" dt="2024-06-26T09:38:09.571" v="867" actId="207"/>
        <pc:sldMkLst>
          <pc:docMk/>
          <pc:sldMk cId="3175099103" sldId="267"/>
        </pc:sldMkLst>
        <pc:spChg chg="mod">
          <ac:chgData name="Ngô Thị Dịu" userId="9239adeb-dabb-42ee-b658-acdf993bd767" providerId="ADAL" clId="{674918B6-32F0-4A4E-856A-960CAE2BFBF4}" dt="2024-06-26T09:38:09.571" v="867" actId="207"/>
          <ac:spMkLst>
            <pc:docMk/>
            <pc:sldMk cId="3175099103" sldId="267"/>
            <ac:spMk id="41" creationId="{62F9D6CD-CCB4-4AAE-AFFA-6A4419E749D1}"/>
          </ac:spMkLst>
        </pc:spChg>
        <pc:spChg chg="del mod">
          <ac:chgData name="Ngô Thị Dịu" userId="9239adeb-dabb-42ee-b658-acdf993bd767" providerId="ADAL" clId="{674918B6-32F0-4A4E-856A-960CAE2BFBF4}" dt="2024-06-26T09:25:29.274" v="812" actId="21"/>
          <ac:spMkLst>
            <pc:docMk/>
            <pc:sldMk cId="3175099103" sldId="267"/>
            <ac:spMk id="43" creationId="{B3081C77-5507-401E-B062-B181DA1A9A6D}"/>
          </ac:spMkLst>
        </pc:spChg>
        <pc:grpChg chg="mod">
          <ac:chgData name="Ngô Thị Dịu" userId="9239adeb-dabb-42ee-b658-acdf993bd767" providerId="ADAL" clId="{674918B6-32F0-4A4E-856A-960CAE2BFBF4}" dt="2024-06-26T09:37:51.709" v="862" actId="1076"/>
          <ac:grpSpMkLst>
            <pc:docMk/>
            <pc:sldMk cId="3175099103" sldId="267"/>
            <ac:grpSpMk id="19" creationId="{C74B82EB-D2BB-47E9-A08A-41BAB495A26D}"/>
          </ac:grpSpMkLst>
        </pc:grpChg>
        <pc:grpChg chg="del">
          <ac:chgData name="Ngô Thị Dịu" userId="9239adeb-dabb-42ee-b658-acdf993bd767" providerId="ADAL" clId="{674918B6-32F0-4A4E-856A-960CAE2BFBF4}" dt="2024-06-26T09:02:27.437" v="745" actId="478"/>
          <ac:grpSpMkLst>
            <pc:docMk/>
            <pc:sldMk cId="3175099103" sldId="267"/>
            <ac:grpSpMk id="406" creationId="{00000000-0000-0000-0000-000000000000}"/>
          </ac:grpSpMkLst>
        </pc:grpChg>
        <pc:picChg chg="del">
          <ac:chgData name="Ngô Thị Dịu" userId="9239adeb-dabb-42ee-b658-acdf993bd767" providerId="ADAL" clId="{674918B6-32F0-4A4E-856A-960CAE2BFBF4}" dt="2024-06-26T09:25:29.274" v="812" actId="21"/>
          <ac:picMkLst>
            <pc:docMk/>
            <pc:sldMk cId="3175099103" sldId="267"/>
            <ac:picMk id="42" creationId="{01AE3F4A-D2FF-4D60-9985-5162DE542544}"/>
          </ac:picMkLst>
        </pc:picChg>
        <pc:picChg chg="mod">
          <ac:chgData name="Ngô Thị Dịu" userId="9239adeb-dabb-42ee-b658-acdf993bd767" providerId="ADAL" clId="{674918B6-32F0-4A4E-856A-960CAE2BFBF4}" dt="2024-06-26T09:36:22.037" v="855" actId="1076"/>
          <ac:picMkLst>
            <pc:docMk/>
            <pc:sldMk cId="3175099103" sldId="267"/>
            <ac:picMk id="44" creationId="{7042F7BD-B67B-41AF-96CA-ABCF53077041}"/>
          </ac:picMkLst>
        </pc:picChg>
        <pc:picChg chg="mod">
          <ac:chgData name="Ngô Thị Dịu" userId="9239adeb-dabb-42ee-b658-acdf993bd767" providerId="ADAL" clId="{674918B6-32F0-4A4E-856A-960CAE2BFBF4}" dt="2024-06-26T09:37:58.052" v="864" actId="1076"/>
          <ac:picMkLst>
            <pc:docMk/>
            <pc:sldMk cId="3175099103" sldId="267"/>
            <ac:picMk id="405" creationId="{00000000-0000-0000-0000-000000000000}"/>
          </ac:picMkLst>
        </pc:picChg>
        <pc:picChg chg="del mod">
          <ac:chgData name="Ngô Thị Dịu" userId="9239adeb-dabb-42ee-b658-acdf993bd767" providerId="ADAL" clId="{674918B6-32F0-4A4E-856A-960CAE2BFBF4}" dt="2024-06-26T09:02:26.189" v="744" actId="478"/>
          <ac:picMkLst>
            <pc:docMk/>
            <pc:sldMk cId="3175099103" sldId="267"/>
            <ac:picMk id="409" creationId="{00000000-0000-0000-0000-000000000000}"/>
          </ac:picMkLst>
        </pc:picChg>
        <pc:picChg chg="del">
          <ac:chgData name="Ngô Thị Dịu" userId="9239adeb-dabb-42ee-b658-acdf993bd767" providerId="ADAL" clId="{674918B6-32F0-4A4E-856A-960CAE2BFBF4}" dt="2024-06-26T09:25:29.274" v="812" actId="21"/>
          <ac:picMkLst>
            <pc:docMk/>
            <pc:sldMk cId="3175099103" sldId="267"/>
            <ac:picMk id="413" creationId="{00000000-0000-0000-0000-000000000000}"/>
          </ac:picMkLst>
        </pc:picChg>
        <pc:cxnChg chg="del">
          <ac:chgData name="Ngô Thị Dịu" userId="9239adeb-dabb-42ee-b658-acdf993bd767" providerId="ADAL" clId="{674918B6-32F0-4A4E-856A-960CAE2BFBF4}" dt="2024-06-26T09:02:25.172" v="743" actId="478"/>
          <ac:cxnSpMkLst>
            <pc:docMk/>
            <pc:sldMk cId="3175099103" sldId="267"/>
            <ac:cxnSpMk id="415" creationId="{00000000-0000-0000-0000-000000000000}"/>
          </ac:cxnSpMkLst>
        </pc:cxnChg>
      </pc:sldChg>
      <pc:sldChg chg="delSp add del mod delAnim">
        <pc:chgData name="Ngô Thị Dịu" userId="9239adeb-dabb-42ee-b658-acdf993bd767" providerId="ADAL" clId="{674918B6-32F0-4A4E-856A-960CAE2BFBF4}" dt="2024-06-26T09:37:33.203" v="859" actId="47"/>
        <pc:sldMkLst>
          <pc:docMk/>
          <pc:sldMk cId="1071218710" sldId="281"/>
        </pc:sldMkLst>
        <pc:spChg chg="del">
          <ac:chgData name="Ngô Thị Dịu" userId="9239adeb-dabb-42ee-b658-acdf993bd767" providerId="ADAL" clId="{674918B6-32F0-4A4E-856A-960CAE2BFBF4}" dt="2024-06-26T09:24:52.890" v="806" actId="478"/>
          <ac:spMkLst>
            <pc:docMk/>
            <pc:sldMk cId="1071218710" sldId="281"/>
            <ac:spMk id="64" creationId="{970177DD-302E-46AC-A027-B71CA6A910FD}"/>
          </ac:spMkLst>
        </pc:spChg>
        <pc:spChg chg="del">
          <ac:chgData name="Ngô Thị Dịu" userId="9239adeb-dabb-42ee-b658-acdf993bd767" providerId="ADAL" clId="{674918B6-32F0-4A4E-856A-960CAE2BFBF4}" dt="2024-06-26T09:24:55.969" v="808" actId="478"/>
          <ac:spMkLst>
            <pc:docMk/>
            <pc:sldMk cId="1071218710" sldId="281"/>
            <ac:spMk id="70" creationId="{96808E75-01AD-4A44-8358-67AB613EA04E}"/>
          </ac:spMkLst>
        </pc:spChg>
        <pc:grpChg chg="del">
          <ac:chgData name="Ngô Thị Dịu" userId="9239adeb-dabb-42ee-b658-acdf993bd767" providerId="ADAL" clId="{674918B6-32F0-4A4E-856A-960CAE2BFBF4}" dt="2024-06-26T09:24:51.583" v="805" actId="478"/>
          <ac:grpSpMkLst>
            <pc:docMk/>
            <pc:sldMk cId="1071218710" sldId="281"/>
            <ac:grpSpMk id="643" creationId="{00000000-0000-0000-0000-000000000000}"/>
          </ac:grpSpMkLst>
        </pc:grpChg>
        <pc:picChg chg="del">
          <ac:chgData name="Ngô Thị Dịu" userId="9239adeb-dabb-42ee-b658-acdf993bd767" providerId="ADAL" clId="{674918B6-32F0-4A4E-856A-960CAE2BFBF4}" dt="2024-06-26T09:24:53.535" v="807" actId="478"/>
          <ac:picMkLst>
            <pc:docMk/>
            <pc:sldMk cId="1071218710" sldId="281"/>
            <ac:picMk id="62" creationId="{9E707FEE-E14D-4899-BEA9-5109547D4B49}"/>
          </ac:picMkLst>
        </pc:picChg>
      </pc:sldChg>
      <pc:sldChg chg="del">
        <pc:chgData name="Ngô Thị Dịu" userId="9239adeb-dabb-42ee-b658-acdf993bd767" providerId="ADAL" clId="{674918B6-32F0-4A4E-856A-960CAE2BFBF4}" dt="2024-06-26T09:01:46.427" v="740" actId="2696"/>
        <pc:sldMkLst>
          <pc:docMk/>
          <pc:sldMk cId="3150966934" sldId="281"/>
        </pc:sldMkLst>
      </pc:sldChg>
      <pc:sldChg chg="addSp delSp modSp new del mod setBg modAnim setClrOvrMap">
        <pc:chgData name="Ngô Thị Dịu" userId="9239adeb-dabb-42ee-b658-acdf993bd767" providerId="ADAL" clId="{674918B6-32F0-4A4E-856A-960CAE2BFBF4}" dt="2024-06-25T13:12:01.118" v="30" actId="2696"/>
        <pc:sldMkLst>
          <pc:docMk/>
          <pc:sldMk cId="1856793482" sldId="282"/>
        </pc:sldMkLst>
        <pc:spChg chg="del">
          <ac:chgData name="Ngô Thị Dịu" userId="9239adeb-dabb-42ee-b658-acdf993bd767" providerId="ADAL" clId="{674918B6-32F0-4A4E-856A-960CAE2BFBF4}" dt="2024-06-25T13:09:30.798" v="1" actId="478"/>
          <ac:spMkLst>
            <pc:docMk/>
            <pc:sldMk cId="1856793482" sldId="282"/>
            <ac:spMk id="2" creationId="{99DCC408-674A-9ED5-0385-039AEB84565A}"/>
          </ac:spMkLst>
        </pc:spChg>
        <pc:spChg chg="del">
          <ac:chgData name="Ngô Thị Dịu" userId="9239adeb-dabb-42ee-b658-acdf993bd767" providerId="ADAL" clId="{674918B6-32F0-4A4E-856A-960CAE2BFBF4}" dt="2024-06-25T13:09:31.714" v="2" actId="478"/>
          <ac:spMkLst>
            <pc:docMk/>
            <pc:sldMk cId="1856793482" sldId="282"/>
            <ac:spMk id="3" creationId="{C566F47E-3BD8-0CE8-E9CC-F3E3AEA36506}"/>
          </ac:spMkLst>
        </pc:spChg>
        <pc:spChg chg="add del">
          <ac:chgData name="Ngô Thị Dịu" userId="9239adeb-dabb-42ee-b658-acdf993bd767" providerId="ADAL" clId="{674918B6-32F0-4A4E-856A-960CAE2BFBF4}" dt="2024-06-25T13:10:17.213" v="12" actId="26606"/>
          <ac:spMkLst>
            <pc:docMk/>
            <pc:sldMk cId="1856793482" sldId="282"/>
            <ac:spMk id="6" creationId="{F3060C83-F051-4F0E-ABAD-AA0DFC48B218}"/>
          </ac:spMkLst>
        </pc:spChg>
        <pc:spChg chg="add del">
          <ac:chgData name="Ngô Thị Dịu" userId="9239adeb-dabb-42ee-b658-acdf993bd767" providerId="ADAL" clId="{674918B6-32F0-4A4E-856A-960CAE2BFBF4}" dt="2024-06-25T13:10:17.213" v="12" actId="26606"/>
          <ac:spMkLst>
            <pc:docMk/>
            <pc:sldMk cId="1856793482" sldId="282"/>
            <ac:spMk id="7" creationId="{83C98ABE-055B-441F-B07E-44F97F083C39}"/>
          </ac:spMkLst>
        </pc:spChg>
        <pc:spChg chg="add del">
          <ac:chgData name="Ngô Thị Dịu" userId="9239adeb-dabb-42ee-b658-acdf993bd767" providerId="ADAL" clId="{674918B6-32F0-4A4E-856A-960CAE2BFBF4}" dt="2024-06-25T13:10:17.213" v="12" actId="26606"/>
          <ac:spMkLst>
            <pc:docMk/>
            <pc:sldMk cId="1856793482" sldId="282"/>
            <ac:spMk id="8" creationId="{3783CA14-24A1-485C-8B30-D6A5D87987AD}"/>
          </ac:spMkLst>
        </pc:spChg>
        <pc:spChg chg="add del">
          <ac:chgData name="Ngô Thị Dịu" userId="9239adeb-dabb-42ee-b658-acdf993bd767" providerId="ADAL" clId="{674918B6-32F0-4A4E-856A-960CAE2BFBF4}" dt="2024-06-25T13:10:08.529" v="6" actId="26606"/>
          <ac:spMkLst>
            <pc:docMk/>
            <pc:sldMk cId="1856793482" sldId="282"/>
            <ac:spMk id="9" creationId="{86FF76B9-219D-4469-AF87-0236D29032F1}"/>
          </ac:spMkLst>
        </pc:spChg>
        <pc:spChg chg="add del">
          <ac:chgData name="Ngô Thị Dịu" userId="9239adeb-dabb-42ee-b658-acdf993bd767" providerId="ADAL" clId="{674918B6-32F0-4A4E-856A-960CAE2BFBF4}" dt="2024-06-25T13:10:17.213" v="12" actId="26606"/>
          <ac:spMkLst>
            <pc:docMk/>
            <pc:sldMk cId="1856793482" sldId="282"/>
            <ac:spMk id="10" creationId="{9A97C86A-04D6-40F7-AE84-31AB43E6A846}"/>
          </ac:spMkLst>
        </pc:spChg>
        <pc:spChg chg="add del">
          <ac:chgData name="Ngô Thị Dịu" userId="9239adeb-dabb-42ee-b658-acdf993bd767" providerId="ADAL" clId="{674918B6-32F0-4A4E-856A-960CAE2BFBF4}" dt="2024-06-25T13:10:17.213" v="12" actId="26606"/>
          <ac:spMkLst>
            <pc:docMk/>
            <pc:sldMk cId="1856793482" sldId="282"/>
            <ac:spMk id="12" creationId="{FF9F2414-84E8-453E-B1F3-389FDE8192D9}"/>
          </ac:spMkLst>
        </pc:spChg>
        <pc:spChg chg="add del">
          <ac:chgData name="Ngô Thị Dịu" userId="9239adeb-dabb-42ee-b658-acdf993bd767" providerId="ADAL" clId="{674918B6-32F0-4A4E-856A-960CAE2BFBF4}" dt="2024-06-25T13:10:17.213" v="12" actId="26606"/>
          <ac:spMkLst>
            <pc:docMk/>
            <pc:sldMk cId="1856793482" sldId="282"/>
            <ac:spMk id="13" creationId="{29FDB030-9B49-4CED-8CCD-4D99382388AC}"/>
          </ac:spMkLst>
        </pc:spChg>
        <pc:spChg chg="add del">
          <ac:chgData name="Ngô Thị Dịu" userId="9239adeb-dabb-42ee-b658-acdf993bd767" providerId="ADAL" clId="{674918B6-32F0-4A4E-856A-960CAE2BFBF4}" dt="2024-06-25T13:10:17.213" v="12" actId="26606"/>
          <ac:spMkLst>
            <pc:docMk/>
            <pc:sldMk cId="1856793482" sldId="282"/>
            <ac:spMk id="14" creationId="{3ECA69A1-7536-43AC-85EF-C7106179F5ED}"/>
          </ac:spMkLst>
        </pc:spChg>
        <pc:spChg chg="add del">
          <ac:chgData name="Ngô Thị Dịu" userId="9239adeb-dabb-42ee-b658-acdf993bd767" providerId="ADAL" clId="{674918B6-32F0-4A4E-856A-960CAE2BFBF4}" dt="2024-06-25T13:10:08.529" v="6" actId="26606"/>
          <ac:spMkLst>
            <pc:docMk/>
            <pc:sldMk cId="1856793482" sldId="282"/>
            <ac:spMk id="15" creationId="{2E80C965-DB6D-4F81-9E9E-B027384D0BD6}"/>
          </ac:spMkLst>
        </pc:spChg>
        <pc:spChg chg="add del">
          <ac:chgData name="Ngô Thị Dịu" userId="9239adeb-dabb-42ee-b658-acdf993bd767" providerId="ADAL" clId="{674918B6-32F0-4A4E-856A-960CAE2BFBF4}" dt="2024-06-25T13:10:19.279" v="14" actId="26606"/>
          <ac:spMkLst>
            <pc:docMk/>
            <pc:sldMk cId="1856793482" sldId="282"/>
            <ac:spMk id="16" creationId="{32BC26D8-82FB-445E-AA49-62A77D7C1EE0}"/>
          </ac:spMkLst>
        </pc:spChg>
        <pc:spChg chg="add del">
          <ac:chgData name="Ngô Thị Dịu" userId="9239adeb-dabb-42ee-b658-acdf993bd767" providerId="ADAL" clId="{674918B6-32F0-4A4E-856A-960CAE2BFBF4}" dt="2024-06-25T13:10:08.529" v="6" actId="26606"/>
          <ac:spMkLst>
            <pc:docMk/>
            <pc:sldMk cId="1856793482" sldId="282"/>
            <ac:spMk id="17" creationId="{633C5E46-DAC5-4661-9C87-22B08E2A512F}"/>
          </ac:spMkLst>
        </pc:spChg>
        <pc:spChg chg="add del">
          <ac:chgData name="Ngô Thị Dịu" userId="9239adeb-dabb-42ee-b658-acdf993bd767" providerId="ADAL" clId="{674918B6-32F0-4A4E-856A-960CAE2BFBF4}" dt="2024-06-25T13:10:19.279" v="14" actId="26606"/>
          <ac:spMkLst>
            <pc:docMk/>
            <pc:sldMk cId="1856793482" sldId="282"/>
            <ac:spMk id="18" creationId="{CB44330D-EA18-4254-AA95-EB49948539B8}"/>
          </ac:spMkLst>
        </pc:spChg>
        <pc:spChg chg="add del">
          <ac:chgData name="Ngô Thị Dịu" userId="9239adeb-dabb-42ee-b658-acdf993bd767" providerId="ADAL" clId="{674918B6-32F0-4A4E-856A-960CAE2BFBF4}" dt="2024-06-25T13:10:12.245" v="8" actId="26606"/>
          <ac:spMkLst>
            <pc:docMk/>
            <pc:sldMk cId="1856793482" sldId="282"/>
            <ac:spMk id="19" creationId="{FF9F2414-84E8-453E-B1F3-389FDE8192D9}"/>
          </ac:spMkLst>
        </pc:spChg>
        <pc:spChg chg="add del">
          <ac:chgData name="Ngô Thị Dịu" userId="9239adeb-dabb-42ee-b658-acdf993bd767" providerId="ADAL" clId="{674918B6-32F0-4A4E-856A-960CAE2BFBF4}" dt="2024-06-25T13:10:12.245" v="8" actId="26606"/>
          <ac:spMkLst>
            <pc:docMk/>
            <pc:sldMk cId="1856793482" sldId="282"/>
            <ac:spMk id="20" creationId="{F3060C83-F051-4F0E-ABAD-AA0DFC48B218}"/>
          </ac:spMkLst>
        </pc:spChg>
        <pc:spChg chg="add del">
          <ac:chgData name="Ngô Thị Dịu" userId="9239adeb-dabb-42ee-b658-acdf993bd767" providerId="ADAL" clId="{674918B6-32F0-4A4E-856A-960CAE2BFBF4}" dt="2024-06-25T13:10:12.245" v="8" actId="26606"/>
          <ac:spMkLst>
            <pc:docMk/>
            <pc:sldMk cId="1856793482" sldId="282"/>
            <ac:spMk id="21" creationId="{3ECA69A1-7536-43AC-85EF-C7106179F5ED}"/>
          </ac:spMkLst>
        </pc:spChg>
        <pc:spChg chg="add del">
          <ac:chgData name="Ngô Thị Dịu" userId="9239adeb-dabb-42ee-b658-acdf993bd767" providerId="ADAL" clId="{674918B6-32F0-4A4E-856A-960CAE2BFBF4}" dt="2024-06-25T13:10:12.245" v="8" actId="26606"/>
          <ac:spMkLst>
            <pc:docMk/>
            <pc:sldMk cId="1856793482" sldId="282"/>
            <ac:spMk id="22" creationId="{83C98ABE-055B-441F-B07E-44F97F083C39}"/>
          </ac:spMkLst>
        </pc:spChg>
        <pc:spChg chg="add del">
          <ac:chgData name="Ngô Thị Dịu" userId="9239adeb-dabb-42ee-b658-acdf993bd767" providerId="ADAL" clId="{674918B6-32F0-4A4E-856A-960CAE2BFBF4}" dt="2024-06-25T13:10:12.245" v="8" actId="26606"/>
          <ac:spMkLst>
            <pc:docMk/>
            <pc:sldMk cId="1856793482" sldId="282"/>
            <ac:spMk id="23" creationId="{29FDB030-9B49-4CED-8CCD-4D99382388AC}"/>
          </ac:spMkLst>
        </pc:spChg>
        <pc:spChg chg="add del">
          <ac:chgData name="Ngô Thị Dịu" userId="9239adeb-dabb-42ee-b658-acdf993bd767" providerId="ADAL" clId="{674918B6-32F0-4A4E-856A-960CAE2BFBF4}" dt="2024-06-25T13:10:12.245" v="8" actId="26606"/>
          <ac:spMkLst>
            <pc:docMk/>
            <pc:sldMk cId="1856793482" sldId="282"/>
            <ac:spMk id="24" creationId="{3783CA14-24A1-485C-8B30-D6A5D87987AD}"/>
          </ac:spMkLst>
        </pc:spChg>
        <pc:spChg chg="add del">
          <ac:chgData name="Ngô Thị Dịu" userId="9239adeb-dabb-42ee-b658-acdf993bd767" providerId="ADAL" clId="{674918B6-32F0-4A4E-856A-960CAE2BFBF4}" dt="2024-06-25T13:10:12.245" v="8" actId="26606"/>
          <ac:spMkLst>
            <pc:docMk/>
            <pc:sldMk cId="1856793482" sldId="282"/>
            <ac:spMk id="25" creationId="{9A97C86A-04D6-40F7-AE84-31AB43E6A846}"/>
          </ac:spMkLst>
        </pc:spChg>
        <pc:spChg chg="add del">
          <ac:chgData name="Ngô Thị Dịu" userId="9239adeb-dabb-42ee-b658-acdf993bd767" providerId="ADAL" clId="{674918B6-32F0-4A4E-856A-960CAE2BFBF4}" dt="2024-06-25T13:10:20.616" v="16" actId="26606"/>
          <ac:spMkLst>
            <pc:docMk/>
            <pc:sldMk cId="1856793482" sldId="282"/>
            <ac:spMk id="26" creationId="{01D0AF59-99C3-4251-AB9A-C966C6AD4400}"/>
          </ac:spMkLst>
        </pc:spChg>
        <pc:spChg chg="add del">
          <ac:chgData name="Ngô Thị Dịu" userId="9239adeb-dabb-42ee-b658-acdf993bd767" providerId="ADAL" clId="{674918B6-32F0-4A4E-856A-960CAE2BFBF4}" dt="2024-06-25T13:10:20.616" v="16" actId="26606"/>
          <ac:spMkLst>
            <pc:docMk/>
            <pc:sldMk cId="1856793482" sldId="282"/>
            <ac:spMk id="27" creationId="{1855405F-37A2-4869-9154-F8BE3BECE6C3}"/>
          </ac:spMkLst>
        </pc:spChg>
        <pc:spChg chg="add del">
          <ac:chgData name="Ngô Thị Dịu" userId="9239adeb-dabb-42ee-b658-acdf993bd767" providerId="ADAL" clId="{674918B6-32F0-4A4E-856A-960CAE2BFBF4}" dt="2024-06-25T13:10:23.296" v="18" actId="26606"/>
          <ac:spMkLst>
            <pc:docMk/>
            <pc:sldMk cId="1856793482" sldId="282"/>
            <ac:spMk id="29" creationId="{86FF76B9-219D-4469-AF87-0236D29032F1}"/>
          </ac:spMkLst>
        </pc:spChg>
        <pc:spChg chg="add del">
          <ac:chgData name="Ngô Thị Dịu" userId="9239adeb-dabb-42ee-b658-acdf993bd767" providerId="ADAL" clId="{674918B6-32F0-4A4E-856A-960CAE2BFBF4}" dt="2024-06-25T13:10:23.296" v="18" actId="26606"/>
          <ac:spMkLst>
            <pc:docMk/>
            <pc:sldMk cId="1856793482" sldId="282"/>
            <ac:spMk id="33" creationId="{2E80C965-DB6D-4F81-9E9E-B027384D0BD6}"/>
          </ac:spMkLst>
        </pc:spChg>
        <pc:spChg chg="add del">
          <ac:chgData name="Ngô Thị Dịu" userId="9239adeb-dabb-42ee-b658-acdf993bd767" providerId="ADAL" clId="{674918B6-32F0-4A4E-856A-960CAE2BFBF4}" dt="2024-06-25T13:10:23.296" v="18" actId="26606"/>
          <ac:spMkLst>
            <pc:docMk/>
            <pc:sldMk cId="1856793482" sldId="282"/>
            <ac:spMk id="34" creationId="{633C5E46-DAC5-4661-9C87-22B08E2A512F}"/>
          </ac:spMkLst>
        </pc:spChg>
        <pc:spChg chg="add del">
          <ac:chgData name="Ngô Thị Dịu" userId="9239adeb-dabb-42ee-b658-acdf993bd767" providerId="ADAL" clId="{674918B6-32F0-4A4E-856A-960CAE2BFBF4}" dt="2024-06-25T13:10:25.887" v="20" actId="26606"/>
          <ac:spMkLst>
            <pc:docMk/>
            <pc:sldMk cId="1856793482" sldId="282"/>
            <ac:spMk id="36" creationId="{7C1E5815-D54C-487F-A054-6D4930ADE3DF}"/>
          </ac:spMkLst>
        </pc:spChg>
        <pc:spChg chg="add del">
          <ac:chgData name="Ngô Thị Dịu" userId="9239adeb-dabb-42ee-b658-acdf993bd767" providerId="ADAL" clId="{674918B6-32F0-4A4E-856A-960CAE2BFBF4}" dt="2024-06-25T13:10:25.887" v="20" actId="26606"/>
          <ac:spMkLst>
            <pc:docMk/>
            <pc:sldMk cId="1856793482" sldId="282"/>
            <ac:spMk id="37" creationId="{736F0DFD-0954-464F-BF12-DD2E6F6E0380}"/>
          </ac:spMkLst>
        </pc:spChg>
        <pc:spChg chg="add del">
          <ac:chgData name="Ngô Thị Dịu" userId="9239adeb-dabb-42ee-b658-acdf993bd767" providerId="ADAL" clId="{674918B6-32F0-4A4E-856A-960CAE2BFBF4}" dt="2024-06-25T13:10:45.115" v="22" actId="26606"/>
          <ac:spMkLst>
            <pc:docMk/>
            <pc:sldMk cId="1856793482" sldId="282"/>
            <ac:spMk id="39" creationId="{2D2B266D-3625-4584-A5C3-7D3F672CFF30}"/>
          </ac:spMkLst>
        </pc:spChg>
        <pc:spChg chg="add del">
          <ac:chgData name="Ngô Thị Dịu" userId="9239adeb-dabb-42ee-b658-acdf993bd767" providerId="ADAL" clId="{674918B6-32F0-4A4E-856A-960CAE2BFBF4}" dt="2024-06-25T13:10:45.115" v="22" actId="26606"/>
          <ac:spMkLst>
            <pc:docMk/>
            <pc:sldMk cId="1856793482" sldId="282"/>
            <ac:spMk id="40" creationId="{A5D2A5D1-BA0D-47D3-B051-DA7743C46E28}"/>
          </ac:spMkLst>
        </pc:spChg>
        <pc:spChg chg="add del">
          <ac:chgData name="Ngô Thị Dịu" userId="9239adeb-dabb-42ee-b658-acdf993bd767" providerId="ADAL" clId="{674918B6-32F0-4A4E-856A-960CAE2BFBF4}" dt="2024-06-25T13:10:52.446" v="24" actId="26606"/>
          <ac:spMkLst>
            <pc:docMk/>
            <pc:sldMk cId="1856793482" sldId="282"/>
            <ac:spMk id="42" creationId="{F3060C83-F051-4F0E-ABAD-AA0DFC48B218}"/>
          </ac:spMkLst>
        </pc:spChg>
        <pc:spChg chg="add del">
          <ac:chgData name="Ngô Thị Dịu" userId="9239adeb-dabb-42ee-b658-acdf993bd767" providerId="ADAL" clId="{674918B6-32F0-4A4E-856A-960CAE2BFBF4}" dt="2024-06-25T13:10:52.446" v="24" actId="26606"/>
          <ac:spMkLst>
            <pc:docMk/>
            <pc:sldMk cId="1856793482" sldId="282"/>
            <ac:spMk id="43" creationId="{83C98ABE-055B-441F-B07E-44F97F083C39}"/>
          </ac:spMkLst>
        </pc:spChg>
        <pc:spChg chg="add del">
          <ac:chgData name="Ngô Thị Dịu" userId="9239adeb-dabb-42ee-b658-acdf993bd767" providerId="ADAL" clId="{674918B6-32F0-4A4E-856A-960CAE2BFBF4}" dt="2024-06-25T13:10:52.446" v="24" actId="26606"/>
          <ac:spMkLst>
            <pc:docMk/>
            <pc:sldMk cId="1856793482" sldId="282"/>
            <ac:spMk id="44" creationId="{29FDB030-9B49-4CED-8CCD-4D99382388AC}"/>
          </ac:spMkLst>
        </pc:spChg>
        <pc:spChg chg="add del">
          <ac:chgData name="Ngô Thị Dịu" userId="9239adeb-dabb-42ee-b658-acdf993bd767" providerId="ADAL" clId="{674918B6-32F0-4A4E-856A-960CAE2BFBF4}" dt="2024-06-25T13:10:52.446" v="24" actId="26606"/>
          <ac:spMkLst>
            <pc:docMk/>
            <pc:sldMk cId="1856793482" sldId="282"/>
            <ac:spMk id="45" creationId="{3783CA14-24A1-485C-8B30-D6A5D87987AD}"/>
          </ac:spMkLst>
        </pc:spChg>
        <pc:spChg chg="add del">
          <ac:chgData name="Ngô Thị Dịu" userId="9239adeb-dabb-42ee-b658-acdf993bd767" providerId="ADAL" clId="{674918B6-32F0-4A4E-856A-960CAE2BFBF4}" dt="2024-06-25T13:10:52.446" v="24" actId="26606"/>
          <ac:spMkLst>
            <pc:docMk/>
            <pc:sldMk cId="1856793482" sldId="282"/>
            <ac:spMk id="46" creationId="{9A97C86A-04D6-40F7-AE84-31AB43E6A846}"/>
          </ac:spMkLst>
        </pc:spChg>
        <pc:spChg chg="add del">
          <ac:chgData name="Ngô Thị Dịu" userId="9239adeb-dabb-42ee-b658-acdf993bd767" providerId="ADAL" clId="{674918B6-32F0-4A4E-856A-960CAE2BFBF4}" dt="2024-06-25T13:10:52.446" v="24" actId="26606"/>
          <ac:spMkLst>
            <pc:docMk/>
            <pc:sldMk cId="1856793482" sldId="282"/>
            <ac:spMk id="47" creationId="{FF9F2414-84E8-453E-B1F3-389FDE8192D9}"/>
          </ac:spMkLst>
        </pc:spChg>
        <pc:spChg chg="add del">
          <ac:chgData name="Ngô Thị Dịu" userId="9239adeb-dabb-42ee-b658-acdf993bd767" providerId="ADAL" clId="{674918B6-32F0-4A4E-856A-960CAE2BFBF4}" dt="2024-06-25T13:10:52.446" v="24" actId="26606"/>
          <ac:spMkLst>
            <pc:docMk/>
            <pc:sldMk cId="1856793482" sldId="282"/>
            <ac:spMk id="48" creationId="{3ECA69A1-7536-43AC-85EF-C7106179F5ED}"/>
          </ac:spMkLst>
        </pc:spChg>
        <pc:grpChg chg="add del">
          <ac:chgData name="Ngô Thị Dịu" userId="9239adeb-dabb-42ee-b658-acdf993bd767" providerId="ADAL" clId="{674918B6-32F0-4A4E-856A-960CAE2BFBF4}" dt="2024-06-25T13:10:08.529" v="6" actId="26606"/>
          <ac:grpSpMkLst>
            <pc:docMk/>
            <pc:sldMk cId="1856793482" sldId="282"/>
            <ac:grpSpMk id="11" creationId="{DB88BD78-87E1-424D-B479-C37D8E41B12E}"/>
          </ac:grpSpMkLst>
        </pc:grpChg>
        <pc:grpChg chg="add del">
          <ac:chgData name="Ngô Thị Dịu" userId="9239adeb-dabb-42ee-b658-acdf993bd767" providerId="ADAL" clId="{674918B6-32F0-4A4E-856A-960CAE2BFBF4}" dt="2024-06-25T13:10:23.296" v="18" actId="26606"/>
          <ac:grpSpMkLst>
            <pc:docMk/>
            <pc:sldMk cId="1856793482" sldId="282"/>
            <ac:grpSpMk id="30" creationId="{DB88BD78-87E1-424D-B479-C37D8E41B12E}"/>
          </ac:grpSpMkLst>
        </pc:grpChg>
        <pc:picChg chg="add mod">
          <ac:chgData name="Ngô Thị Dịu" userId="9239adeb-dabb-42ee-b658-acdf993bd767" providerId="ADAL" clId="{674918B6-32F0-4A4E-856A-960CAE2BFBF4}" dt="2024-06-25T13:11:00.695" v="29" actId="14100"/>
          <ac:picMkLst>
            <pc:docMk/>
            <pc:sldMk cId="1856793482" sldId="282"/>
            <ac:picMk id="4" creationId="{8028E294-D6E5-538A-DE52-5B8C44ABE894}"/>
          </ac:picMkLst>
        </pc:picChg>
      </pc:sldChg>
      <pc:sldChg chg="addSp delSp modSp mod delAnim modAnim">
        <pc:chgData name="Ngô Thị Dịu" userId="9239adeb-dabb-42ee-b658-acdf993bd767" providerId="ADAL" clId="{674918B6-32F0-4A4E-856A-960CAE2BFBF4}" dt="2024-06-26T03:16:59.152" v="61"/>
        <pc:sldMkLst>
          <pc:docMk/>
          <pc:sldMk cId="767862166" sldId="283"/>
        </pc:sldMkLst>
        <pc:spChg chg="del">
          <ac:chgData name="Ngô Thị Dịu" userId="9239adeb-dabb-42ee-b658-acdf993bd767" providerId="ADAL" clId="{674918B6-32F0-4A4E-856A-960CAE2BFBF4}" dt="2024-06-26T03:03:08.861" v="32" actId="478"/>
          <ac:spMkLst>
            <pc:docMk/>
            <pc:sldMk cId="767862166" sldId="283"/>
            <ac:spMk id="26" creationId="{D67416D6-BB5A-407C-BB20-3F62D3A3B39C}"/>
          </ac:spMkLst>
        </pc:spChg>
        <pc:spChg chg="del mod">
          <ac:chgData name="Ngô Thị Dịu" userId="9239adeb-dabb-42ee-b658-acdf993bd767" providerId="ADAL" clId="{674918B6-32F0-4A4E-856A-960CAE2BFBF4}" dt="2024-06-26T03:04:11.221" v="47" actId="478"/>
          <ac:spMkLst>
            <pc:docMk/>
            <pc:sldMk cId="767862166" sldId="283"/>
            <ac:spMk id="31" creationId="{E3E8C3B1-4437-4EC8-97B1-0E0FD9B3592C}"/>
          </ac:spMkLst>
        </pc:spChg>
        <pc:spChg chg="del">
          <ac:chgData name="Ngô Thị Dịu" userId="9239adeb-dabb-42ee-b658-acdf993bd767" providerId="ADAL" clId="{674918B6-32F0-4A4E-856A-960CAE2BFBF4}" dt="2024-06-26T03:03:10.432" v="33" actId="478"/>
          <ac:spMkLst>
            <pc:docMk/>
            <pc:sldMk cId="767862166" sldId="283"/>
            <ac:spMk id="32" creationId="{95F8C48F-3622-439B-B6EB-7F09ED4F2ADA}"/>
          </ac:spMkLst>
        </pc:spChg>
        <pc:grpChg chg="del">
          <ac:chgData name="Ngô Thị Dịu" userId="9239adeb-dabb-42ee-b658-acdf993bd767" providerId="ADAL" clId="{674918B6-32F0-4A4E-856A-960CAE2BFBF4}" dt="2024-06-26T03:04:08.801" v="46" actId="478"/>
          <ac:grpSpMkLst>
            <pc:docMk/>
            <pc:sldMk cId="767862166" sldId="283"/>
            <ac:grpSpMk id="104" creationId="{00000000-0000-0000-0000-000000000000}"/>
          </ac:grpSpMkLst>
        </pc:grpChg>
        <pc:grpChg chg="del">
          <ac:chgData name="Ngô Thị Dịu" userId="9239adeb-dabb-42ee-b658-acdf993bd767" providerId="ADAL" clId="{674918B6-32F0-4A4E-856A-960CAE2BFBF4}" dt="2024-06-26T03:04:03.742" v="43" actId="478"/>
          <ac:grpSpMkLst>
            <pc:docMk/>
            <pc:sldMk cId="767862166" sldId="283"/>
            <ac:grpSpMk id="107" creationId="{00000000-0000-0000-0000-000000000000}"/>
          </ac:grpSpMkLst>
        </pc:grpChg>
        <pc:grpChg chg="del mod">
          <ac:chgData name="Ngô Thị Dịu" userId="9239adeb-dabb-42ee-b658-acdf993bd767" providerId="ADAL" clId="{674918B6-32F0-4A4E-856A-960CAE2BFBF4}" dt="2024-06-26T03:03:16.253" v="35" actId="478"/>
          <ac:grpSpMkLst>
            <pc:docMk/>
            <pc:sldMk cId="767862166" sldId="283"/>
            <ac:grpSpMk id="111" creationId="{00000000-0000-0000-0000-000000000000}"/>
          </ac:grpSpMkLst>
        </pc:grpChg>
        <pc:picChg chg="add del mod">
          <ac:chgData name="Ngô Thị Dịu" userId="9239adeb-dabb-42ee-b658-acdf993bd767" providerId="ADAL" clId="{674918B6-32F0-4A4E-856A-960CAE2BFBF4}" dt="2024-06-26T03:14:58.448" v="58" actId="478"/>
          <ac:picMkLst>
            <pc:docMk/>
            <pc:sldMk cId="767862166" sldId="283"/>
            <ac:picMk id="2" creationId="{E3E97B36-E3B5-C32B-47BB-48DDF9E3E4BB}"/>
          </ac:picMkLst>
        </pc:picChg>
        <pc:picChg chg="add del mod">
          <ac:chgData name="Ngô Thị Dịu" userId="9239adeb-dabb-42ee-b658-acdf993bd767" providerId="ADAL" clId="{674918B6-32F0-4A4E-856A-960CAE2BFBF4}" dt="2024-06-26T03:16:50.913" v="60" actId="478"/>
          <ac:picMkLst>
            <pc:docMk/>
            <pc:sldMk cId="767862166" sldId="283"/>
            <ac:picMk id="3" creationId="{8604DEEC-1132-11F9-84E6-DAAAE91EB360}"/>
          </ac:picMkLst>
        </pc:picChg>
        <pc:picChg chg="del">
          <ac:chgData name="Ngô Thị Dịu" userId="9239adeb-dabb-42ee-b658-acdf993bd767" providerId="ADAL" clId="{674918B6-32F0-4A4E-856A-960CAE2BFBF4}" dt="2024-06-26T03:03:07.283" v="31" actId="478"/>
          <ac:picMkLst>
            <pc:docMk/>
            <pc:sldMk cId="767862166" sldId="283"/>
            <ac:picMk id="3" creationId="{95A3AA1A-F323-4F4B-9711-56967959E9EF}"/>
          </ac:picMkLst>
        </pc:picChg>
        <pc:picChg chg="add mod">
          <ac:chgData name="Ngô Thị Dịu" userId="9239adeb-dabb-42ee-b658-acdf993bd767" providerId="ADAL" clId="{674918B6-32F0-4A4E-856A-960CAE2BFBF4}" dt="2024-06-26T03:16:59.152" v="61"/>
          <ac:picMkLst>
            <pc:docMk/>
            <pc:sldMk cId="767862166" sldId="283"/>
            <ac:picMk id="4" creationId="{D3FCBA49-9AD6-5A73-2B4B-7F6A87443218}"/>
          </ac:picMkLst>
        </pc:picChg>
        <pc:picChg chg="del mod">
          <ac:chgData name="Ngô Thị Dịu" userId="9239adeb-dabb-42ee-b658-acdf993bd767" providerId="ADAL" clId="{674918B6-32F0-4A4E-856A-960CAE2BFBF4}" dt="2024-06-26T03:04:04.989" v="44" actId="478"/>
          <ac:picMkLst>
            <pc:docMk/>
            <pc:sldMk cId="767862166" sldId="283"/>
            <ac:picMk id="30" creationId="{4EA92106-EDEF-422A-B685-8C2BD2F117E5}"/>
          </ac:picMkLst>
        </pc:picChg>
        <pc:picChg chg="del">
          <ac:chgData name="Ngô Thị Dịu" userId="9239adeb-dabb-42ee-b658-acdf993bd767" providerId="ADAL" clId="{674918B6-32F0-4A4E-856A-960CAE2BFBF4}" dt="2024-06-26T03:04:01.257" v="42" actId="478"/>
          <ac:picMkLst>
            <pc:docMk/>
            <pc:sldMk cId="767862166" sldId="283"/>
            <ac:picMk id="110" creationId="{00000000-0000-0000-0000-000000000000}"/>
          </ac:picMkLst>
        </pc:picChg>
        <pc:picChg chg="del">
          <ac:chgData name="Ngô Thị Dịu" userId="9239adeb-dabb-42ee-b658-acdf993bd767" providerId="ADAL" clId="{674918B6-32F0-4A4E-856A-960CAE2BFBF4}" dt="2024-06-26T03:03:18.593" v="37" actId="478"/>
          <ac:picMkLst>
            <pc:docMk/>
            <pc:sldMk cId="767862166" sldId="283"/>
            <ac:picMk id="121" creationId="{00000000-0000-0000-0000-000000000000}"/>
          </ac:picMkLst>
        </pc:picChg>
        <pc:picChg chg="del">
          <ac:chgData name="Ngô Thị Dịu" userId="9239adeb-dabb-42ee-b658-acdf993bd767" providerId="ADAL" clId="{674918B6-32F0-4A4E-856A-960CAE2BFBF4}" dt="2024-06-26T03:03:17.823" v="36" actId="478"/>
          <ac:picMkLst>
            <pc:docMk/>
            <pc:sldMk cId="767862166" sldId="283"/>
            <ac:picMk id="122" creationId="{00000000-0000-0000-0000-000000000000}"/>
          </ac:picMkLst>
        </pc:picChg>
      </pc:sldChg>
      <pc:sldChg chg="delSp modSp del mod delAnim">
        <pc:chgData name="Ngô Thị Dịu" userId="9239adeb-dabb-42ee-b658-acdf993bd767" providerId="ADAL" clId="{674918B6-32F0-4A4E-856A-960CAE2BFBF4}" dt="2024-06-26T03:30:06.663" v="173" actId="47"/>
        <pc:sldMkLst>
          <pc:docMk/>
          <pc:sldMk cId="226380743" sldId="284"/>
        </pc:sldMkLst>
        <pc:spChg chg="del">
          <ac:chgData name="Ngô Thị Dịu" userId="9239adeb-dabb-42ee-b658-acdf993bd767" providerId="ADAL" clId="{674918B6-32F0-4A4E-856A-960CAE2BFBF4}" dt="2024-06-26T03:04:53.334" v="54" actId="478"/>
          <ac:spMkLst>
            <pc:docMk/>
            <pc:sldMk cId="226380743" sldId="284"/>
            <ac:spMk id="26" creationId="{D67416D6-BB5A-407C-BB20-3F62D3A3B39C}"/>
          </ac:spMkLst>
        </pc:spChg>
        <pc:spChg chg="mod">
          <ac:chgData name="Ngô Thị Dịu" userId="9239adeb-dabb-42ee-b658-acdf993bd767" providerId="ADAL" clId="{674918B6-32F0-4A4E-856A-960CAE2BFBF4}" dt="2024-06-26T03:05:00.112" v="55" actId="1076"/>
          <ac:spMkLst>
            <pc:docMk/>
            <pc:sldMk cId="226380743" sldId="284"/>
            <ac:spMk id="31" creationId="{E3E8C3B1-4437-4EC8-97B1-0E0FD9B3592C}"/>
          </ac:spMkLst>
        </pc:spChg>
        <pc:spChg chg="del">
          <ac:chgData name="Ngô Thị Dịu" userId="9239adeb-dabb-42ee-b658-acdf993bd767" providerId="ADAL" clId="{674918B6-32F0-4A4E-856A-960CAE2BFBF4}" dt="2024-06-26T03:04:48.316" v="51" actId="478"/>
          <ac:spMkLst>
            <pc:docMk/>
            <pc:sldMk cId="226380743" sldId="284"/>
            <ac:spMk id="32" creationId="{95F8C48F-3622-439B-B6EB-7F09ED4F2ADA}"/>
          </ac:spMkLst>
        </pc:spChg>
        <pc:grpChg chg="del">
          <ac:chgData name="Ngô Thị Dịu" userId="9239adeb-dabb-42ee-b658-acdf993bd767" providerId="ADAL" clId="{674918B6-32F0-4A4E-856A-960CAE2BFBF4}" dt="2024-06-26T03:04:50.579" v="53" actId="478"/>
          <ac:grpSpMkLst>
            <pc:docMk/>
            <pc:sldMk cId="226380743" sldId="284"/>
            <ac:grpSpMk id="111" creationId="{00000000-0000-0000-0000-000000000000}"/>
          </ac:grpSpMkLst>
        </pc:grpChg>
        <pc:picChg chg="del">
          <ac:chgData name="Ngô Thị Dịu" userId="9239adeb-dabb-42ee-b658-acdf993bd767" providerId="ADAL" clId="{674918B6-32F0-4A4E-856A-960CAE2BFBF4}" dt="2024-06-26T03:04:49.340" v="52" actId="478"/>
          <ac:picMkLst>
            <pc:docMk/>
            <pc:sldMk cId="226380743" sldId="284"/>
            <ac:picMk id="3" creationId="{95A3AA1A-F323-4F4B-9711-56967959E9EF}"/>
          </ac:picMkLst>
        </pc:picChg>
        <pc:picChg chg="mod">
          <ac:chgData name="Ngô Thị Dịu" userId="9239adeb-dabb-42ee-b658-acdf993bd767" providerId="ADAL" clId="{674918B6-32F0-4A4E-856A-960CAE2BFBF4}" dt="2024-06-26T03:05:00.112" v="55" actId="1076"/>
          <ac:picMkLst>
            <pc:docMk/>
            <pc:sldMk cId="226380743" sldId="284"/>
            <ac:picMk id="30" creationId="{4EA92106-EDEF-422A-B685-8C2BD2F117E5}"/>
          </ac:picMkLst>
        </pc:picChg>
        <pc:picChg chg="del">
          <ac:chgData name="Ngô Thị Dịu" userId="9239adeb-dabb-42ee-b658-acdf993bd767" providerId="ADAL" clId="{674918B6-32F0-4A4E-856A-960CAE2BFBF4}" dt="2024-06-26T03:05:03.579" v="57" actId="478"/>
          <ac:picMkLst>
            <pc:docMk/>
            <pc:sldMk cId="226380743" sldId="284"/>
            <ac:picMk id="121" creationId="{00000000-0000-0000-0000-000000000000}"/>
          </ac:picMkLst>
        </pc:picChg>
        <pc:picChg chg="del">
          <ac:chgData name="Ngô Thị Dịu" userId="9239adeb-dabb-42ee-b658-acdf993bd767" providerId="ADAL" clId="{674918B6-32F0-4A4E-856A-960CAE2BFBF4}" dt="2024-06-26T03:05:02.496" v="56" actId="478"/>
          <ac:picMkLst>
            <pc:docMk/>
            <pc:sldMk cId="226380743" sldId="284"/>
            <ac:picMk id="122" creationId="{00000000-0000-0000-0000-000000000000}"/>
          </ac:picMkLst>
        </pc:picChg>
      </pc:sldChg>
      <pc:sldChg chg="addSp delSp modSp mod delAnim">
        <pc:chgData name="Ngô Thị Dịu" userId="9239adeb-dabb-42ee-b658-acdf993bd767" providerId="ADAL" clId="{674918B6-32F0-4A4E-856A-960CAE2BFBF4}" dt="2024-06-26T03:33:25.439" v="223" actId="20577"/>
        <pc:sldMkLst>
          <pc:docMk/>
          <pc:sldMk cId="0" sldId="285"/>
        </pc:sldMkLst>
        <pc:spChg chg="mod">
          <ac:chgData name="Ngô Thị Dịu" userId="9239adeb-dabb-42ee-b658-acdf993bd767" providerId="ADAL" clId="{674918B6-32F0-4A4E-856A-960CAE2BFBF4}" dt="2024-06-26T03:33:05.703" v="216" actId="1076"/>
          <ac:spMkLst>
            <pc:docMk/>
            <pc:sldMk cId="0" sldId="285"/>
            <ac:spMk id="26" creationId="{D67416D6-BB5A-407C-BB20-3F62D3A3B39C}"/>
          </ac:spMkLst>
        </pc:spChg>
        <pc:spChg chg="del">
          <ac:chgData name="Ngô Thị Dịu" userId="9239adeb-dabb-42ee-b658-acdf993bd767" providerId="ADAL" clId="{674918B6-32F0-4A4E-856A-960CAE2BFBF4}" dt="2024-06-26T03:30:12.592" v="174" actId="478"/>
          <ac:spMkLst>
            <pc:docMk/>
            <pc:sldMk cId="0" sldId="285"/>
            <ac:spMk id="31" creationId="{E3E8C3B1-4437-4EC8-97B1-0E0FD9B3592C}"/>
          </ac:spMkLst>
        </pc:spChg>
        <pc:spChg chg="mod">
          <ac:chgData name="Ngô Thị Dịu" userId="9239adeb-dabb-42ee-b658-acdf993bd767" providerId="ADAL" clId="{674918B6-32F0-4A4E-856A-960CAE2BFBF4}" dt="2024-06-26T03:33:25.439" v="223" actId="20577"/>
          <ac:spMkLst>
            <pc:docMk/>
            <pc:sldMk cId="0" sldId="285"/>
            <ac:spMk id="32" creationId="{95F8C48F-3622-439B-B6EB-7F09ED4F2ADA}"/>
          </ac:spMkLst>
        </pc:spChg>
        <pc:spChg chg="add del mod topLvl">
          <ac:chgData name="Ngô Thị Dịu" userId="9239adeb-dabb-42ee-b658-acdf993bd767" providerId="ADAL" clId="{674918B6-32F0-4A4E-856A-960CAE2BFBF4}" dt="2024-06-26T03:30:25.295" v="182" actId="478"/>
          <ac:spMkLst>
            <pc:docMk/>
            <pc:sldMk cId="0" sldId="285"/>
            <ac:spMk id="108" creationId="{00000000-0000-0000-0000-000000000000}"/>
          </ac:spMkLst>
        </pc:spChg>
        <pc:spChg chg="mod topLvl">
          <ac:chgData name="Ngô Thị Dịu" userId="9239adeb-dabb-42ee-b658-acdf993bd767" providerId="ADAL" clId="{674918B6-32F0-4A4E-856A-960CAE2BFBF4}" dt="2024-06-26T03:30:25.295" v="182" actId="478"/>
          <ac:spMkLst>
            <pc:docMk/>
            <pc:sldMk cId="0" sldId="285"/>
            <ac:spMk id="109" creationId="{00000000-0000-0000-0000-000000000000}"/>
          </ac:spMkLst>
        </pc:spChg>
        <pc:grpChg chg="del">
          <ac:chgData name="Ngô Thị Dịu" userId="9239adeb-dabb-42ee-b658-acdf993bd767" providerId="ADAL" clId="{674918B6-32F0-4A4E-856A-960CAE2BFBF4}" dt="2024-06-26T03:30:20.247" v="180" actId="478"/>
          <ac:grpSpMkLst>
            <pc:docMk/>
            <pc:sldMk cId="0" sldId="285"/>
            <ac:grpSpMk id="104" creationId="{00000000-0000-0000-0000-000000000000}"/>
          </ac:grpSpMkLst>
        </pc:grpChg>
        <pc:grpChg chg="add del mod">
          <ac:chgData name="Ngô Thị Dịu" userId="9239adeb-dabb-42ee-b658-acdf993bd767" providerId="ADAL" clId="{674918B6-32F0-4A4E-856A-960CAE2BFBF4}" dt="2024-06-26T03:33:13.268" v="220" actId="1076"/>
          <ac:grpSpMkLst>
            <pc:docMk/>
            <pc:sldMk cId="0" sldId="285"/>
            <ac:grpSpMk id="107" creationId="{00000000-0000-0000-0000-000000000000}"/>
          </ac:grpSpMkLst>
        </pc:grpChg>
        <pc:grpChg chg="del">
          <ac:chgData name="Ngô Thị Dịu" userId="9239adeb-dabb-42ee-b658-acdf993bd767" providerId="ADAL" clId="{674918B6-32F0-4A4E-856A-960CAE2BFBF4}" dt="2024-06-26T03:30:15.822" v="178" actId="478"/>
          <ac:grpSpMkLst>
            <pc:docMk/>
            <pc:sldMk cId="0" sldId="285"/>
            <ac:grpSpMk id="111" creationId="{00000000-0000-0000-0000-000000000000}"/>
          </ac:grpSpMkLst>
        </pc:grpChg>
        <pc:picChg chg="del">
          <ac:chgData name="Ngô Thị Dịu" userId="9239adeb-dabb-42ee-b658-acdf993bd767" providerId="ADAL" clId="{674918B6-32F0-4A4E-856A-960CAE2BFBF4}" dt="2024-06-26T03:31:26.769" v="191" actId="478"/>
          <ac:picMkLst>
            <pc:docMk/>
            <pc:sldMk cId="0" sldId="285"/>
            <ac:picMk id="3" creationId="{95A3AA1A-F323-4F4B-9711-56967959E9EF}"/>
          </ac:picMkLst>
        </pc:picChg>
        <pc:picChg chg="add mod modCrop">
          <ac:chgData name="Ngô Thị Dịu" userId="9239adeb-dabb-42ee-b658-acdf993bd767" providerId="ADAL" clId="{674918B6-32F0-4A4E-856A-960CAE2BFBF4}" dt="2024-06-26T03:33:02.880" v="215" actId="14100"/>
          <ac:picMkLst>
            <pc:docMk/>
            <pc:sldMk cId="0" sldId="285"/>
            <ac:picMk id="4" creationId="{1307FF9B-19A6-FFB6-3297-AAFAE44E9937}"/>
          </ac:picMkLst>
        </pc:picChg>
        <pc:picChg chg="del">
          <ac:chgData name="Ngô Thị Dịu" userId="9239adeb-dabb-42ee-b658-acdf993bd767" providerId="ADAL" clId="{674918B6-32F0-4A4E-856A-960CAE2BFBF4}" dt="2024-06-26T03:30:13.665" v="175" actId="478"/>
          <ac:picMkLst>
            <pc:docMk/>
            <pc:sldMk cId="0" sldId="285"/>
            <ac:picMk id="30" creationId="{4EA92106-EDEF-422A-B685-8C2BD2F117E5}"/>
          </ac:picMkLst>
        </pc:picChg>
        <pc:picChg chg="del">
          <ac:chgData name="Ngô Thị Dịu" userId="9239adeb-dabb-42ee-b658-acdf993bd767" providerId="ADAL" clId="{674918B6-32F0-4A4E-856A-960CAE2BFBF4}" dt="2024-06-26T03:30:18.511" v="179" actId="478"/>
          <ac:picMkLst>
            <pc:docMk/>
            <pc:sldMk cId="0" sldId="285"/>
            <ac:picMk id="110" creationId="{00000000-0000-0000-0000-000000000000}"/>
          </ac:picMkLst>
        </pc:picChg>
        <pc:picChg chg="del">
          <ac:chgData name="Ngô Thị Dịu" userId="9239adeb-dabb-42ee-b658-acdf993bd767" providerId="ADAL" clId="{674918B6-32F0-4A4E-856A-960CAE2BFBF4}" dt="2024-06-26T03:30:15.071" v="177" actId="478"/>
          <ac:picMkLst>
            <pc:docMk/>
            <pc:sldMk cId="0" sldId="285"/>
            <ac:picMk id="121" creationId="{00000000-0000-0000-0000-000000000000}"/>
          </ac:picMkLst>
        </pc:picChg>
        <pc:picChg chg="del">
          <ac:chgData name="Ngô Thị Dịu" userId="9239adeb-dabb-42ee-b658-acdf993bd767" providerId="ADAL" clId="{674918B6-32F0-4A4E-856A-960CAE2BFBF4}" dt="2024-06-26T03:30:14.424" v="176" actId="478"/>
          <ac:picMkLst>
            <pc:docMk/>
            <pc:sldMk cId="0" sldId="285"/>
            <ac:picMk id="122" creationId="{00000000-0000-0000-0000-000000000000}"/>
          </ac:picMkLst>
        </pc:picChg>
      </pc:sldChg>
      <pc:sldChg chg="delSp mod delAnim">
        <pc:chgData name="Ngô Thị Dịu" userId="9239adeb-dabb-42ee-b658-acdf993bd767" providerId="ADAL" clId="{674918B6-32F0-4A4E-856A-960CAE2BFBF4}" dt="2024-06-26T03:33:45.096" v="226" actId="478"/>
        <pc:sldMkLst>
          <pc:docMk/>
          <pc:sldMk cId="399318716" sldId="286"/>
        </pc:sldMkLst>
        <pc:spChg chg="del">
          <ac:chgData name="Ngô Thị Dịu" userId="9239adeb-dabb-42ee-b658-acdf993bd767" providerId="ADAL" clId="{674918B6-32F0-4A4E-856A-960CAE2BFBF4}" dt="2024-06-26T03:33:45.096" v="226" actId="478"/>
          <ac:spMkLst>
            <pc:docMk/>
            <pc:sldMk cId="399318716" sldId="286"/>
            <ac:spMk id="26" creationId="{D67416D6-BB5A-407C-BB20-3F62D3A3B39C}"/>
          </ac:spMkLst>
        </pc:spChg>
        <pc:spChg chg="del">
          <ac:chgData name="Ngô Thị Dịu" userId="9239adeb-dabb-42ee-b658-acdf993bd767" providerId="ADAL" clId="{674918B6-32F0-4A4E-856A-960CAE2BFBF4}" dt="2024-06-26T03:33:41.162" v="224" actId="478"/>
          <ac:spMkLst>
            <pc:docMk/>
            <pc:sldMk cId="399318716" sldId="286"/>
            <ac:spMk id="32" creationId="{95F8C48F-3622-439B-B6EB-7F09ED4F2ADA}"/>
          </ac:spMkLst>
        </pc:spChg>
        <pc:picChg chg="del">
          <ac:chgData name="Ngô Thị Dịu" userId="9239adeb-dabb-42ee-b658-acdf993bd767" providerId="ADAL" clId="{674918B6-32F0-4A4E-856A-960CAE2BFBF4}" dt="2024-06-26T03:33:42.313" v="225" actId="478"/>
          <ac:picMkLst>
            <pc:docMk/>
            <pc:sldMk cId="399318716" sldId="286"/>
            <ac:picMk id="3" creationId="{95A3AA1A-F323-4F4B-9711-56967959E9EF}"/>
          </ac:picMkLst>
        </pc:picChg>
      </pc:sldChg>
      <pc:sldChg chg="delSp modSp del mod delAnim">
        <pc:chgData name="Ngô Thị Dịu" userId="9239adeb-dabb-42ee-b658-acdf993bd767" providerId="ADAL" clId="{674918B6-32F0-4A4E-856A-960CAE2BFBF4}" dt="2024-06-26T08:28:15.378" v="281" actId="47"/>
        <pc:sldMkLst>
          <pc:docMk/>
          <pc:sldMk cId="641146509" sldId="287"/>
        </pc:sldMkLst>
        <pc:spChg chg="del">
          <ac:chgData name="Ngô Thị Dịu" userId="9239adeb-dabb-42ee-b658-acdf993bd767" providerId="ADAL" clId="{674918B6-32F0-4A4E-856A-960CAE2BFBF4}" dt="2024-06-26T08:26:36.753" v="228" actId="478"/>
          <ac:spMkLst>
            <pc:docMk/>
            <pc:sldMk cId="641146509" sldId="287"/>
            <ac:spMk id="26" creationId="{D67416D6-BB5A-407C-BB20-3F62D3A3B39C}"/>
          </ac:spMkLst>
        </pc:spChg>
        <pc:spChg chg="mod">
          <ac:chgData name="Ngô Thị Dịu" userId="9239adeb-dabb-42ee-b658-acdf993bd767" providerId="ADAL" clId="{674918B6-32F0-4A4E-856A-960CAE2BFBF4}" dt="2024-06-26T08:27:48.271" v="274" actId="1076"/>
          <ac:spMkLst>
            <pc:docMk/>
            <pc:sldMk cId="641146509" sldId="287"/>
            <ac:spMk id="32" creationId="{95F8C48F-3622-439B-B6EB-7F09ED4F2ADA}"/>
          </ac:spMkLst>
        </pc:spChg>
        <pc:spChg chg="mod">
          <ac:chgData name="Ngô Thị Dịu" userId="9239adeb-dabb-42ee-b658-acdf993bd767" providerId="ADAL" clId="{674918B6-32F0-4A4E-856A-960CAE2BFBF4}" dt="2024-06-26T08:27:01.740" v="263" actId="122"/>
          <ac:spMkLst>
            <pc:docMk/>
            <pc:sldMk cId="641146509" sldId="287"/>
            <ac:spMk id="108" creationId="{00000000-0000-0000-0000-000000000000}"/>
          </ac:spMkLst>
        </pc:spChg>
        <pc:spChg chg="mod">
          <ac:chgData name="Ngô Thị Dịu" userId="9239adeb-dabb-42ee-b658-acdf993bd767" providerId="ADAL" clId="{674918B6-32F0-4A4E-856A-960CAE2BFBF4}" dt="2024-06-26T08:27:01.740" v="263" actId="122"/>
          <ac:spMkLst>
            <pc:docMk/>
            <pc:sldMk cId="641146509" sldId="287"/>
            <ac:spMk id="109" creationId="{00000000-0000-0000-0000-000000000000}"/>
          </ac:spMkLst>
        </pc:spChg>
        <pc:grpChg chg="mod">
          <ac:chgData name="Ngô Thị Dịu" userId="9239adeb-dabb-42ee-b658-acdf993bd767" providerId="ADAL" clId="{674918B6-32F0-4A4E-856A-960CAE2BFBF4}" dt="2024-06-26T08:27:53.334" v="276" actId="1076"/>
          <ac:grpSpMkLst>
            <pc:docMk/>
            <pc:sldMk cId="641146509" sldId="287"/>
            <ac:grpSpMk id="107" creationId="{00000000-0000-0000-0000-000000000000}"/>
          </ac:grpSpMkLst>
        </pc:grpChg>
        <pc:picChg chg="del">
          <ac:chgData name="Ngô Thị Dịu" userId="9239adeb-dabb-42ee-b658-acdf993bd767" providerId="ADAL" clId="{674918B6-32F0-4A4E-856A-960CAE2BFBF4}" dt="2024-06-26T08:26:35.404" v="227" actId="478"/>
          <ac:picMkLst>
            <pc:docMk/>
            <pc:sldMk cId="641146509" sldId="287"/>
            <ac:picMk id="4" creationId="{1307FF9B-19A6-FFB6-3297-AAFAE44E9937}"/>
          </ac:picMkLst>
        </pc:picChg>
      </pc:sldChg>
      <pc:sldChg chg="addSp delSp modSp mod delAnim modAnim">
        <pc:chgData name="Ngô Thị Dịu" userId="9239adeb-dabb-42ee-b658-acdf993bd767" providerId="ADAL" clId="{674918B6-32F0-4A4E-856A-960CAE2BFBF4}" dt="2024-06-26T08:40:05.902" v="299" actId="1076"/>
        <pc:sldMkLst>
          <pc:docMk/>
          <pc:sldMk cId="1753155125" sldId="288"/>
        </pc:sldMkLst>
        <pc:spChg chg="add mod">
          <ac:chgData name="Ngô Thị Dịu" userId="9239adeb-dabb-42ee-b658-acdf993bd767" providerId="ADAL" clId="{674918B6-32F0-4A4E-856A-960CAE2BFBF4}" dt="2024-06-26T08:30:49.543" v="294" actId="1076"/>
          <ac:spMkLst>
            <pc:docMk/>
            <pc:sldMk cId="1753155125" sldId="288"/>
            <ac:spMk id="2" creationId="{3830D5E9-3DAE-326A-2B98-BB318D089170}"/>
          </ac:spMkLst>
        </pc:spChg>
        <pc:spChg chg="del">
          <ac:chgData name="Ngô Thị Dịu" userId="9239adeb-dabb-42ee-b658-acdf993bd767" providerId="ADAL" clId="{674918B6-32F0-4A4E-856A-960CAE2BFBF4}" dt="2024-06-26T08:28:06.313" v="279" actId="478"/>
          <ac:spMkLst>
            <pc:docMk/>
            <pc:sldMk cId="1753155125" sldId="288"/>
            <ac:spMk id="26" creationId="{D67416D6-BB5A-407C-BB20-3F62D3A3B39C}"/>
          </ac:spMkLst>
        </pc:spChg>
        <pc:spChg chg="del">
          <ac:chgData name="Ngô Thị Dịu" userId="9239adeb-dabb-42ee-b658-acdf993bd767" providerId="ADAL" clId="{674918B6-32F0-4A4E-856A-960CAE2BFBF4}" dt="2024-06-26T08:28:03.436" v="277" actId="478"/>
          <ac:spMkLst>
            <pc:docMk/>
            <pc:sldMk cId="1753155125" sldId="288"/>
            <ac:spMk id="32" creationId="{95F8C48F-3622-439B-B6EB-7F09ED4F2ADA}"/>
          </ac:spMkLst>
        </pc:spChg>
        <pc:spChg chg="mod">
          <ac:chgData name="Ngô Thị Dịu" userId="9239adeb-dabb-42ee-b658-acdf993bd767" providerId="ADAL" clId="{674918B6-32F0-4A4E-856A-960CAE2BFBF4}" dt="2024-06-26T08:30:09.900" v="286" actId="1076"/>
          <ac:spMkLst>
            <pc:docMk/>
            <pc:sldMk cId="1753155125" sldId="288"/>
            <ac:spMk id="108" creationId="{00000000-0000-0000-0000-000000000000}"/>
          </ac:spMkLst>
        </pc:spChg>
        <pc:spChg chg="mod">
          <ac:chgData name="Ngô Thị Dịu" userId="9239adeb-dabb-42ee-b658-acdf993bd767" providerId="ADAL" clId="{674918B6-32F0-4A4E-856A-960CAE2BFBF4}" dt="2024-06-26T08:30:09.900" v="286" actId="1076"/>
          <ac:spMkLst>
            <pc:docMk/>
            <pc:sldMk cId="1753155125" sldId="288"/>
            <ac:spMk id="109" creationId="{00000000-0000-0000-0000-000000000000}"/>
          </ac:spMkLst>
        </pc:spChg>
        <pc:grpChg chg="mod">
          <ac:chgData name="Ngô Thị Dịu" userId="9239adeb-dabb-42ee-b658-acdf993bd767" providerId="ADAL" clId="{674918B6-32F0-4A4E-856A-960CAE2BFBF4}" dt="2024-06-26T08:30:09.900" v="286" actId="1076"/>
          <ac:grpSpMkLst>
            <pc:docMk/>
            <pc:sldMk cId="1753155125" sldId="288"/>
            <ac:grpSpMk id="107" creationId="{00000000-0000-0000-0000-000000000000}"/>
          </ac:grpSpMkLst>
        </pc:grpChg>
        <pc:picChg chg="add mod">
          <ac:chgData name="Ngô Thị Dịu" userId="9239adeb-dabb-42ee-b658-acdf993bd767" providerId="ADAL" clId="{674918B6-32F0-4A4E-856A-960CAE2BFBF4}" dt="2024-06-26T08:40:05.902" v="299" actId="1076"/>
          <ac:picMkLst>
            <pc:docMk/>
            <pc:sldMk cId="1753155125" sldId="288"/>
            <ac:picMk id="3" creationId="{358F5C4B-1D9D-194D-2DB1-AE1C203CF74B}"/>
          </ac:picMkLst>
        </pc:picChg>
        <pc:picChg chg="del">
          <ac:chgData name="Ngô Thị Dịu" userId="9239adeb-dabb-42ee-b658-acdf993bd767" providerId="ADAL" clId="{674918B6-32F0-4A4E-856A-960CAE2BFBF4}" dt="2024-06-26T08:28:04.087" v="278" actId="478"/>
          <ac:picMkLst>
            <pc:docMk/>
            <pc:sldMk cId="1753155125" sldId="288"/>
            <ac:picMk id="4" creationId="{1307FF9B-19A6-FFB6-3297-AAFAE44E9937}"/>
          </ac:picMkLst>
        </pc:picChg>
        <pc:picChg chg="add mod">
          <ac:chgData name="Ngô Thị Dịu" userId="9239adeb-dabb-42ee-b658-acdf993bd767" providerId="ADAL" clId="{674918B6-32F0-4A4E-856A-960CAE2BFBF4}" dt="2024-06-26T08:30:37.430" v="292" actId="1076"/>
          <ac:picMkLst>
            <pc:docMk/>
            <pc:sldMk cId="1753155125" sldId="288"/>
            <ac:picMk id="1026" creationId="{464752A5-0B4B-8A25-E26B-C52ED8C9FDBB}"/>
          </ac:picMkLst>
        </pc:picChg>
      </pc:sldChg>
      <pc:sldChg chg="modSp mod">
        <pc:chgData name="Ngô Thị Dịu" userId="9239adeb-dabb-42ee-b658-acdf993bd767" providerId="ADAL" clId="{674918B6-32F0-4A4E-856A-960CAE2BFBF4}" dt="2024-06-26T08:41:01.649" v="382" actId="14100"/>
        <pc:sldMkLst>
          <pc:docMk/>
          <pc:sldMk cId="1515240965" sldId="381"/>
        </pc:sldMkLst>
        <pc:spChg chg="mod">
          <ac:chgData name="Ngô Thị Dịu" userId="9239adeb-dabb-42ee-b658-acdf993bd767" providerId="ADAL" clId="{674918B6-32F0-4A4E-856A-960CAE2BFBF4}" dt="2024-06-26T08:41:01.649" v="382" actId="14100"/>
          <ac:spMkLst>
            <pc:docMk/>
            <pc:sldMk cId="1515240965" sldId="381"/>
            <ac:spMk id="32" creationId="{B11F5685-8E1D-468C-BA04-32A479A18E3A}"/>
          </ac:spMkLst>
        </pc:spChg>
      </pc:sldChg>
      <pc:sldChg chg="addSp delSp modSp mod delAnim modAnim">
        <pc:chgData name="Ngô Thị Dịu" userId="9239adeb-dabb-42ee-b658-acdf993bd767" providerId="ADAL" clId="{674918B6-32F0-4A4E-856A-960CAE2BFBF4}" dt="2024-06-26T08:58:57.207" v="739" actId="1076"/>
        <pc:sldMkLst>
          <pc:docMk/>
          <pc:sldMk cId="2938911732" sldId="382"/>
        </pc:sldMkLst>
        <pc:spChg chg="del">
          <ac:chgData name="Ngô Thị Dịu" userId="9239adeb-dabb-42ee-b658-acdf993bd767" providerId="ADAL" clId="{674918B6-32F0-4A4E-856A-960CAE2BFBF4}" dt="2024-06-26T08:45:44.791" v="385" actId="478"/>
          <ac:spMkLst>
            <pc:docMk/>
            <pc:sldMk cId="2938911732" sldId="382"/>
            <ac:spMk id="64" creationId="{970177DD-302E-46AC-A027-B71CA6A910FD}"/>
          </ac:spMkLst>
        </pc:spChg>
        <pc:spChg chg="del">
          <ac:chgData name="Ngô Thị Dịu" userId="9239adeb-dabb-42ee-b658-acdf993bd767" providerId="ADAL" clId="{674918B6-32F0-4A4E-856A-960CAE2BFBF4}" dt="2024-06-26T08:45:41.211" v="384" actId="478"/>
          <ac:spMkLst>
            <pc:docMk/>
            <pc:sldMk cId="2938911732" sldId="382"/>
            <ac:spMk id="68" creationId="{20186D95-A161-444B-BF23-0EFB12A8A955}"/>
          </ac:spMkLst>
        </pc:spChg>
        <pc:spChg chg="mod">
          <ac:chgData name="Ngô Thị Dịu" userId="9239adeb-dabb-42ee-b658-acdf993bd767" providerId="ADAL" clId="{674918B6-32F0-4A4E-856A-960CAE2BFBF4}" dt="2024-06-26T08:58:53.854" v="738" actId="1076"/>
          <ac:spMkLst>
            <pc:docMk/>
            <pc:sldMk cId="2938911732" sldId="382"/>
            <ac:spMk id="70" creationId="{96808E75-01AD-4A44-8358-67AB613EA04E}"/>
          </ac:spMkLst>
        </pc:spChg>
        <pc:spChg chg="del">
          <ac:chgData name="Ngô Thị Dịu" userId="9239adeb-dabb-42ee-b658-acdf993bd767" providerId="ADAL" clId="{674918B6-32F0-4A4E-856A-960CAE2BFBF4}" dt="2024-06-26T08:45:30.525" v="383" actId="478"/>
          <ac:spMkLst>
            <pc:docMk/>
            <pc:sldMk cId="2938911732" sldId="382"/>
            <ac:spMk id="645" creationId="{00000000-0000-0000-0000-000000000000}"/>
          </ac:spMkLst>
        </pc:spChg>
        <pc:spChg chg="del">
          <ac:chgData name="Ngô Thị Dịu" userId="9239adeb-dabb-42ee-b658-acdf993bd767" providerId="ADAL" clId="{674918B6-32F0-4A4E-856A-960CAE2BFBF4}" dt="2024-06-26T08:50:35.339" v="718" actId="478"/>
          <ac:spMkLst>
            <pc:docMk/>
            <pc:sldMk cId="2938911732" sldId="382"/>
            <ac:spMk id="648" creationId="{00000000-0000-0000-0000-000000000000}"/>
          </ac:spMkLst>
        </pc:spChg>
        <pc:grpChg chg="del">
          <ac:chgData name="Ngô Thị Dịu" userId="9239adeb-dabb-42ee-b658-acdf993bd767" providerId="ADAL" clId="{674918B6-32F0-4A4E-856A-960CAE2BFBF4}" dt="2024-06-26T08:45:30.525" v="383" actId="478"/>
          <ac:grpSpMkLst>
            <pc:docMk/>
            <pc:sldMk cId="2938911732" sldId="382"/>
            <ac:grpSpMk id="644" creationId="{00000000-0000-0000-0000-000000000000}"/>
          </ac:grpSpMkLst>
        </pc:grpChg>
        <pc:grpChg chg="del">
          <ac:chgData name="Ngô Thị Dịu" userId="9239adeb-dabb-42ee-b658-acdf993bd767" providerId="ADAL" clId="{674918B6-32F0-4A4E-856A-960CAE2BFBF4}" dt="2024-06-26T08:50:35.339" v="718" actId="478"/>
          <ac:grpSpMkLst>
            <pc:docMk/>
            <pc:sldMk cId="2938911732" sldId="382"/>
            <ac:grpSpMk id="647" creationId="{00000000-0000-0000-0000-000000000000}"/>
          </ac:grpSpMkLst>
        </pc:grpChg>
        <pc:picChg chg="del mod modCrop">
          <ac:chgData name="Ngô Thị Dịu" userId="9239adeb-dabb-42ee-b658-acdf993bd767" providerId="ADAL" clId="{674918B6-32F0-4A4E-856A-960CAE2BFBF4}" dt="2024-06-26T08:50:03.855" v="710" actId="478"/>
          <ac:picMkLst>
            <pc:docMk/>
            <pc:sldMk cId="2938911732" sldId="382"/>
            <ac:picMk id="3" creationId="{FE30024B-9BC8-456C-B6B3-C16D28CEC7D2}"/>
          </ac:picMkLst>
        </pc:picChg>
        <pc:picChg chg="add mod modCrop">
          <ac:chgData name="Ngô Thị Dịu" userId="9239adeb-dabb-42ee-b658-acdf993bd767" providerId="ADAL" clId="{674918B6-32F0-4A4E-856A-960CAE2BFBF4}" dt="2024-06-26T08:50:38.126" v="719" actId="1076"/>
          <ac:picMkLst>
            <pc:docMk/>
            <pc:sldMk cId="2938911732" sldId="382"/>
            <ac:picMk id="4" creationId="{52142258-8846-B3FA-E26E-4AEB8ADB316C}"/>
          </ac:picMkLst>
        </pc:picChg>
        <pc:picChg chg="add mod">
          <ac:chgData name="Ngô Thị Dịu" userId="9239adeb-dabb-42ee-b658-acdf993bd767" providerId="ADAL" clId="{674918B6-32F0-4A4E-856A-960CAE2BFBF4}" dt="2024-06-26T08:58:57.207" v="739" actId="1076"/>
          <ac:picMkLst>
            <pc:docMk/>
            <pc:sldMk cId="2938911732" sldId="382"/>
            <ac:picMk id="5" creationId="{C18A6E92-4120-ADB2-AFD4-67AE4A67F7D8}"/>
          </ac:picMkLst>
        </pc:picChg>
        <pc:picChg chg="del">
          <ac:chgData name="Ngô Thị Dịu" userId="9239adeb-dabb-42ee-b658-acdf993bd767" providerId="ADAL" clId="{674918B6-32F0-4A4E-856A-960CAE2BFBF4}" dt="2024-06-26T08:45:45.819" v="386" actId="478"/>
          <ac:picMkLst>
            <pc:docMk/>
            <pc:sldMk cId="2938911732" sldId="382"/>
            <ac:picMk id="62" creationId="{9E707FEE-E14D-4899-BEA9-5109547D4B49}"/>
          </ac:picMkLst>
        </pc:picChg>
        <pc:picChg chg="add mod">
          <ac:chgData name="Ngô Thị Dịu" userId="9239adeb-dabb-42ee-b658-acdf993bd767" providerId="ADAL" clId="{674918B6-32F0-4A4E-856A-960CAE2BFBF4}" dt="2024-06-26T08:54:03.126" v="727" actId="1076"/>
          <ac:picMkLst>
            <pc:docMk/>
            <pc:sldMk cId="2938911732" sldId="382"/>
            <ac:picMk id="1026" creationId="{A56A874F-DDD3-7786-FA76-FBC550B4A78D}"/>
          </ac:picMkLst>
        </pc:picChg>
      </pc:sldChg>
      <pc:sldChg chg="addSp delSp modSp mod modAnim">
        <pc:chgData name="Ngô Thị Dịu" userId="9239adeb-dabb-42ee-b658-acdf993bd767" providerId="ADAL" clId="{674918B6-32F0-4A4E-856A-960CAE2BFBF4}" dt="2024-06-26T09:27:52.421" v="842"/>
        <pc:sldMkLst>
          <pc:docMk/>
          <pc:sldMk cId="2352905439" sldId="383"/>
        </pc:sldMkLst>
        <pc:spChg chg="add mod">
          <ac:chgData name="Ngô Thị Dịu" userId="9239adeb-dabb-42ee-b658-acdf993bd767" providerId="ADAL" clId="{674918B6-32F0-4A4E-856A-960CAE2BFBF4}" dt="2024-06-26T09:26:22.615" v="832" actId="1076"/>
          <ac:spMkLst>
            <pc:docMk/>
            <pc:sldMk cId="2352905439" sldId="383"/>
            <ac:spMk id="43" creationId="{B3081C77-5507-401E-B062-B181DA1A9A6D}"/>
          </ac:spMkLst>
        </pc:spChg>
        <pc:spChg chg="del mod">
          <ac:chgData name="Ngô Thị Dịu" userId="9239adeb-dabb-42ee-b658-acdf993bd767" providerId="ADAL" clId="{674918B6-32F0-4A4E-856A-960CAE2BFBF4}" dt="2024-06-26T09:25:19.199" v="810" actId="478"/>
          <ac:spMkLst>
            <pc:docMk/>
            <pc:sldMk cId="2352905439" sldId="383"/>
            <ac:spMk id="64" creationId="{970177DD-302E-46AC-A027-B71CA6A910FD}"/>
          </ac:spMkLst>
        </pc:spChg>
        <pc:spChg chg="mod">
          <ac:chgData name="Ngô Thị Dịu" userId="9239adeb-dabb-42ee-b658-acdf993bd767" providerId="ADAL" clId="{674918B6-32F0-4A4E-856A-960CAE2BFBF4}" dt="2024-06-26T09:26:28.879" v="834" actId="1076"/>
          <ac:spMkLst>
            <pc:docMk/>
            <pc:sldMk cId="2352905439" sldId="383"/>
            <ac:spMk id="68" creationId="{20186D95-A161-444B-BF23-0EFB12A8A955}"/>
          </ac:spMkLst>
        </pc:spChg>
        <pc:spChg chg="del mod">
          <ac:chgData name="Ngô Thị Dịu" userId="9239adeb-dabb-42ee-b658-acdf993bd767" providerId="ADAL" clId="{674918B6-32F0-4A4E-856A-960CAE2BFBF4}" dt="2024-06-26T09:25:17.683" v="809" actId="478"/>
          <ac:spMkLst>
            <pc:docMk/>
            <pc:sldMk cId="2352905439" sldId="383"/>
            <ac:spMk id="70" creationId="{96808E75-01AD-4A44-8358-67AB613EA04E}"/>
          </ac:spMkLst>
        </pc:spChg>
        <pc:spChg chg="del">
          <ac:chgData name="Ngô Thị Dịu" userId="9239adeb-dabb-42ee-b658-acdf993bd767" providerId="ADAL" clId="{674918B6-32F0-4A4E-856A-960CAE2BFBF4}" dt="2024-06-26T09:23:21.837" v="784" actId="478"/>
          <ac:spMkLst>
            <pc:docMk/>
            <pc:sldMk cId="2352905439" sldId="383"/>
            <ac:spMk id="648" creationId="{00000000-0000-0000-0000-000000000000}"/>
          </ac:spMkLst>
        </pc:spChg>
        <pc:grpChg chg="del mod">
          <ac:chgData name="Ngô Thị Dịu" userId="9239adeb-dabb-42ee-b658-acdf993bd767" providerId="ADAL" clId="{674918B6-32F0-4A4E-856A-960CAE2BFBF4}" dt="2024-06-26T09:23:23.125" v="785" actId="478"/>
          <ac:grpSpMkLst>
            <pc:docMk/>
            <pc:sldMk cId="2352905439" sldId="383"/>
            <ac:grpSpMk id="643" creationId="{00000000-0000-0000-0000-000000000000}"/>
          </ac:grpSpMkLst>
        </pc:grpChg>
        <pc:grpChg chg="del">
          <ac:chgData name="Ngô Thị Dịu" userId="9239adeb-dabb-42ee-b658-acdf993bd767" providerId="ADAL" clId="{674918B6-32F0-4A4E-856A-960CAE2BFBF4}" dt="2024-06-26T09:23:21.837" v="784" actId="478"/>
          <ac:grpSpMkLst>
            <pc:docMk/>
            <pc:sldMk cId="2352905439" sldId="383"/>
            <ac:grpSpMk id="647" creationId="{00000000-0000-0000-0000-000000000000}"/>
          </ac:grpSpMkLst>
        </pc:grpChg>
        <pc:picChg chg="add mod">
          <ac:chgData name="Ngô Thị Dịu" userId="9239adeb-dabb-42ee-b658-acdf993bd767" providerId="ADAL" clId="{674918B6-32F0-4A4E-856A-960CAE2BFBF4}" dt="2024-06-26T09:21:39.867" v="775" actId="14100"/>
          <ac:picMkLst>
            <pc:docMk/>
            <pc:sldMk cId="2352905439" sldId="383"/>
            <ac:picMk id="2" creationId="{A42505D6-387B-CC03-3B24-340A68E0EA81}"/>
          </ac:picMkLst>
        </pc:picChg>
        <pc:picChg chg="add del mod modCrop">
          <ac:chgData name="Ngô Thị Dịu" userId="9239adeb-dabb-42ee-b658-acdf993bd767" providerId="ADAL" clId="{674918B6-32F0-4A4E-856A-960CAE2BFBF4}" dt="2024-06-26T09:23:10.770" v="778" actId="478"/>
          <ac:picMkLst>
            <pc:docMk/>
            <pc:sldMk cId="2352905439" sldId="383"/>
            <ac:picMk id="3" creationId="{FE30024B-9BC8-456C-B6B3-C16D28CEC7D2}"/>
          </ac:picMkLst>
        </pc:picChg>
        <pc:picChg chg="add mod">
          <ac:chgData name="Ngô Thị Dịu" userId="9239adeb-dabb-42ee-b658-acdf993bd767" providerId="ADAL" clId="{674918B6-32F0-4A4E-856A-960CAE2BFBF4}" dt="2024-06-26T09:27:32.295" v="839" actId="1076"/>
          <ac:picMkLst>
            <pc:docMk/>
            <pc:sldMk cId="2352905439" sldId="383"/>
            <ac:picMk id="5" creationId="{548BEE98-3FB3-C355-9287-CC7E95451CE2}"/>
          </ac:picMkLst>
        </pc:picChg>
        <pc:picChg chg="add mod">
          <ac:chgData name="Ngô Thị Dịu" userId="9239adeb-dabb-42ee-b658-acdf993bd767" providerId="ADAL" clId="{674918B6-32F0-4A4E-856A-960CAE2BFBF4}" dt="2024-06-26T09:27:36.424" v="840" actId="1076"/>
          <ac:picMkLst>
            <pc:docMk/>
            <pc:sldMk cId="2352905439" sldId="383"/>
            <ac:picMk id="6" creationId="{3C4732D2-F845-CD83-4D3C-A77826471888}"/>
          </ac:picMkLst>
        </pc:picChg>
        <pc:picChg chg="add mod">
          <ac:chgData name="Ngô Thị Dịu" userId="9239adeb-dabb-42ee-b658-acdf993bd767" providerId="ADAL" clId="{674918B6-32F0-4A4E-856A-960CAE2BFBF4}" dt="2024-06-26T09:26:18.408" v="831" actId="1076"/>
          <ac:picMkLst>
            <pc:docMk/>
            <pc:sldMk cId="2352905439" sldId="383"/>
            <ac:picMk id="42" creationId="{01AE3F4A-D2FF-4D60-9985-5162DE542544}"/>
          </ac:picMkLst>
        </pc:picChg>
        <pc:picChg chg="del mod">
          <ac:chgData name="Ngô Thị Dịu" userId="9239adeb-dabb-42ee-b658-acdf993bd767" providerId="ADAL" clId="{674918B6-32F0-4A4E-856A-960CAE2BFBF4}" dt="2024-06-26T09:25:20.043" v="811" actId="478"/>
          <ac:picMkLst>
            <pc:docMk/>
            <pc:sldMk cId="2352905439" sldId="383"/>
            <ac:picMk id="62" creationId="{9E707FEE-E14D-4899-BEA9-5109547D4B49}"/>
          </ac:picMkLst>
        </pc:picChg>
        <pc:picChg chg="add mod">
          <ac:chgData name="Ngô Thị Dịu" userId="9239adeb-dabb-42ee-b658-acdf993bd767" providerId="ADAL" clId="{674918B6-32F0-4A4E-856A-960CAE2BFBF4}" dt="2024-06-26T09:26:17.118" v="830" actId="1076"/>
          <ac:picMkLst>
            <pc:docMk/>
            <pc:sldMk cId="2352905439" sldId="383"/>
            <ac:picMk id="413" creationId="{00000000-0000-0000-0000-000000000000}"/>
          </ac:picMkLst>
        </pc:picChg>
      </pc:sldChg>
      <pc:sldChg chg="del modAnim">
        <pc:chgData name="Ngô Thị Dịu" userId="9239adeb-dabb-42ee-b658-acdf993bd767" providerId="ADAL" clId="{674918B6-32F0-4A4E-856A-960CAE2BFBF4}" dt="2024-06-26T09:20:25.285" v="766" actId="2696"/>
        <pc:sldMkLst>
          <pc:docMk/>
          <pc:sldMk cId="3414401969" sldId="383"/>
        </pc:sldMkLst>
      </pc:sldChg>
      <pc:sldChg chg="add del">
        <pc:chgData name="Ngô Thị Dịu" userId="9239adeb-dabb-42ee-b658-acdf993bd767" providerId="ADAL" clId="{674918B6-32F0-4A4E-856A-960CAE2BFBF4}" dt="2024-06-26T09:37:36.143" v="860" actId="2696"/>
        <pc:sldMkLst>
          <pc:docMk/>
          <pc:sldMk cId="3916776909" sldId="384"/>
        </pc:sldMkLst>
      </pc:sldChg>
      <pc:sldMasterChg chg="delSldLayout">
        <pc:chgData name="Ngô Thị Dịu" userId="9239adeb-dabb-42ee-b658-acdf993bd767" providerId="ADAL" clId="{674918B6-32F0-4A4E-856A-960CAE2BFBF4}" dt="2024-06-25T13:12:01.118" v="30" actId="2696"/>
        <pc:sldMasterMkLst>
          <pc:docMk/>
          <pc:sldMasterMk cId="0" sldId="2147483659"/>
        </pc:sldMasterMkLst>
        <pc:sldLayoutChg chg="del">
          <pc:chgData name="Ngô Thị Dịu" userId="9239adeb-dabb-42ee-b658-acdf993bd767" providerId="ADAL" clId="{674918B6-32F0-4A4E-856A-960CAE2BFBF4}" dt="2024-06-25T13:12:01.118" v="30" actId="2696"/>
          <pc:sldLayoutMkLst>
            <pc:docMk/>
            <pc:sldMasterMk cId="0" sldId="2147483659"/>
            <pc:sldLayoutMk cId="0" sldId="214748364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292112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9504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1935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4602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2151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3099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30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04DDEA23-F162-44E4-9055-403EDED3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82296" y="250505"/>
            <a:ext cx="14206248" cy="9783590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xmlns="" id="{7AE559E8-1AF6-40E0-9FC6-BCBE3B223B04}"/>
              </a:ext>
            </a:extLst>
          </p:cNvPr>
          <p:cNvSpPr/>
          <p:nvPr userDrawn="1"/>
        </p:nvSpPr>
        <p:spPr>
          <a:xfrm>
            <a:off x="3343286" y="-570316"/>
            <a:ext cx="11425232" cy="1142523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xmlns="" id="{F975C8BF-6AD1-4AC6-8615-4441907E5DBE}"/>
              </a:ext>
            </a:extLst>
          </p:cNvPr>
          <p:cNvSpPr/>
          <p:nvPr userDrawn="1"/>
        </p:nvSpPr>
        <p:spPr>
          <a:xfrm>
            <a:off x="5542211" y="1390629"/>
            <a:ext cx="7058178" cy="705817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1B60FF5-1759-4A3F-B198-18C64EA81C71}"/>
              </a:ext>
            </a:extLst>
          </p:cNvPr>
          <p:cNvSpPr/>
          <p:nvPr userDrawn="1"/>
        </p:nvSpPr>
        <p:spPr>
          <a:xfrm>
            <a:off x="6685209" y="2400289"/>
            <a:ext cx="4831714" cy="4831714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385C0D1-6F0C-46AC-9C89-F4371482C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49333" y="2268108"/>
            <a:ext cx="3071302" cy="506596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3AAFB050-9D8A-491A-A4E4-355A7F5E417B}"/>
              </a:ext>
            </a:extLst>
          </p:cNvPr>
          <p:cNvSpPr txBox="1"/>
          <p:nvPr userDrawn="1"/>
        </p:nvSpPr>
        <p:spPr>
          <a:xfrm>
            <a:off x="5191130" y="6381738"/>
            <a:ext cx="7860508" cy="34163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暑期少儿</a:t>
            </a:r>
            <a:endParaRPr kumimoji="0" lang="en-US" altLang="zh-CN" sz="10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兴趣班招生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D8D586D-BC42-4410-848F-AEB6A0E543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732694" y="1328145"/>
            <a:ext cx="4267624" cy="248355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E7CB672-AFD4-4A21-8C2B-729B5D4F65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31513" y="1498034"/>
            <a:ext cx="1721934" cy="154014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62FE7361-A7D9-44BC-8885-427FACB8BF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882191" y="5813824"/>
            <a:ext cx="2478266" cy="11990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C73DE643-168D-4E38-954D-5A07DC4227B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582297" y="3277258"/>
            <a:ext cx="1778626" cy="1951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D298E89C-4551-4C1A-B97F-4D8992FDADD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172603" y="6082742"/>
            <a:ext cx="2276178" cy="329617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A1536B18-FD40-4A6D-865D-EE8DBAE369F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3241200" y="5635538"/>
            <a:ext cx="2323688" cy="1492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46EBC1E2-A3F4-4AC8-B6CD-73C8445D619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2763362" y="993526"/>
            <a:ext cx="1864688" cy="18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71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887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8">
            <a:extLst>
              <a:ext uri="{FF2B5EF4-FFF2-40B4-BE49-F238E27FC236}">
                <a16:creationId xmlns:a16="http://schemas.microsoft.com/office/drawing/2014/main" xmlns="" id="{B4742D61-2262-4FB1-A45F-941FD8930D7B}"/>
              </a:ext>
            </a:extLst>
          </p:cNvPr>
          <p:cNvSpPr/>
          <p:nvPr userDrawn="1"/>
        </p:nvSpPr>
        <p:spPr>
          <a:xfrm>
            <a:off x="1712046" y="1232909"/>
            <a:ext cx="148591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Option Strategies Display Your Presentation Idea</a:t>
            </a:r>
            <a:endParaRPr kumimoji="0" lang="id-ID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8" name="Group 39">
            <a:extLst>
              <a:ext uri="{FF2B5EF4-FFF2-40B4-BE49-F238E27FC236}">
                <a16:creationId xmlns:a16="http://schemas.microsoft.com/office/drawing/2014/main" xmlns="" id="{A412E5BB-6331-43D4-BB9F-96CE6B0DAD7F}"/>
              </a:ext>
            </a:extLst>
          </p:cNvPr>
          <p:cNvGrpSpPr/>
          <p:nvPr userDrawn="1"/>
        </p:nvGrpSpPr>
        <p:grpSpPr>
          <a:xfrm>
            <a:off x="1712046" y="232814"/>
            <a:ext cx="14859104" cy="892552"/>
            <a:chOff x="857224" y="142876"/>
            <a:chExt cx="7429552" cy="446275"/>
          </a:xfrm>
        </p:grpSpPr>
        <p:sp>
          <p:nvSpPr>
            <p:cNvPr id="9" name="Rectangle 40">
              <a:extLst>
                <a:ext uri="{FF2B5EF4-FFF2-40B4-BE49-F238E27FC236}">
                  <a16:creationId xmlns:a16="http://schemas.microsoft.com/office/drawing/2014/main" xmlns="" id="{BCBD6658-1D15-4275-B160-050954D22FAC}"/>
                </a:ext>
              </a:extLst>
            </p:cNvPr>
            <p:cNvSpPr/>
            <p:nvPr/>
          </p:nvSpPr>
          <p:spPr>
            <a:xfrm>
              <a:off x="857224" y="142876"/>
              <a:ext cx="7429552" cy="4462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5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itchFamily="34" charset="0"/>
                  <a:ea typeface="Open Sans" pitchFamily="34" charset="0"/>
                  <a:cs typeface="Open Sans" pitchFamily="34" charset="0"/>
                </a:rPr>
                <a:t>输入你的标题</a:t>
              </a:r>
              <a:endParaRPr kumimoji="0" lang="id-ID" sz="5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xmlns="" id="{1EBB074B-20E0-46BC-8A7C-FC294EF3AC83}"/>
                </a:ext>
              </a:extLst>
            </p:cNvPr>
            <p:cNvCxnSpPr/>
            <p:nvPr/>
          </p:nvCxnSpPr>
          <p:spPr>
            <a:xfrm rot="5400000">
              <a:off x="300049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xmlns="" id="{7C496A79-D3F0-408C-8D3E-9506DA184CD6}"/>
                </a:ext>
              </a:extLst>
            </p:cNvPr>
            <p:cNvCxnSpPr/>
            <p:nvPr/>
          </p:nvCxnSpPr>
          <p:spPr>
            <a:xfrm rot="5400000">
              <a:off x="585801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667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15ED93-61FB-42CE-8703-D50F7545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36B1754-A614-4C6C-B635-A9B277312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CDEC549-69FA-4E38-A2AA-ECB5E611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0C774952-38DF-43EB-B2B9-DF49F89FF1CA}" type="datetimeFigureOut">
              <a:rPr lang="zh-CN" altLang="en-US" sz="2700" kern="1200" smtClean="0">
                <a:solidFill>
                  <a:prstClr val="black"/>
                </a:solidFill>
                <a:latin typeface="等线" panose="020F0502020204030204"/>
                <a:cs typeface="+mn-cs"/>
              </a:rPr>
              <a:pPr defTabSz="1371600">
                <a:buClrTx/>
                <a:defRPr/>
              </a:pPr>
              <a:t>2026/2/8</a:t>
            </a:fld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145644-BB00-4DAC-8D2D-3659AE8B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3CEA105-9754-487B-BF64-D3C39312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A50C06A1-A830-45C1-A80E-E7B2DF28D1F5}" type="slidenum">
              <a:rPr lang="zh-CN" altLang="en-US" sz="2700" kern="1200" smtClean="0">
                <a:solidFill>
                  <a:prstClr val="black"/>
                </a:solidFill>
                <a:latin typeface="等线" panose="020F0502020204030204"/>
                <a:cs typeface="+mn-cs"/>
              </a:rPr>
              <a:pPr defTabSz="1371600">
                <a:buClrTx/>
                <a:defRPr/>
              </a:pPr>
              <a:t>‹#›</a:t>
            </a:fld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1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87073AB-7D9A-4131-AB33-C4129EC10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F1E71FB-D629-4ADF-8BF9-37D9616FC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CC3CA1E-5F9E-4D49-8A05-995B14B90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793B89B-50A6-4DA7-8E34-CBC9675B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0C774952-38DF-43EB-B2B9-DF49F89FF1CA}" type="datetimeFigureOut">
              <a:rPr lang="zh-CN" altLang="en-US" sz="2700" kern="1200" smtClean="0">
                <a:solidFill>
                  <a:prstClr val="black"/>
                </a:solidFill>
                <a:latin typeface="等线" panose="020F0502020204030204"/>
                <a:cs typeface="+mn-cs"/>
              </a:rPr>
              <a:pPr defTabSz="1371600">
                <a:buClrTx/>
                <a:defRPr/>
              </a:pPr>
              <a:t>2026/2/8</a:t>
            </a:fld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91D7F12-62CC-4D93-A2BF-76F1D693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75CDF20-8E02-44DF-B643-41E73F05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A50C06A1-A830-45C1-A80E-E7B2DF28D1F5}" type="slidenum">
              <a:rPr lang="zh-CN" altLang="en-US" sz="2700" kern="1200" smtClean="0">
                <a:solidFill>
                  <a:prstClr val="black"/>
                </a:solidFill>
                <a:latin typeface="等线" panose="020F0502020204030204"/>
                <a:cs typeface="+mn-cs"/>
              </a:rPr>
              <a:pPr defTabSz="1371600">
                <a:buClrTx/>
                <a:defRPr/>
              </a:pPr>
              <a:t>‹#›</a:t>
            </a:fld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7BBD87-F6F2-4EB2-B051-127BE60E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9AEFB7-7064-4E6F-B69A-E28CBD2D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AD9C60-EA11-4821-85B2-D876EE99B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CD3D26D-A981-41D7-8130-7ED2100CF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802A63BC-9C52-4079-9A5D-DF55DC3BA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1FD6DE27-000D-4699-9601-DDCFBD40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0C774952-38DF-43EB-B2B9-DF49F89FF1CA}" type="datetimeFigureOut">
              <a:rPr lang="zh-CN" altLang="en-US" sz="2700" kern="1200" smtClean="0">
                <a:solidFill>
                  <a:prstClr val="black"/>
                </a:solidFill>
                <a:latin typeface="等线" panose="020F0502020204030204"/>
                <a:cs typeface="+mn-cs"/>
              </a:rPr>
              <a:pPr defTabSz="1371600">
                <a:buClrTx/>
                <a:defRPr/>
              </a:pPr>
              <a:t>2026/2/8</a:t>
            </a:fld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1F0D1C6A-5F8B-4F9C-8C6E-9450EBC3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85BFD6FB-6894-4BF3-97CB-FC50F471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A50C06A1-A830-45C1-A80E-E7B2DF28D1F5}" type="slidenum">
              <a:rPr lang="zh-CN" altLang="en-US" sz="2700" kern="1200" smtClean="0">
                <a:solidFill>
                  <a:prstClr val="black"/>
                </a:solidFill>
                <a:latin typeface="等线" panose="020F0502020204030204"/>
                <a:cs typeface="+mn-cs"/>
              </a:rPr>
              <a:pPr defTabSz="1371600">
                <a:buClrTx/>
                <a:defRPr/>
              </a:pPr>
              <a:t>‹#›</a:t>
            </a:fld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54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0C9BFC-577D-48EA-85FE-B0180010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BEB57C43-7894-4AA2-8A08-7C176E6B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0C774952-38DF-43EB-B2B9-DF49F89FF1CA}" type="datetimeFigureOut">
              <a:rPr lang="zh-CN" altLang="en-US" sz="2700" kern="1200" smtClean="0">
                <a:solidFill>
                  <a:prstClr val="black"/>
                </a:solidFill>
                <a:latin typeface="等线" panose="020F0502020204030204"/>
                <a:cs typeface="+mn-cs"/>
              </a:rPr>
              <a:pPr defTabSz="1371600">
                <a:buClrTx/>
                <a:defRPr/>
              </a:pPr>
              <a:t>2026/2/8</a:t>
            </a:fld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A3BBAD3-9592-484A-B9B5-FF4F5159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449592F5-79DB-4218-BBDC-B2F362E5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A50C06A1-A830-45C1-A80E-E7B2DF28D1F5}" type="slidenum">
              <a:rPr lang="zh-CN" altLang="en-US" sz="2700" kern="1200" smtClean="0">
                <a:solidFill>
                  <a:prstClr val="black"/>
                </a:solidFill>
                <a:latin typeface="等线" panose="020F0502020204030204"/>
                <a:cs typeface="+mn-cs"/>
              </a:rPr>
              <a:pPr defTabSz="1371600">
                <a:buClrTx/>
                <a:defRPr/>
              </a:pPr>
              <a:t>‹#›</a:t>
            </a:fld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06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0C774952-38DF-43EB-B2B9-DF49F89FF1CA}" type="datetimeFigureOut">
              <a:rPr lang="zh-CN" altLang="en-US" sz="2700" kern="1200" smtClean="0">
                <a:solidFill>
                  <a:prstClr val="black"/>
                </a:solidFill>
                <a:latin typeface="等线" panose="020F0502020204030204"/>
                <a:cs typeface="+mn-cs"/>
              </a:rPr>
              <a:pPr defTabSz="1371600">
                <a:buClrTx/>
                <a:defRPr/>
              </a:pPr>
              <a:t>2026/2/8</a:t>
            </a:fld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A50C06A1-A830-45C1-A80E-E7B2DF28D1F5}" type="slidenum">
              <a:rPr lang="zh-CN" altLang="en-US" sz="2700" kern="1200" smtClean="0">
                <a:solidFill>
                  <a:prstClr val="black"/>
                </a:solidFill>
                <a:latin typeface="等线" panose="020F0502020204030204"/>
                <a:cs typeface="+mn-cs"/>
              </a:rPr>
              <a:pPr defTabSz="1371600">
                <a:buClrTx/>
                <a:defRPr/>
              </a:pPr>
              <a:t>‹#›</a:t>
            </a:fld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75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58C1282-D9A5-44C7-9172-B60BB339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1178D5E-9383-46C4-A444-1DAB96BFC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0CC6DD1-3FFA-48C4-8B1B-2340F3A6A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82BA4B5-E52F-4BB5-A9EF-5E0E0959E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0C774952-38DF-43EB-B2B9-DF49F89FF1CA}" type="datetimeFigureOut">
              <a:rPr lang="zh-CN" altLang="en-US" sz="2700" kern="1200" smtClean="0">
                <a:solidFill>
                  <a:prstClr val="black"/>
                </a:solidFill>
                <a:latin typeface="等线" panose="020F0502020204030204"/>
                <a:cs typeface="+mn-cs"/>
              </a:rPr>
              <a:pPr defTabSz="1371600">
                <a:buClrTx/>
                <a:defRPr/>
              </a:pPr>
              <a:t>2026/2/8</a:t>
            </a:fld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81DFF25-70C7-46D5-8A77-349BF3AF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AB96FB2-83A4-43B3-A5B4-9B1FDF41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A50C06A1-A830-45C1-A80E-E7B2DF28D1F5}" type="slidenum">
              <a:rPr lang="zh-CN" altLang="en-US" sz="2700" kern="1200" smtClean="0">
                <a:solidFill>
                  <a:prstClr val="black"/>
                </a:solidFill>
                <a:latin typeface="等线" panose="020F0502020204030204"/>
                <a:cs typeface="+mn-cs"/>
              </a:rPr>
              <a:pPr defTabSz="1371600">
                <a:buClrTx/>
                <a:defRPr/>
              </a:pPr>
              <a:t>‹#›</a:t>
            </a:fld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08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35032D-CCEE-4CAC-946F-9E6AD019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3606972-106E-4AC4-B6C5-8D86691EC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6703408-7210-4E8B-B9F5-871D27C2C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014BAEB-3B79-449D-8864-CD67F3C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0C774952-38DF-43EB-B2B9-DF49F89FF1CA}" type="datetimeFigureOut">
              <a:rPr lang="zh-CN" altLang="en-US" sz="2700" kern="1200" smtClean="0">
                <a:solidFill>
                  <a:prstClr val="black"/>
                </a:solidFill>
                <a:latin typeface="等线" panose="020F0502020204030204"/>
                <a:cs typeface="+mn-cs"/>
              </a:rPr>
              <a:pPr defTabSz="1371600">
                <a:buClrTx/>
                <a:defRPr/>
              </a:pPr>
              <a:t>2026/2/8</a:t>
            </a:fld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44C117B-A5F8-4BCD-970D-EA2BD3C5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EFB0DB7-B3D4-4632-B887-F565EAB4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A50C06A1-A830-45C1-A80E-E7B2DF28D1F5}" type="slidenum">
              <a:rPr lang="zh-CN" altLang="en-US" sz="2700" kern="1200" smtClean="0">
                <a:solidFill>
                  <a:prstClr val="black"/>
                </a:solidFill>
                <a:latin typeface="等线" panose="020F0502020204030204"/>
                <a:cs typeface="+mn-cs"/>
              </a:rPr>
              <a:pPr defTabSz="1371600">
                <a:buClrTx/>
                <a:defRPr/>
              </a:pPr>
              <a:t>‹#›</a:t>
            </a:fld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96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0C774952-38DF-43EB-B2B9-DF49F89FF1CA}" type="datetimeFigureOut">
              <a:rPr lang="zh-CN" altLang="en-US" sz="2700" kern="1200" smtClean="0">
                <a:solidFill>
                  <a:prstClr val="black"/>
                </a:solidFill>
                <a:latin typeface="等线" panose="020F0502020204030204"/>
                <a:cs typeface="+mn-cs"/>
              </a:rPr>
              <a:pPr defTabSz="1371600">
                <a:buClrTx/>
                <a:defRPr/>
              </a:pPr>
              <a:t>2026/2/8</a:t>
            </a:fld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A50C06A1-A830-45C1-A80E-E7B2DF28D1F5}" type="slidenum">
              <a:rPr lang="zh-CN" altLang="en-US" sz="2700" kern="1200" smtClean="0">
                <a:solidFill>
                  <a:prstClr val="black"/>
                </a:solidFill>
                <a:latin typeface="等线" panose="020F0502020204030204"/>
                <a:cs typeface="+mn-cs"/>
              </a:rPr>
              <a:pPr defTabSz="1371600">
                <a:buClrTx/>
                <a:defRPr/>
              </a:pPr>
              <a:t>‹#›</a:t>
            </a:fld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11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ECB9EAC-2F4C-4737-ACFC-E78402C99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DF49B8E-9312-4BDB-BB85-6073CE210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82EA9A3-98F4-47DF-805E-18B85230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0C774952-38DF-43EB-B2B9-DF49F89FF1CA}" type="datetimeFigureOut">
              <a:rPr lang="zh-CN" altLang="en-US" sz="2700" kern="1200" smtClean="0">
                <a:solidFill>
                  <a:prstClr val="black"/>
                </a:solidFill>
                <a:latin typeface="等线" panose="020F0502020204030204"/>
                <a:cs typeface="+mn-cs"/>
              </a:rPr>
              <a:pPr defTabSz="1371600">
                <a:buClrTx/>
                <a:defRPr/>
              </a:pPr>
              <a:t>2026/2/8</a:t>
            </a:fld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96039D1-75A2-47C7-8A16-C196F270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A6CFF2B-39DA-4D60-984E-F4C263D6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A50C06A1-A830-45C1-A80E-E7B2DF28D1F5}" type="slidenum">
              <a:rPr lang="zh-CN" altLang="en-US" sz="2700" kern="1200" smtClean="0">
                <a:solidFill>
                  <a:prstClr val="black"/>
                </a:solidFill>
                <a:latin typeface="等线" panose="020F0502020204030204"/>
                <a:cs typeface="+mn-cs"/>
              </a:rPr>
              <a:pPr defTabSz="1371600">
                <a:buClrTx/>
                <a:defRPr/>
              </a:pPr>
              <a:t>‹#›</a:t>
            </a:fld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99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buClrTx/>
              <a:defRPr/>
            </a:pPr>
            <a:fld id="{15C87518-6E8A-41BB-A282-E8C0A2691D2E}" type="datetimeFigureOut">
              <a:rPr lang="zh-CN" altLang="en-US" sz="2700" kern="1200" smtClean="0">
                <a:solidFill>
                  <a:prstClr val="black"/>
                </a:solidFill>
                <a:latin typeface="等线" panose="020F0502020204030204"/>
                <a:cs typeface="+mn-cs"/>
              </a:rPr>
              <a:pPr defTabSz="1371600">
                <a:buClrTx/>
                <a:defRPr/>
              </a:pPr>
              <a:t>2026/2/8</a:t>
            </a:fld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buClrTx/>
              <a:defRPr/>
            </a:pPr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buClrTx/>
              <a:defRPr/>
            </a:pPr>
            <a:fld id="{4DE821D5-859A-48F5-8522-80C2AEFEFC60}" type="slidenum">
              <a:rPr lang="zh-CN" altLang="en-US" sz="2700" kern="1200" smtClean="0">
                <a:solidFill>
                  <a:prstClr val="black"/>
                </a:solidFill>
                <a:latin typeface="等线" panose="020F0502020204030204"/>
                <a:cs typeface="+mn-cs"/>
              </a:rPr>
              <a:pPr defTabSz="1371600">
                <a:buClrTx/>
                <a:defRPr/>
              </a:pPr>
              <a:t>‹#›</a:t>
            </a:fld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0696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1" y="5829300"/>
            <a:ext cx="12801601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2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38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1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64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77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390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03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2180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6592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7" y="6610352"/>
            <a:ext cx="15544800" cy="2043113"/>
          </a:xfrm>
        </p:spPr>
        <p:txBody>
          <a:bodyPr anchor="t"/>
          <a:lstStyle>
            <a:lvl1pPr algn="l">
              <a:defRPr sz="79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7" y="4360070"/>
            <a:ext cx="15544800" cy="2250281"/>
          </a:xfrm>
        </p:spPr>
        <p:txBody>
          <a:bodyPr anchor="b"/>
          <a:lstStyle>
            <a:lvl1pPr marL="0" indent="0">
              <a:buNone/>
              <a:defRPr sz="4050">
                <a:solidFill>
                  <a:schemeClr val="tx1">
                    <a:tint val="75000"/>
                  </a:schemeClr>
                </a:solidFill>
              </a:defRPr>
            </a:lvl1pPr>
            <a:lvl2pPr marL="912938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5874" indent="0">
              <a:buNone/>
              <a:defRPr sz="3150">
                <a:solidFill>
                  <a:schemeClr val="tx1">
                    <a:tint val="75000"/>
                  </a:schemeClr>
                </a:solidFill>
              </a:defRPr>
            </a:lvl3pPr>
            <a:lvl4pPr marL="2738811" indent="0">
              <a:buNone/>
              <a:defRPr sz="2850">
                <a:solidFill>
                  <a:schemeClr val="tx1">
                    <a:tint val="75000"/>
                  </a:schemeClr>
                </a:solidFill>
              </a:defRPr>
            </a:lvl4pPr>
            <a:lvl5pPr marL="3651749" indent="0">
              <a:buNone/>
              <a:defRPr sz="2850">
                <a:solidFill>
                  <a:schemeClr val="tx1">
                    <a:tint val="75000"/>
                  </a:schemeClr>
                </a:solidFill>
              </a:defRPr>
            </a:lvl5pPr>
            <a:lvl6pPr marL="4564685" indent="0">
              <a:buNone/>
              <a:defRPr sz="2850">
                <a:solidFill>
                  <a:schemeClr val="tx1">
                    <a:tint val="75000"/>
                  </a:schemeClr>
                </a:solidFill>
              </a:defRPr>
            </a:lvl6pPr>
            <a:lvl7pPr marL="5477622" indent="0">
              <a:buNone/>
              <a:defRPr sz="2850">
                <a:solidFill>
                  <a:schemeClr val="tx1">
                    <a:tint val="75000"/>
                  </a:schemeClr>
                </a:solidFill>
              </a:defRPr>
            </a:lvl7pPr>
            <a:lvl8pPr marL="6390558" indent="0">
              <a:buNone/>
              <a:defRPr sz="2850">
                <a:solidFill>
                  <a:schemeClr val="tx1">
                    <a:tint val="75000"/>
                  </a:schemeClr>
                </a:solidFill>
              </a:defRPr>
            </a:lvl8pPr>
            <a:lvl9pPr marL="7303496" indent="0">
              <a:buNone/>
              <a:defRPr sz="28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1632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199" cy="6788945"/>
          </a:xfrm>
        </p:spPr>
        <p:txBody>
          <a:bodyPr/>
          <a:lstStyle>
            <a:lvl1pPr>
              <a:defRPr sz="5550"/>
            </a:lvl1pPr>
            <a:lvl2pPr>
              <a:defRPr sz="4800"/>
            </a:lvl2pPr>
            <a:lvl3pPr>
              <a:defRPr sz="405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1" y="2400302"/>
            <a:ext cx="8077199" cy="6788945"/>
          </a:xfrm>
        </p:spPr>
        <p:txBody>
          <a:bodyPr/>
          <a:lstStyle>
            <a:lvl1pPr>
              <a:defRPr sz="5550"/>
            </a:lvl1pPr>
            <a:lvl2pPr>
              <a:defRPr sz="4800"/>
            </a:lvl2pPr>
            <a:lvl3pPr>
              <a:defRPr sz="405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1348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7" cy="95964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2938" indent="0">
              <a:buNone/>
              <a:defRPr sz="4050" b="1"/>
            </a:lvl2pPr>
            <a:lvl3pPr marL="1825874" indent="0">
              <a:buNone/>
              <a:defRPr sz="3600" b="1"/>
            </a:lvl3pPr>
            <a:lvl4pPr marL="2738811" indent="0">
              <a:buNone/>
              <a:defRPr sz="3150" b="1"/>
            </a:lvl4pPr>
            <a:lvl5pPr marL="3651749" indent="0">
              <a:buNone/>
              <a:defRPr sz="3150" b="1"/>
            </a:lvl5pPr>
            <a:lvl6pPr marL="4564685" indent="0">
              <a:buNone/>
              <a:defRPr sz="3150" b="1"/>
            </a:lvl6pPr>
            <a:lvl7pPr marL="5477622" indent="0">
              <a:buNone/>
              <a:defRPr sz="3150" b="1"/>
            </a:lvl7pPr>
            <a:lvl8pPr marL="6390558" indent="0">
              <a:buNone/>
              <a:defRPr sz="3150" b="1"/>
            </a:lvl8pPr>
            <a:lvl9pPr marL="7303496" indent="0">
              <a:buNone/>
              <a:defRPr sz="31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7" cy="5926932"/>
          </a:xfrm>
        </p:spPr>
        <p:txBody>
          <a:bodyPr/>
          <a:lstStyle>
            <a:lvl1pPr>
              <a:defRPr sz="4800"/>
            </a:lvl1pPr>
            <a:lvl2pPr>
              <a:defRPr sz="4050"/>
            </a:lvl2pPr>
            <a:lvl3pPr>
              <a:defRPr sz="3600"/>
            </a:lvl3pPr>
            <a:lvl4pPr>
              <a:defRPr sz="3150"/>
            </a:lvl4pPr>
            <a:lvl5pPr>
              <a:defRPr sz="3150"/>
            </a:lvl5pPr>
            <a:lvl6pPr>
              <a:defRPr sz="3150"/>
            </a:lvl6pPr>
            <a:lvl7pPr>
              <a:defRPr sz="3150"/>
            </a:lvl7pPr>
            <a:lvl8pPr>
              <a:defRPr sz="3150"/>
            </a:lvl8pPr>
            <a:lvl9pPr>
              <a:defRPr sz="31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4" y="2302670"/>
            <a:ext cx="8083550" cy="95964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2938" indent="0">
              <a:buNone/>
              <a:defRPr sz="4050" b="1"/>
            </a:lvl2pPr>
            <a:lvl3pPr marL="1825874" indent="0">
              <a:buNone/>
              <a:defRPr sz="3600" b="1"/>
            </a:lvl3pPr>
            <a:lvl4pPr marL="2738811" indent="0">
              <a:buNone/>
              <a:defRPr sz="3150" b="1"/>
            </a:lvl4pPr>
            <a:lvl5pPr marL="3651749" indent="0">
              <a:buNone/>
              <a:defRPr sz="3150" b="1"/>
            </a:lvl5pPr>
            <a:lvl6pPr marL="4564685" indent="0">
              <a:buNone/>
              <a:defRPr sz="3150" b="1"/>
            </a:lvl6pPr>
            <a:lvl7pPr marL="5477622" indent="0">
              <a:buNone/>
              <a:defRPr sz="3150" b="1"/>
            </a:lvl7pPr>
            <a:lvl8pPr marL="6390558" indent="0">
              <a:buNone/>
              <a:defRPr sz="3150" b="1"/>
            </a:lvl8pPr>
            <a:lvl9pPr marL="7303496" indent="0">
              <a:buNone/>
              <a:defRPr sz="31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4" y="3262313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50"/>
            </a:lvl2pPr>
            <a:lvl3pPr>
              <a:defRPr sz="3600"/>
            </a:lvl3pPr>
            <a:lvl4pPr>
              <a:defRPr sz="3150"/>
            </a:lvl4pPr>
            <a:lvl5pPr>
              <a:defRPr sz="3150"/>
            </a:lvl5pPr>
            <a:lvl6pPr>
              <a:defRPr sz="3150"/>
            </a:lvl6pPr>
            <a:lvl7pPr>
              <a:defRPr sz="3150"/>
            </a:lvl7pPr>
            <a:lvl8pPr>
              <a:defRPr sz="3150"/>
            </a:lvl8pPr>
            <a:lvl9pPr>
              <a:defRPr sz="31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92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7421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55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409574"/>
            <a:ext cx="6016626" cy="1743077"/>
          </a:xfrm>
        </p:spPr>
        <p:txBody>
          <a:bodyPr anchor="b"/>
          <a:lstStyle>
            <a:lvl1pPr algn="l">
              <a:defRPr sz="40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1" y="409579"/>
            <a:ext cx="10223500" cy="8779670"/>
          </a:xfrm>
        </p:spPr>
        <p:txBody>
          <a:bodyPr/>
          <a:lstStyle>
            <a:lvl1pPr>
              <a:defRPr sz="6450"/>
            </a:lvl1pPr>
            <a:lvl2pPr>
              <a:defRPr sz="5550"/>
            </a:lvl2pPr>
            <a:lvl3pPr>
              <a:defRPr sz="4800"/>
            </a:lvl3pPr>
            <a:lvl4pPr>
              <a:defRPr sz="4050"/>
            </a:lvl4pPr>
            <a:lvl5pPr>
              <a:defRPr sz="4050"/>
            </a:lvl5pPr>
            <a:lvl6pPr>
              <a:defRPr sz="4050"/>
            </a:lvl6pPr>
            <a:lvl7pPr>
              <a:defRPr sz="4050"/>
            </a:lvl7pPr>
            <a:lvl8pPr>
              <a:defRPr sz="4050"/>
            </a:lvl8pPr>
            <a:lvl9pPr>
              <a:defRPr sz="4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4" y="2152654"/>
            <a:ext cx="6016626" cy="7036595"/>
          </a:xfrm>
        </p:spPr>
        <p:txBody>
          <a:bodyPr/>
          <a:lstStyle>
            <a:lvl1pPr marL="0" indent="0">
              <a:buNone/>
              <a:defRPr sz="2850"/>
            </a:lvl1pPr>
            <a:lvl2pPr marL="912938" indent="0">
              <a:buNone/>
              <a:defRPr sz="2400"/>
            </a:lvl2pPr>
            <a:lvl3pPr marL="1825874" indent="0">
              <a:buNone/>
              <a:defRPr sz="1950"/>
            </a:lvl3pPr>
            <a:lvl4pPr marL="2738811" indent="0">
              <a:buNone/>
              <a:defRPr sz="1800"/>
            </a:lvl4pPr>
            <a:lvl5pPr marL="3651749" indent="0">
              <a:buNone/>
              <a:defRPr sz="1800"/>
            </a:lvl5pPr>
            <a:lvl6pPr marL="4564685" indent="0">
              <a:buNone/>
              <a:defRPr sz="1800"/>
            </a:lvl6pPr>
            <a:lvl7pPr marL="5477622" indent="0">
              <a:buNone/>
              <a:defRPr sz="1800"/>
            </a:lvl7pPr>
            <a:lvl8pPr marL="6390558" indent="0">
              <a:buNone/>
              <a:defRPr sz="1800"/>
            </a:lvl8pPr>
            <a:lvl9pPr marL="7303496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284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1"/>
            <a:ext cx="10972800" cy="850109"/>
          </a:xfrm>
        </p:spPr>
        <p:txBody>
          <a:bodyPr anchor="b"/>
          <a:lstStyle>
            <a:lvl1pPr algn="l">
              <a:defRPr sz="40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6450"/>
            </a:lvl1pPr>
            <a:lvl2pPr marL="912938" indent="0">
              <a:buNone/>
              <a:defRPr sz="5550"/>
            </a:lvl2pPr>
            <a:lvl3pPr marL="1825874" indent="0">
              <a:buNone/>
              <a:defRPr sz="4800"/>
            </a:lvl3pPr>
            <a:lvl4pPr marL="2738811" indent="0">
              <a:buNone/>
              <a:defRPr sz="4050"/>
            </a:lvl4pPr>
            <a:lvl5pPr marL="3651749" indent="0">
              <a:buNone/>
              <a:defRPr sz="4050"/>
            </a:lvl5pPr>
            <a:lvl6pPr marL="4564685" indent="0">
              <a:buNone/>
              <a:defRPr sz="4050"/>
            </a:lvl6pPr>
            <a:lvl7pPr marL="5477622" indent="0">
              <a:buNone/>
              <a:defRPr sz="4050"/>
            </a:lvl7pPr>
            <a:lvl8pPr marL="6390558" indent="0">
              <a:buNone/>
              <a:defRPr sz="4050"/>
            </a:lvl8pPr>
            <a:lvl9pPr marL="7303496" indent="0">
              <a:buNone/>
              <a:defRPr sz="40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8"/>
            <a:ext cx="10972800" cy="1207295"/>
          </a:xfrm>
        </p:spPr>
        <p:txBody>
          <a:bodyPr/>
          <a:lstStyle>
            <a:lvl1pPr marL="0" indent="0">
              <a:buNone/>
              <a:defRPr sz="2850"/>
            </a:lvl1pPr>
            <a:lvl2pPr marL="912938" indent="0">
              <a:buNone/>
              <a:defRPr sz="2400"/>
            </a:lvl2pPr>
            <a:lvl3pPr marL="1825874" indent="0">
              <a:buNone/>
              <a:defRPr sz="1950"/>
            </a:lvl3pPr>
            <a:lvl4pPr marL="2738811" indent="0">
              <a:buNone/>
              <a:defRPr sz="1800"/>
            </a:lvl4pPr>
            <a:lvl5pPr marL="3651749" indent="0">
              <a:buNone/>
              <a:defRPr sz="1800"/>
            </a:lvl5pPr>
            <a:lvl6pPr marL="4564685" indent="0">
              <a:buNone/>
              <a:defRPr sz="1800"/>
            </a:lvl6pPr>
            <a:lvl7pPr marL="5477622" indent="0">
              <a:buNone/>
              <a:defRPr sz="1800"/>
            </a:lvl7pPr>
            <a:lvl8pPr marL="6390558" indent="0">
              <a:buNone/>
              <a:defRPr sz="1800"/>
            </a:lvl8pPr>
            <a:lvl9pPr marL="7303496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6761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352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799" y="411959"/>
            <a:ext cx="4114801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411959"/>
            <a:ext cx="12039599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1640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 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22"/>
          <p:cNvGrpSpPr/>
          <p:nvPr/>
        </p:nvGrpSpPr>
        <p:grpSpPr>
          <a:xfrm>
            <a:off x="8007202" y="7344950"/>
            <a:ext cx="10680850" cy="5412600"/>
            <a:chOff x="4003600" y="3672475"/>
            <a:chExt cx="5340425" cy="2706300"/>
          </a:xfrm>
        </p:grpSpPr>
        <p:sp>
          <p:nvSpPr>
            <p:cNvPr id="278" name="Google Shape;278;p22"/>
            <p:cNvSpPr/>
            <p:nvPr/>
          </p:nvSpPr>
          <p:spPr>
            <a:xfrm>
              <a:off x="4003600" y="3672475"/>
              <a:ext cx="2706300" cy="2706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/>
            </a:p>
          </p:txBody>
        </p:sp>
        <p:sp>
          <p:nvSpPr>
            <p:cNvPr id="279" name="Google Shape;279;p22"/>
            <p:cNvSpPr/>
            <p:nvPr/>
          </p:nvSpPr>
          <p:spPr>
            <a:xfrm>
              <a:off x="5229225" y="3672475"/>
              <a:ext cx="4114800" cy="1652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/>
            </a:p>
          </p:txBody>
        </p:sp>
      </p:grpSp>
      <p:sp>
        <p:nvSpPr>
          <p:cNvPr id="280" name="Google Shape;280;p22"/>
          <p:cNvSpPr/>
          <p:nvPr/>
        </p:nvSpPr>
        <p:spPr>
          <a:xfrm>
            <a:off x="17646127" y="6251978"/>
            <a:ext cx="2398564" cy="270254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Google Shape;281;p22"/>
          <p:cNvSpPr/>
          <p:nvPr/>
        </p:nvSpPr>
        <p:spPr>
          <a:xfrm>
            <a:off x="16831350" y="5762023"/>
            <a:ext cx="2398564" cy="270254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2" name="Google Shape;282;p22"/>
          <p:cNvSpPr/>
          <p:nvPr/>
        </p:nvSpPr>
        <p:spPr>
          <a:xfrm>
            <a:off x="16750877" y="4756601"/>
            <a:ext cx="614849" cy="61484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82558" tIns="182558" rIns="182558" bIns="18255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</p:txBody>
      </p:sp>
      <p:sp>
        <p:nvSpPr>
          <p:cNvPr id="283" name="Google Shape;283;p22"/>
          <p:cNvSpPr/>
          <p:nvPr/>
        </p:nvSpPr>
        <p:spPr>
          <a:xfrm rot="7641468">
            <a:off x="2189923" y="6965830"/>
            <a:ext cx="518663" cy="453017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558" tIns="182558" rIns="182558" bIns="18255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</p:txBody>
      </p:sp>
      <p:sp>
        <p:nvSpPr>
          <p:cNvPr id="284" name="Google Shape;284;p22"/>
          <p:cNvSpPr/>
          <p:nvPr/>
        </p:nvSpPr>
        <p:spPr>
          <a:xfrm>
            <a:off x="224377" y="8081078"/>
            <a:ext cx="2398564" cy="270254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5" name="Google Shape;285;p22"/>
          <p:cNvSpPr/>
          <p:nvPr/>
        </p:nvSpPr>
        <p:spPr>
          <a:xfrm>
            <a:off x="-590399" y="7591123"/>
            <a:ext cx="2398564" cy="270254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6" name="Google Shape;286;p22"/>
          <p:cNvSpPr/>
          <p:nvPr/>
        </p:nvSpPr>
        <p:spPr>
          <a:xfrm>
            <a:off x="473301" y="1455272"/>
            <a:ext cx="2398564" cy="270254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7" name="Google Shape;287;p22"/>
          <p:cNvSpPr/>
          <p:nvPr/>
        </p:nvSpPr>
        <p:spPr>
          <a:xfrm rot="7641468">
            <a:off x="1268874" y="752129"/>
            <a:ext cx="518663" cy="453017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558" tIns="182558" rIns="182558" bIns="18255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</p:txBody>
      </p:sp>
      <p:sp>
        <p:nvSpPr>
          <p:cNvPr id="288" name="Google Shape;288;p22"/>
          <p:cNvSpPr/>
          <p:nvPr/>
        </p:nvSpPr>
        <p:spPr>
          <a:xfrm>
            <a:off x="2141826" y="1941601"/>
            <a:ext cx="614849" cy="61484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82558" tIns="182558" rIns="182558" bIns="18255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</p:txBody>
      </p:sp>
      <p:sp>
        <p:nvSpPr>
          <p:cNvPr id="289" name="Google Shape;289;p22"/>
          <p:cNvSpPr txBox="1">
            <a:spLocks noGrp="1"/>
          </p:cNvSpPr>
          <p:nvPr>
            <p:ph type="subTitle" idx="1"/>
          </p:nvPr>
        </p:nvSpPr>
        <p:spPr>
          <a:xfrm flipH="1">
            <a:off x="9803151" y="8133000"/>
            <a:ext cx="6204600" cy="921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83930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82509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035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9578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85200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38602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78911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90251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84973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62209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02552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8753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9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88A23F0E-E062-44EF-A72E-58F82D79133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129" y="352841"/>
            <a:ext cx="1697902" cy="169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80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66A6A-5068-46EF-827D-CC5B5F6D8E70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2" y="9534527"/>
            <a:ext cx="5791200" cy="547688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05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ctr" defTabSz="1825874" rtl="0" eaLnBrk="1" latinLnBrk="0" hangingPunct="1">
        <a:spcBef>
          <a:spcPct val="0"/>
        </a:spcBef>
        <a:buNone/>
        <a:defRPr sz="8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4702" indent="-684702" algn="l" defTabSz="1825874" rtl="0" eaLnBrk="1" latinLnBrk="0" hangingPunct="1">
        <a:spcBef>
          <a:spcPct val="20000"/>
        </a:spcBef>
        <a:buFont typeface="Arial" pitchFamily="34" charset="0"/>
        <a:buChar char="•"/>
        <a:defRPr sz="6450" kern="1200">
          <a:solidFill>
            <a:schemeClr val="tx1"/>
          </a:solidFill>
          <a:latin typeface="+mn-lt"/>
          <a:ea typeface="+mn-ea"/>
          <a:cs typeface="+mn-cs"/>
        </a:defRPr>
      </a:lvl1pPr>
      <a:lvl2pPr marL="1483523" indent="-570585" algn="l" defTabSz="1825874" rtl="0" eaLnBrk="1" latinLnBrk="0" hangingPunct="1">
        <a:spcBef>
          <a:spcPct val="20000"/>
        </a:spcBef>
        <a:buFont typeface="Arial" pitchFamily="34" charset="0"/>
        <a:buChar char="–"/>
        <a:defRPr sz="5550" kern="1200">
          <a:solidFill>
            <a:schemeClr val="tx1"/>
          </a:solidFill>
          <a:latin typeface="+mn-lt"/>
          <a:ea typeface="+mn-ea"/>
          <a:cs typeface="+mn-cs"/>
        </a:defRPr>
      </a:lvl2pPr>
      <a:lvl3pPr marL="2282343" indent="-456468" algn="l" defTabSz="1825874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195279" indent="-456468" algn="l" defTabSz="1825874" rtl="0" eaLnBrk="1" latinLnBrk="0" hangingPunct="1">
        <a:spcBef>
          <a:spcPct val="20000"/>
        </a:spcBef>
        <a:buFont typeface="Arial" pitchFamily="34" charset="0"/>
        <a:buChar char="–"/>
        <a:defRPr sz="4050" kern="1200">
          <a:solidFill>
            <a:schemeClr val="tx1"/>
          </a:solidFill>
          <a:latin typeface="+mn-lt"/>
          <a:ea typeface="+mn-ea"/>
          <a:cs typeface="+mn-cs"/>
        </a:defRPr>
      </a:lvl4pPr>
      <a:lvl5pPr marL="4108217" indent="-456468" algn="l" defTabSz="1825874" rtl="0" eaLnBrk="1" latinLnBrk="0" hangingPunct="1">
        <a:spcBef>
          <a:spcPct val="20000"/>
        </a:spcBef>
        <a:buFont typeface="Arial" pitchFamily="34" charset="0"/>
        <a:buChar char="»"/>
        <a:defRPr sz="4050" kern="1200">
          <a:solidFill>
            <a:schemeClr val="tx1"/>
          </a:solidFill>
          <a:latin typeface="+mn-lt"/>
          <a:ea typeface="+mn-ea"/>
          <a:cs typeface="+mn-cs"/>
        </a:defRPr>
      </a:lvl5pPr>
      <a:lvl6pPr marL="5021154" indent="-456468" algn="l" defTabSz="1825874" rtl="0" eaLnBrk="1" latinLnBrk="0" hangingPunct="1">
        <a:spcBef>
          <a:spcPct val="20000"/>
        </a:spcBef>
        <a:buFont typeface="Arial" pitchFamily="34" charset="0"/>
        <a:buChar char="•"/>
        <a:defRPr sz="4050" kern="1200">
          <a:solidFill>
            <a:schemeClr val="tx1"/>
          </a:solidFill>
          <a:latin typeface="+mn-lt"/>
          <a:ea typeface="+mn-ea"/>
          <a:cs typeface="+mn-cs"/>
        </a:defRPr>
      </a:lvl6pPr>
      <a:lvl7pPr marL="5934090" indent="-456468" algn="l" defTabSz="1825874" rtl="0" eaLnBrk="1" latinLnBrk="0" hangingPunct="1">
        <a:spcBef>
          <a:spcPct val="20000"/>
        </a:spcBef>
        <a:buFont typeface="Arial" pitchFamily="34" charset="0"/>
        <a:buChar char="•"/>
        <a:defRPr sz="4050" kern="1200">
          <a:solidFill>
            <a:schemeClr val="tx1"/>
          </a:solidFill>
          <a:latin typeface="+mn-lt"/>
          <a:ea typeface="+mn-ea"/>
          <a:cs typeface="+mn-cs"/>
        </a:defRPr>
      </a:lvl7pPr>
      <a:lvl8pPr marL="6847028" indent="-456468" algn="l" defTabSz="1825874" rtl="0" eaLnBrk="1" latinLnBrk="0" hangingPunct="1">
        <a:spcBef>
          <a:spcPct val="20000"/>
        </a:spcBef>
        <a:buFont typeface="Arial" pitchFamily="34" charset="0"/>
        <a:buChar char="•"/>
        <a:defRPr sz="4050" kern="1200">
          <a:solidFill>
            <a:schemeClr val="tx1"/>
          </a:solidFill>
          <a:latin typeface="+mn-lt"/>
          <a:ea typeface="+mn-ea"/>
          <a:cs typeface="+mn-cs"/>
        </a:defRPr>
      </a:lvl8pPr>
      <a:lvl9pPr marL="7759964" indent="-456468" algn="l" defTabSz="1825874" rtl="0" eaLnBrk="1" latinLnBrk="0" hangingPunct="1">
        <a:spcBef>
          <a:spcPct val="20000"/>
        </a:spcBef>
        <a:buFont typeface="Arial" pitchFamily="34" charset="0"/>
        <a:buChar char="•"/>
        <a:defRPr sz="4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587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2938" algn="l" defTabSz="182587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5874" algn="l" defTabSz="182587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38811" algn="l" defTabSz="182587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1749" algn="l" defTabSz="182587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64685" algn="l" defTabSz="182587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77622" algn="l" defTabSz="182587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0558" algn="l" defTabSz="182587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03496" algn="l" defTabSz="182587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01848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7.png"/><Relationship Id="rId3" Type="http://schemas.openxmlformats.org/officeDocument/2006/relationships/slide" Target="slide13.xml"/><Relationship Id="rId7" Type="http://schemas.openxmlformats.org/officeDocument/2006/relationships/image" Target="../media/image45.png"/><Relationship Id="rId12" Type="http://schemas.openxmlformats.org/officeDocument/2006/relationships/slide" Target="slide16.xml"/><Relationship Id="rId17" Type="http://schemas.openxmlformats.org/officeDocument/2006/relationships/image" Target="../media/image49.png"/><Relationship Id="rId2" Type="http://schemas.openxmlformats.org/officeDocument/2006/relationships/image" Target="../media/image43.jpg"/><Relationship Id="rId16" Type="http://schemas.openxmlformats.org/officeDocument/2006/relationships/slide" Target="slide17.xml"/><Relationship Id="rId1" Type="http://schemas.openxmlformats.org/officeDocument/2006/relationships/slideLayout" Target="../slideLayouts/slideLayout31.xml"/><Relationship Id="rId6" Type="http://schemas.openxmlformats.org/officeDocument/2006/relationships/slide" Target="slide15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48.gif"/><Relationship Id="rId10" Type="http://schemas.openxmlformats.org/officeDocument/2006/relationships/image" Target="../media/image46.png"/><Relationship Id="rId4" Type="http://schemas.openxmlformats.org/officeDocument/2006/relationships/image" Target="../media/image44.png"/><Relationship Id="rId9" Type="http://schemas.openxmlformats.org/officeDocument/2006/relationships/slide" Target="slide14.xml"/><Relationship Id="rId1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3.wav"/><Relationship Id="rId7" Type="http://schemas.openxmlformats.org/officeDocument/2006/relationships/slide" Target="slide1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3.wav"/><Relationship Id="rId7" Type="http://schemas.openxmlformats.org/officeDocument/2006/relationships/image" Target="../media/image5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9.png"/><Relationship Id="rId11" Type="http://schemas.openxmlformats.org/officeDocument/2006/relationships/image" Target="../media/image54.tmp"/><Relationship Id="rId5" Type="http://schemas.openxmlformats.org/officeDocument/2006/relationships/slide" Target="slide12.xml"/><Relationship Id="rId10" Type="http://schemas.openxmlformats.org/officeDocument/2006/relationships/image" Target="../media/image53.tmp"/><Relationship Id="rId4" Type="http://schemas.openxmlformats.org/officeDocument/2006/relationships/audio" Target="../media/audio4.wav"/><Relationship Id="rId9" Type="http://schemas.openxmlformats.org/officeDocument/2006/relationships/image" Target="../media/image52.tm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3.wav"/><Relationship Id="rId7" Type="http://schemas.openxmlformats.org/officeDocument/2006/relationships/image" Target="../media/image5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9.png"/><Relationship Id="rId11" Type="http://schemas.openxmlformats.org/officeDocument/2006/relationships/image" Target="../media/image54.tmp"/><Relationship Id="rId5" Type="http://schemas.openxmlformats.org/officeDocument/2006/relationships/slide" Target="slide12.xml"/><Relationship Id="rId10" Type="http://schemas.openxmlformats.org/officeDocument/2006/relationships/image" Target="../media/image53.tmp"/><Relationship Id="rId4" Type="http://schemas.openxmlformats.org/officeDocument/2006/relationships/audio" Target="../media/audio4.wav"/><Relationship Id="rId9" Type="http://schemas.openxmlformats.org/officeDocument/2006/relationships/image" Target="../media/image52.tm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3.wav"/><Relationship Id="rId7" Type="http://schemas.openxmlformats.org/officeDocument/2006/relationships/image" Target="../media/image5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9.png"/><Relationship Id="rId11" Type="http://schemas.openxmlformats.org/officeDocument/2006/relationships/image" Target="../media/image54.tmp"/><Relationship Id="rId5" Type="http://schemas.openxmlformats.org/officeDocument/2006/relationships/slide" Target="slide12.xml"/><Relationship Id="rId10" Type="http://schemas.openxmlformats.org/officeDocument/2006/relationships/image" Target="../media/image53.tmp"/><Relationship Id="rId4" Type="http://schemas.openxmlformats.org/officeDocument/2006/relationships/audio" Target="../media/audio4.wav"/><Relationship Id="rId9" Type="http://schemas.openxmlformats.org/officeDocument/2006/relationships/image" Target="../media/image52.tm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slide" Target="slide18.xml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mp"/><Relationship Id="rId3" Type="http://schemas.openxmlformats.org/officeDocument/2006/relationships/image" Target="../media/image15.png"/><Relationship Id="rId7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mp"/><Relationship Id="rId5" Type="http://schemas.openxmlformats.org/officeDocument/2006/relationships/image" Target="../media/image17.png"/><Relationship Id="rId10" Type="http://schemas.openxmlformats.org/officeDocument/2006/relationships/image" Target="../media/image22.tmp"/><Relationship Id="rId4" Type="http://schemas.openxmlformats.org/officeDocument/2006/relationships/slide" Target="slide18.xml"/><Relationship Id="rId9" Type="http://schemas.openxmlformats.org/officeDocument/2006/relationships/image" Target="../media/image21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8288000" cy="102870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2120380" y="2352477"/>
            <a:ext cx="15360650" cy="2391349"/>
          </a:xfrm>
          <a:prstGeom prst="rect">
            <a:avLst/>
          </a:prstGeom>
          <a:noFill/>
        </p:spPr>
        <p:txBody>
          <a:bodyPr wrap="square" lIns="137079" tIns="68543" rIns="137079" bIns="68543">
            <a:spAutoFit/>
          </a:bodyPr>
          <a:lstStyle/>
          <a:p>
            <a:pPr algn="ctr">
              <a:lnSpc>
                <a:spcPct val="122007"/>
              </a:lnSpc>
            </a:pPr>
            <a:r>
              <a:rPr lang="vi-VN" sz="6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sym typeface="Paytone One"/>
              </a:rPr>
              <a:t>CHỦ ĐỀ 6. GIẢI QUYẾT VẤN ĐỀ VỚI SỰ </a:t>
            </a:r>
          </a:p>
          <a:p>
            <a:pPr algn="ctr">
              <a:lnSpc>
                <a:spcPct val="122007"/>
              </a:lnSpc>
            </a:pPr>
            <a:r>
              <a:rPr lang="vi-VN" sz="6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sym typeface="Paytone One"/>
              </a:rPr>
              <a:t>TRỢ GIÚP CỦA </a:t>
            </a:r>
            <a:r>
              <a:rPr lang="vi-VN" sz="60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sym typeface="Paytone One"/>
              </a:rPr>
              <a:t>MÁY </a:t>
            </a:r>
            <a:r>
              <a:rPr lang="vi-VN" sz="60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sym typeface="Paytone One"/>
              </a:rPr>
              <a:t>TÍN</a:t>
            </a:r>
            <a:r>
              <a:rPr lang="en-US" sz="60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H</a:t>
            </a:r>
            <a:endParaRPr lang="vi-VN" sz="6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=""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5732" y="4601434"/>
            <a:ext cx="16116300" cy="123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>
              <a:lnSpc>
                <a:spcPct val="119003"/>
              </a:lnSpc>
            </a:pPr>
            <a:r>
              <a:rPr lang="vi-VN" sz="6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BÀI </a:t>
            </a:r>
            <a:r>
              <a:rPr lang="vi-VN" sz="6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1</a:t>
            </a:r>
            <a:r>
              <a:rPr lang="en-US" sz="6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1</a:t>
            </a:r>
            <a:r>
              <a:rPr lang="vi-VN" sz="6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: </a:t>
            </a:r>
            <a:r>
              <a:rPr lang="vi-VN" sz="6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CẤU </a:t>
            </a:r>
            <a:r>
              <a:rPr lang="en-US" sz="6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LẶP </a:t>
            </a:r>
            <a:r>
              <a:rPr lang="vi-VN" sz="6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(TIẾT </a:t>
            </a: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vi-VN" sz="6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)</a:t>
            </a:r>
            <a:endParaRPr lang="vi-VN" sz="6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138" y="5849409"/>
            <a:ext cx="12751723" cy="24937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7290" y="596607"/>
            <a:ext cx="7686830" cy="193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2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6"/>
          <p:cNvGrpSpPr/>
          <p:nvPr/>
        </p:nvGrpSpPr>
        <p:grpSpPr>
          <a:xfrm>
            <a:off x="387343" y="265452"/>
            <a:ext cx="17544871" cy="9647599"/>
            <a:chOff x="0" y="-144661"/>
            <a:chExt cx="23393161" cy="12863465"/>
          </a:xfrm>
        </p:grpSpPr>
        <p:grpSp>
          <p:nvGrpSpPr>
            <p:cNvPr id="444" name="Google Shape;444;p26"/>
            <p:cNvGrpSpPr/>
            <p:nvPr/>
          </p:nvGrpSpPr>
          <p:grpSpPr>
            <a:xfrm>
              <a:off x="0" y="-144661"/>
              <a:ext cx="23393161" cy="12863465"/>
              <a:chOff x="0" y="-28575"/>
              <a:chExt cx="4620871" cy="2540931"/>
            </a:xfrm>
          </p:grpSpPr>
          <p:sp>
            <p:nvSpPr>
              <p:cNvPr id="445" name="Google Shape;445;p26"/>
              <p:cNvSpPr/>
              <p:nvPr/>
            </p:nvSpPr>
            <p:spPr>
              <a:xfrm>
                <a:off x="0" y="0"/>
                <a:ext cx="462087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4620871" h="2512356" extrusionOk="0">
                    <a:moveTo>
                      <a:pt x="0" y="0"/>
                    </a:moveTo>
                    <a:lnTo>
                      <a:pt x="4620871" y="0"/>
                    </a:lnTo>
                    <a:lnTo>
                      <a:pt x="462087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" name="Google Shape;446;p2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7" name="Google Shape;447;p26"/>
            <p:cNvGrpSpPr/>
            <p:nvPr/>
          </p:nvGrpSpPr>
          <p:grpSpPr>
            <a:xfrm>
              <a:off x="85349" y="-62491"/>
              <a:ext cx="23222464" cy="12699125"/>
              <a:chOff x="0" y="-28575"/>
              <a:chExt cx="4587153" cy="2508469"/>
            </a:xfrm>
          </p:grpSpPr>
          <p:sp>
            <p:nvSpPr>
              <p:cNvPr id="448" name="Google Shape;448;p26"/>
              <p:cNvSpPr/>
              <p:nvPr/>
            </p:nvSpPr>
            <p:spPr>
              <a:xfrm>
                <a:off x="0" y="0"/>
                <a:ext cx="458715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4587153" h="2479894" extrusionOk="0">
                    <a:moveTo>
                      <a:pt x="0" y="0"/>
                    </a:moveTo>
                    <a:lnTo>
                      <a:pt x="4587153" y="0"/>
                    </a:lnTo>
                    <a:lnTo>
                      <a:pt x="458715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25A6CB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" name="Google Shape;449;p2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50" name="Google Shape;45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AE8B9CC7-CEF9-4A06-AAFC-379DC55C8881}"/>
              </a:ext>
            </a:extLst>
          </p:cNvPr>
          <p:cNvGrpSpPr/>
          <p:nvPr/>
        </p:nvGrpSpPr>
        <p:grpSpPr>
          <a:xfrm>
            <a:off x="1039803" y="722052"/>
            <a:ext cx="16796842" cy="8176621"/>
            <a:chOff x="487611" y="132261"/>
            <a:chExt cx="5267072" cy="1005338"/>
          </a:xfrm>
        </p:grpSpPr>
        <p:sp>
          <p:nvSpPr>
            <p:cNvPr id="24" name="Shape 97894">
              <a:extLst>
                <a:ext uri="{FF2B5EF4-FFF2-40B4-BE49-F238E27FC236}">
                  <a16:creationId xmlns:a16="http://schemas.microsoft.com/office/drawing/2014/main" xmlns="" id="{2D82B974-75A7-4C47-9730-62B079EE0925}"/>
                </a:ext>
              </a:extLst>
            </p:cNvPr>
            <p:cNvSpPr/>
            <p:nvPr/>
          </p:nvSpPr>
          <p:spPr>
            <a:xfrm>
              <a:off x="605093" y="207959"/>
              <a:ext cx="5149590" cy="929640"/>
            </a:xfrm>
            <a:custGeom>
              <a:avLst/>
              <a:gdLst/>
              <a:ahLst/>
              <a:cxnLst/>
              <a:rect l="0" t="0" r="0" b="0"/>
              <a:pathLst>
                <a:path w="5149590" h="929640">
                  <a:moveTo>
                    <a:pt x="0" y="0"/>
                  </a:moveTo>
                  <a:lnTo>
                    <a:pt x="5149590" y="0"/>
                  </a:lnTo>
                  <a:lnTo>
                    <a:pt x="5149590" y="929640"/>
                  </a:lnTo>
                  <a:lnTo>
                    <a:pt x="0" y="92964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>
                <a:alpha val="18823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Shape 1030">
              <a:extLst>
                <a:ext uri="{FF2B5EF4-FFF2-40B4-BE49-F238E27FC236}">
                  <a16:creationId xmlns:a16="http://schemas.microsoft.com/office/drawing/2014/main" xmlns="" id="{1DCCC9CA-10BD-44F2-B80C-F44CA93D3F21}"/>
                </a:ext>
              </a:extLst>
            </p:cNvPr>
            <p:cNvSpPr/>
            <p:nvPr/>
          </p:nvSpPr>
          <p:spPr>
            <a:xfrm>
              <a:off x="487611" y="154841"/>
              <a:ext cx="5122596" cy="902995"/>
            </a:xfrm>
            <a:custGeom>
              <a:avLst/>
              <a:gdLst/>
              <a:ahLst/>
              <a:cxnLst/>
              <a:rect l="0" t="0" r="0" b="0"/>
              <a:pathLst>
                <a:path w="5122596" h="902995">
                  <a:moveTo>
                    <a:pt x="108001" y="0"/>
                  </a:moveTo>
                  <a:lnTo>
                    <a:pt x="5014595" y="0"/>
                  </a:lnTo>
                  <a:cubicBezTo>
                    <a:pt x="5122596" y="0"/>
                    <a:pt x="5122596" y="108001"/>
                    <a:pt x="5122596" y="108001"/>
                  </a:cubicBezTo>
                  <a:lnTo>
                    <a:pt x="5122596" y="794995"/>
                  </a:lnTo>
                  <a:cubicBezTo>
                    <a:pt x="5122596" y="902995"/>
                    <a:pt x="5014595" y="902995"/>
                    <a:pt x="5014595" y="902995"/>
                  </a:cubicBezTo>
                  <a:lnTo>
                    <a:pt x="108001" y="902995"/>
                  </a:lnTo>
                  <a:cubicBezTo>
                    <a:pt x="0" y="902995"/>
                    <a:pt x="0" y="794995"/>
                    <a:pt x="0" y="794995"/>
                  </a:cubicBezTo>
                  <a:lnTo>
                    <a:pt x="0" y="108001"/>
                  </a:lnTo>
                  <a:cubicBezTo>
                    <a:pt x="0" y="0"/>
                    <a:pt x="108001" y="0"/>
                    <a:pt x="10800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1F3F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6" name="Shape 1031">
              <a:extLst>
                <a:ext uri="{FF2B5EF4-FFF2-40B4-BE49-F238E27FC236}">
                  <a16:creationId xmlns:a16="http://schemas.microsoft.com/office/drawing/2014/main" xmlns="" id="{0850FF7B-4F62-42B8-8661-4427D5AEB063}"/>
                </a:ext>
              </a:extLst>
            </p:cNvPr>
            <p:cNvSpPr/>
            <p:nvPr/>
          </p:nvSpPr>
          <p:spPr>
            <a:xfrm>
              <a:off x="532224" y="146231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50254" y="0"/>
                  </a:moveTo>
                  <a:cubicBezTo>
                    <a:pt x="28778" y="10986"/>
                    <a:pt x="7493" y="30607"/>
                    <a:pt x="0" y="65672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Shape 1032">
              <a:extLst>
                <a:ext uri="{FF2B5EF4-FFF2-40B4-BE49-F238E27FC236}">
                  <a16:creationId xmlns:a16="http://schemas.microsoft.com/office/drawing/2014/main" xmlns="" id="{DFBAC3FC-1FE4-4B7A-AB86-29E5548407E7}"/>
                </a:ext>
              </a:extLst>
            </p:cNvPr>
            <p:cNvSpPr/>
            <p:nvPr/>
          </p:nvSpPr>
          <p:spPr>
            <a:xfrm>
              <a:off x="529399" y="289334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0"/>
                  </a:moveTo>
                  <a:lnTo>
                    <a:pt x="0" y="613385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Shape 1033">
              <a:extLst>
                <a:ext uri="{FF2B5EF4-FFF2-40B4-BE49-F238E27FC236}">
                  <a16:creationId xmlns:a16="http://schemas.microsoft.com/office/drawing/2014/main" xmlns="" id="{06E814D8-0020-4020-BBDA-8789A84B8E4D}"/>
                </a:ext>
              </a:extLst>
            </p:cNvPr>
            <p:cNvSpPr/>
            <p:nvPr/>
          </p:nvSpPr>
          <p:spPr>
            <a:xfrm>
              <a:off x="543366" y="982179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0" y="0"/>
                  </a:moveTo>
                  <a:cubicBezTo>
                    <a:pt x="10985" y="21476"/>
                    <a:pt x="30607" y="42761"/>
                    <a:pt x="65672" y="50254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Shape 1034">
              <a:extLst>
                <a:ext uri="{FF2B5EF4-FFF2-40B4-BE49-F238E27FC236}">
                  <a16:creationId xmlns:a16="http://schemas.microsoft.com/office/drawing/2014/main" xmlns="" id="{04A8A30C-BED9-464A-BBD9-FFF29C060D30}"/>
                </a:ext>
              </a:extLst>
            </p:cNvPr>
            <p:cNvSpPr/>
            <p:nvPr/>
          </p:nvSpPr>
          <p:spPr>
            <a:xfrm>
              <a:off x="687983" y="1035255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0" y="0"/>
                  </a:moveTo>
                  <a:lnTo>
                    <a:pt x="4830725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Shape 1035">
              <a:extLst>
                <a:ext uri="{FF2B5EF4-FFF2-40B4-BE49-F238E27FC236}">
                  <a16:creationId xmlns:a16="http://schemas.microsoft.com/office/drawing/2014/main" xmlns="" id="{3D8AF342-DA2F-4B46-8FE8-BA1F6E0C513B}"/>
                </a:ext>
              </a:extLst>
            </p:cNvPr>
            <p:cNvSpPr/>
            <p:nvPr/>
          </p:nvSpPr>
          <p:spPr>
            <a:xfrm>
              <a:off x="5598922" y="955619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0" y="65672"/>
                  </a:moveTo>
                  <a:cubicBezTo>
                    <a:pt x="21476" y="54686"/>
                    <a:pt x="42761" y="35065"/>
                    <a:pt x="50254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Shape 1036">
              <a:extLst>
                <a:ext uri="{FF2B5EF4-FFF2-40B4-BE49-F238E27FC236}">
                  <a16:creationId xmlns:a16="http://schemas.microsoft.com/office/drawing/2014/main" xmlns="" id="{99EFC008-3D37-4DDE-8151-C9D5915A9927}"/>
                </a:ext>
              </a:extLst>
            </p:cNvPr>
            <p:cNvSpPr/>
            <p:nvPr/>
          </p:nvSpPr>
          <p:spPr>
            <a:xfrm>
              <a:off x="5652001" y="264800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613385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Shape 1037">
              <a:extLst>
                <a:ext uri="{FF2B5EF4-FFF2-40B4-BE49-F238E27FC236}">
                  <a16:creationId xmlns:a16="http://schemas.microsoft.com/office/drawing/2014/main" xmlns="" id="{41BF0933-2B91-4493-9038-F0C1DAFF802C}"/>
                </a:ext>
              </a:extLst>
            </p:cNvPr>
            <p:cNvSpPr/>
            <p:nvPr/>
          </p:nvSpPr>
          <p:spPr>
            <a:xfrm>
              <a:off x="5572363" y="135088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65672" y="50254"/>
                  </a:moveTo>
                  <a:cubicBezTo>
                    <a:pt x="54686" y="28778"/>
                    <a:pt x="35065" y="7493"/>
                    <a:pt x="0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Shape 1038">
              <a:extLst>
                <a:ext uri="{FF2B5EF4-FFF2-40B4-BE49-F238E27FC236}">
                  <a16:creationId xmlns:a16="http://schemas.microsoft.com/office/drawing/2014/main" xmlns="" id="{5B47A514-5BD0-4D5D-84D9-A6FA6B363CDD}"/>
                </a:ext>
              </a:extLst>
            </p:cNvPr>
            <p:cNvSpPr/>
            <p:nvPr/>
          </p:nvSpPr>
          <p:spPr>
            <a:xfrm>
              <a:off x="662692" y="132262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4830725" y="0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Shape 1039">
              <a:extLst>
                <a:ext uri="{FF2B5EF4-FFF2-40B4-BE49-F238E27FC236}">
                  <a16:creationId xmlns:a16="http://schemas.microsoft.com/office/drawing/2014/main" xmlns="" id="{057A4DC2-0B3D-4365-9DFE-A7ACA921C248}"/>
                </a:ext>
              </a:extLst>
            </p:cNvPr>
            <p:cNvSpPr/>
            <p:nvPr/>
          </p:nvSpPr>
          <p:spPr>
            <a:xfrm>
              <a:off x="529399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Shape 1040">
              <a:extLst>
                <a:ext uri="{FF2B5EF4-FFF2-40B4-BE49-F238E27FC236}">
                  <a16:creationId xmlns:a16="http://schemas.microsoft.com/office/drawing/2014/main" xmlns="" id="{2D612923-0E8C-40BC-AF41-DEEB12756D7B}"/>
                </a:ext>
              </a:extLst>
            </p:cNvPr>
            <p:cNvSpPr/>
            <p:nvPr/>
          </p:nvSpPr>
          <p:spPr>
            <a:xfrm>
              <a:off x="529399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Shape 1041">
              <a:extLst>
                <a:ext uri="{FF2B5EF4-FFF2-40B4-BE49-F238E27FC236}">
                  <a16:creationId xmlns:a16="http://schemas.microsoft.com/office/drawing/2014/main" xmlns="" id="{C66A2546-68E2-4D3C-ABA0-39594BC48AD7}"/>
                </a:ext>
              </a:extLst>
            </p:cNvPr>
            <p:cNvSpPr/>
            <p:nvPr/>
          </p:nvSpPr>
          <p:spPr>
            <a:xfrm>
              <a:off x="637400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Shape 1042">
              <a:extLst>
                <a:ext uri="{FF2B5EF4-FFF2-40B4-BE49-F238E27FC236}">
                  <a16:creationId xmlns:a16="http://schemas.microsoft.com/office/drawing/2014/main" xmlns="" id="{D704DF20-BD07-4BCE-9984-F7B6B973C415}"/>
                </a:ext>
              </a:extLst>
            </p:cNvPr>
            <p:cNvSpPr/>
            <p:nvPr/>
          </p:nvSpPr>
          <p:spPr>
            <a:xfrm>
              <a:off x="5543995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8" name="Shape 1043">
              <a:extLst>
                <a:ext uri="{FF2B5EF4-FFF2-40B4-BE49-F238E27FC236}">
                  <a16:creationId xmlns:a16="http://schemas.microsoft.com/office/drawing/2014/main" xmlns="" id="{581F5678-9472-44E2-A073-353AD9F3B5D7}"/>
                </a:ext>
              </a:extLst>
            </p:cNvPr>
            <p:cNvSpPr/>
            <p:nvPr/>
          </p:nvSpPr>
          <p:spPr>
            <a:xfrm>
              <a:off x="5651996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9" name="Shape 1044">
              <a:extLst>
                <a:ext uri="{FF2B5EF4-FFF2-40B4-BE49-F238E27FC236}">
                  <a16:creationId xmlns:a16="http://schemas.microsoft.com/office/drawing/2014/main" xmlns="" id="{4B8A746E-BB84-4637-99BA-97AD06E41E03}"/>
                </a:ext>
              </a:extLst>
            </p:cNvPr>
            <p:cNvSpPr/>
            <p:nvPr/>
          </p:nvSpPr>
          <p:spPr>
            <a:xfrm>
              <a:off x="5651996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0" name="Shape 1045">
              <a:extLst>
                <a:ext uri="{FF2B5EF4-FFF2-40B4-BE49-F238E27FC236}">
                  <a16:creationId xmlns:a16="http://schemas.microsoft.com/office/drawing/2014/main" xmlns="" id="{1B941194-D917-440C-93F4-A5EA5F8108C2}"/>
                </a:ext>
              </a:extLst>
            </p:cNvPr>
            <p:cNvSpPr/>
            <p:nvPr/>
          </p:nvSpPr>
          <p:spPr>
            <a:xfrm>
              <a:off x="5543995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1" name="Shape 1046">
              <a:extLst>
                <a:ext uri="{FF2B5EF4-FFF2-40B4-BE49-F238E27FC236}">
                  <a16:creationId xmlns:a16="http://schemas.microsoft.com/office/drawing/2014/main" xmlns="" id="{67E76D33-A1E1-4076-B675-78BAB8B1DD8D}"/>
                </a:ext>
              </a:extLst>
            </p:cNvPr>
            <p:cNvSpPr/>
            <p:nvPr/>
          </p:nvSpPr>
          <p:spPr>
            <a:xfrm>
              <a:off x="637400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8EF08A0-FEC6-442B-B9D1-C493FC943149}"/>
              </a:ext>
            </a:extLst>
          </p:cNvPr>
          <p:cNvSpPr txBox="1"/>
          <p:nvPr/>
        </p:nvSpPr>
        <p:spPr>
          <a:xfrm>
            <a:off x="2246899" y="1049137"/>
            <a:ext cx="14604770" cy="1200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just" rtl="0">
              <a:lnSpc>
                <a:spcPct val="134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Trong </a:t>
            </a:r>
            <a:r>
              <a:rPr lang="vi-VN" sz="6000" b="0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Scratch</a:t>
            </a:r>
            <a:r>
              <a:rPr lang="vi-VN" sz="60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, </a:t>
            </a:r>
            <a:r>
              <a:rPr lang="vi-VN" sz="6000" b="0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có</a:t>
            </a:r>
            <a:r>
              <a:rPr lang="vi-VN" sz="60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ba </a:t>
            </a:r>
            <a:r>
              <a:rPr lang="vi-VN" sz="6000" b="0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lệnh</a:t>
            </a:r>
            <a:r>
              <a:rPr lang="vi-VN" sz="60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6000" b="0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lặp</a:t>
            </a:r>
            <a:r>
              <a:rPr lang="vi-VN" sz="60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như sau: 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9128640D-8F1E-4E7E-86A7-FF2E711A009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53095" y="827811"/>
            <a:ext cx="1112520" cy="10167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D1EE23-BD26-4F7A-8B1D-19955AD9DA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0548" y="2946874"/>
            <a:ext cx="14604769" cy="493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04" t="2618" r="104" b="96"/>
          <a:stretch/>
        </p:blipFill>
        <p:spPr>
          <a:xfrm>
            <a:off x="0" y="1"/>
            <a:ext cx="18285864" cy="102857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02519" y="3141678"/>
            <a:ext cx="16272978" cy="2628900"/>
          </a:xfrm>
          <a:prstGeom prst="rect">
            <a:avLst/>
          </a:prstGeom>
          <a:solidFill>
            <a:schemeClr val="dk1">
              <a:alpha val="33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1260" y="3850734"/>
            <a:ext cx="172754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buClrTx/>
            </a:pPr>
            <a:r>
              <a:rPr lang="en-US" sz="9000" b="1" kern="1200" dirty="0" smtClean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DỌN RÁC LỚP HỌC</a:t>
            </a:r>
            <a:endParaRPr lang="en-US" sz="9000" b="1" kern="1200" dirty="0">
              <a:solidFill>
                <a:srgbClr val="FFFF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52675" y="5936761"/>
            <a:ext cx="8998731" cy="145374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4195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asura De Simulación Latas Verdes, Verde, Basura, Simulación PNG y Vector  para Descargar Gratis | Pngtree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8" t="26885" r="12281" b="23935"/>
          <a:stretch/>
        </p:blipFill>
        <p:spPr bwMode="auto">
          <a:xfrm>
            <a:off x="3145192" y="7051441"/>
            <a:ext cx="1253417" cy="79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2" t="6120" r="3022" b="14754"/>
          <a:stretch/>
        </p:blipFill>
        <p:spPr>
          <a:xfrm>
            <a:off x="10287000" y="7051441"/>
            <a:ext cx="800100" cy="1016267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96" b="62791" l="20191" r="41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26091" r="56653" b="36954"/>
          <a:stretch/>
        </p:blipFill>
        <p:spPr>
          <a:xfrm>
            <a:off x="5143500" y="7909561"/>
            <a:ext cx="1537029" cy="2306237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23365" l="0" r="24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905" b="76175"/>
          <a:stretch/>
        </p:blipFill>
        <p:spPr>
          <a:xfrm>
            <a:off x="13144500" y="5486400"/>
            <a:ext cx="1371600" cy="1354299"/>
          </a:xfrm>
          <a:prstGeom prst="rect">
            <a:avLst/>
          </a:prstGeom>
        </p:spPr>
      </p:pic>
      <p:pic>
        <p:nvPicPr>
          <p:cNvPr id="1030" name="Picture 6" descr="Bug GIFs - Get the best GIF on GIPHY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355" y="6945233"/>
            <a:ext cx="1356746" cy="135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ute Cartoon Flower – LINE stickers | LINE STORE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832" y="4403"/>
            <a:ext cx="1714500" cy="171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32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37122" y="3214262"/>
            <a:ext cx="13716000" cy="18398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82588" tIns="91293" rIns="182588" bIns="91293" rtlCol="0" anchor="ctr"/>
          <a:lstStyle/>
          <a:p>
            <a:pPr defTabSz="1825874">
              <a:buClrTx/>
            </a:pPr>
            <a:r>
              <a:rPr lang="en-US" sz="6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A. </a:t>
            </a:r>
            <a:r>
              <a:rPr lang="en-US" sz="6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Lệnh</a:t>
            </a:r>
            <a:r>
              <a:rPr lang="en-US" sz="6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lặp</a:t>
            </a:r>
            <a:r>
              <a:rPr lang="en-US" sz="6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với</a:t>
            </a:r>
            <a:r>
              <a:rPr lang="en-US" sz="6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r>
              <a:rPr lang="en-US" sz="6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lần</a:t>
            </a:r>
            <a:r>
              <a:rPr lang="en-US" sz="6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biết</a:t>
            </a:r>
            <a:r>
              <a:rPr lang="en-US" sz="6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trước</a:t>
            </a:r>
            <a:endParaRPr lang="en-US" sz="6600" kern="1200" dirty="0">
              <a:solidFill>
                <a:prstClr val="white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05702" y="8152860"/>
            <a:ext cx="13716000" cy="1886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82588" tIns="91293" rIns="182588" bIns="91293" rtlCol="0" anchor="ctr"/>
          <a:lstStyle/>
          <a:p>
            <a:pPr defTabSz="1825874">
              <a:buClrTx/>
            </a:pPr>
            <a:r>
              <a:rPr lang="en-US" sz="6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C. </a:t>
            </a:r>
            <a:r>
              <a:rPr lang="en-US" sz="6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Lệnh</a:t>
            </a:r>
            <a:r>
              <a:rPr lang="en-US" sz="6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lặp</a:t>
            </a:r>
            <a:r>
              <a:rPr lang="en-US" sz="6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có</a:t>
            </a:r>
            <a:r>
              <a:rPr lang="en-US" sz="6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điều</a:t>
            </a:r>
            <a:r>
              <a:rPr lang="en-US" sz="6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kiện</a:t>
            </a:r>
            <a:endParaRPr lang="en-US" sz="6600" kern="1200" dirty="0">
              <a:solidFill>
                <a:prstClr val="white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5976" y="3550700"/>
            <a:ext cx="1197146" cy="11741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0" y="8613722"/>
            <a:ext cx="1211334" cy="116752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8" name="Rectangle 7"/>
          <p:cNvSpPr/>
          <p:nvPr/>
        </p:nvSpPr>
        <p:spPr>
          <a:xfrm>
            <a:off x="1805702" y="5785155"/>
            <a:ext cx="13716000" cy="1834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82588" tIns="91293" rIns="182588" bIns="91293" rtlCol="0" anchor="ctr"/>
          <a:lstStyle/>
          <a:p>
            <a:pPr defTabSz="1825874">
              <a:buClrTx/>
            </a:pPr>
            <a:r>
              <a:rPr lang="en-US" sz="6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B. </a:t>
            </a:r>
            <a:r>
              <a:rPr lang="en-US" sz="6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Lệnh</a:t>
            </a:r>
            <a:r>
              <a:rPr lang="en-US" sz="6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lặp</a:t>
            </a:r>
            <a:r>
              <a:rPr lang="en-US" sz="6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liên</a:t>
            </a:r>
            <a:r>
              <a:rPr lang="en-US" sz="6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tục</a:t>
            </a:r>
            <a:endParaRPr lang="en-US" sz="6600" kern="1200" dirty="0">
              <a:solidFill>
                <a:prstClr val="white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1788" y="6162214"/>
            <a:ext cx="1211334" cy="116752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0" name="Rectangle 9"/>
          <p:cNvSpPr/>
          <p:nvPr/>
        </p:nvSpPr>
        <p:spPr>
          <a:xfrm>
            <a:off x="1136537" y="228600"/>
            <a:ext cx="15455185" cy="243729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82588" tIns="91293" rIns="182588" bIns="91293">
            <a:spAutoFit/>
          </a:bodyPr>
          <a:lstStyle/>
          <a:p>
            <a:pPr lvl="0" algn="ctr">
              <a:lnSpc>
                <a:spcPct val="122010"/>
              </a:lnSpc>
            </a:pPr>
            <a:r>
              <a:rPr lang="vi-VN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điều khiển nhân vật lặp lại một việc 10 lần, em sử dụng lệnh nào sau đây?</a:t>
            </a:r>
            <a:endParaRPr lang="vi-VN" sz="6000" dirty="0">
              <a:solidFill>
                <a:schemeClr val="bg1"/>
              </a:solidFill>
              <a:latin typeface="Times New Roman" panose="02020603050405020304" pitchFamily="18" charset="0"/>
              <a:ea typeface="Lato"/>
              <a:cs typeface="Times New Roman" panose="02020603050405020304" pitchFamily="18" charset="0"/>
              <a:sym typeface="Lato"/>
            </a:endParaRPr>
          </a:p>
        </p:txBody>
      </p:sp>
      <p:pic>
        <p:nvPicPr>
          <p:cNvPr id="2050" name="Picture 2" descr="Cute Cartoon Flower – LINE stickers | LINE STORE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2" y="8613722"/>
            <a:ext cx="1714500" cy="171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66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Flower – LINE stickers | LINE STOR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" y="8613722"/>
            <a:ext cx="1714500" cy="171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798828" y="5596762"/>
            <a:ext cx="1211334" cy="18398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825874">
              <a:buClrTx/>
              <a:defRPr/>
            </a:pPr>
            <a:r>
              <a:rPr lang="vi-VN" sz="60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C. </a:t>
            </a:r>
          </a:p>
        </p:txBody>
      </p:sp>
      <p:sp>
        <p:nvSpPr>
          <p:cNvPr id="4" name="Rectangle 3"/>
          <p:cNvSpPr/>
          <p:nvPr/>
        </p:nvSpPr>
        <p:spPr>
          <a:xfrm>
            <a:off x="6635721" y="5549704"/>
            <a:ext cx="1211334" cy="18869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825874">
              <a:buClrTx/>
            </a:pPr>
            <a:r>
              <a:rPr lang="en-US" sz="60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3016" y="4103182"/>
            <a:ext cx="1197146" cy="11741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721" y="4153532"/>
            <a:ext cx="1211334" cy="116752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7" name="Rectangle 6"/>
          <p:cNvSpPr/>
          <p:nvPr/>
        </p:nvSpPr>
        <p:spPr>
          <a:xfrm>
            <a:off x="322160" y="5397149"/>
            <a:ext cx="1211334" cy="183402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825874">
              <a:buClrTx/>
            </a:pPr>
            <a:r>
              <a:rPr lang="en-US" sz="60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57" y="4014602"/>
            <a:ext cx="1211334" cy="116752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9" name="Rectangle 8"/>
          <p:cNvSpPr/>
          <p:nvPr/>
        </p:nvSpPr>
        <p:spPr>
          <a:xfrm>
            <a:off x="1600200" y="819333"/>
            <a:ext cx="15087600" cy="20310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182588" tIns="91293" rIns="182588" bIns="91293">
            <a:spAutoFit/>
          </a:bodyPr>
          <a:lstStyle/>
          <a:p>
            <a:pPr algn="just" defTabSz="1825874">
              <a:buClrTx/>
            </a:pPr>
            <a:r>
              <a:rPr lang="en-US" sz="6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Nhân</a:t>
            </a:r>
            <a:r>
              <a:rPr lang="en-US" sz="60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vật</a:t>
            </a:r>
            <a:r>
              <a:rPr lang="en-US" sz="60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thay</a:t>
            </a:r>
            <a:r>
              <a:rPr lang="en-US" sz="60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đổi</a:t>
            </a:r>
            <a:r>
              <a:rPr lang="en-US" sz="60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trang</a:t>
            </a:r>
            <a:r>
              <a:rPr lang="en-US" sz="60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phục</a:t>
            </a:r>
            <a:r>
              <a:rPr lang="en-US" sz="60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liên</a:t>
            </a:r>
            <a:r>
              <a:rPr lang="en-US" sz="60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tục</a:t>
            </a:r>
            <a:r>
              <a:rPr lang="en-US" sz="60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không</a:t>
            </a:r>
            <a:r>
              <a:rPr lang="en-US" sz="60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dừng</a:t>
            </a:r>
            <a:r>
              <a:rPr lang="en-US" sz="60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lại</a:t>
            </a:r>
            <a:r>
              <a:rPr lang="en-US" sz="60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6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em</a:t>
            </a:r>
            <a:r>
              <a:rPr lang="en-US" sz="60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sử</a:t>
            </a:r>
            <a:r>
              <a:rPr lang="en-US" sz="60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dụng</a:t>
            </a:r>
            <a:r>
              <a:rPr lang="en-US" sz="60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lệnh</a:t>
            </a:r>
            <a:r>
              <a:rPr lang="en-US" sz="60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nào</a:t>
            </a:r>
            <a:r>
              <a:rPr lang="en-US" sz="60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 descr="A screenshot of a chat&#10;&#10;Description automatically generated">
            <a:extLst>
              <a:ext uri="{FF2B5EF4-FFF2-40B4-BE49-F238E27FC236}">
                <a16:creationId xmlns:a16="http://schemas.microsoft.com/office/drawing/2014/main" xmlns="" id="{ABD28325-CF0F-4554-73FC-B607C5A906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6374" y="4457700"/>
            <a:ext cx="4410106" cy="3535272"/>
          </a:xfrm>
          <a:prstGeom prst="rect">
            <a:avLst/>
          </a:prstGeom>
        </p:spPr>
      </p:pic>
      <p:pic>
        <p:nvPicPr>
          <p:cNvPr id="13" name="Picture 12" descr="A screenshot of a phone&#10;&#10;Description automatically generated">
            <a:extLst>
              <a:ext uri="{FF2B5EF4-FFF2-40B4-BE49-F238E27FC236}">
                <a16:creationId xmlns:a16="http://schemas.microsoft.com/office/drawing/2014/main" xmlns="" id="{BF692FF3-3277-D4D3-A217-522E375C78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6296" y="4014603"/>
            <a:ext cx="4193844" cy="3978370"/>
          </a:xfrm>
          <a:prstGeom prst="rect">
            <a:avLst/>
          </a:prstGeom>
        </p:spPr>
      </p:pic>
      <p:pic>
        <p:nvPicPr>
          <p:cNvPr id="15" name="Picture 14" descr="A yellow and purple file folder with white text&#10;&#10;Description automatically generated">
            <a:extLst>
              <a:ext uri="{FF2B5EF4-FFF2-40B4-BE49-F238E27FC236}">
                <a16:creationId xmlns:a16="http://schemas.microsoft.com/office/drawing/2014/main" xmlns="" id="{591D8879-3962-8BB2-29DF-4A8794EC65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73037" y="4005872"/>
            <a:ext cx="4094525" cy="397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04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Flower – LINE stickers | LINE STOR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" y="8613722"/>
            <a:ext cx="1714500" cy="171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0420" y="5854564"/>
            <a:ext cx="1211334" cy="18398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marL="0" marR="0" lvl="0" indent="0" algn="l" defTabSz="18258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6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</a:t>
            </a:r>
            <a:r>
              <a:rPr kumimoji="0" lang="vi-VN" sz="6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6635721" y="5549704"/>
            <a:ext cx="1211334" cy="18869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marL="0" marR="0" lvl="0" indent="0" algn="l" defTabSz="18258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B.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08" y="4360984"/>
            <a:ext cx="1197146" cy="11741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721" y="4153532"/>
            <a:ext cx="1211334" cy="116752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7" name="Rectangle 6"/>
          <p:cNvSpPr/>
          <p:nvPr/>
        </p:nvSpPr>
        <p:spPr>
          <a:xfrm>
            <a:off x="12805921" y="5535096"/>
            <a:ext cx="1211334" cy="183402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marL="0" marR="0" lvl="0" indent="0" algn="l" defTabSz="18258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6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</a:t>
            </a:r>
            <a:r>
              <a:rPr kumimoji="0" lang="en-US" sz="6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5921" y="4081715"/>
            <a:ext cx="1211334" cy="116752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9" name="Rectangle 8"/>
          <p:cNvSpPr/>
          <p:nvPr/>
        </p:nvSpPr>
        <p:spPr>
          <a:xfrm>
            <a:off x="250421" y="393258"/>
            <a:ext cx="17580380" cy="2400360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82588" tIns="91293" rIns="182588" bIns="91293">
            <a:spAutoFit/>
          </a:bodyPr>
          <a:lstStyle/>
          <a:p>
            <a:pPr marL="0" marR="0" lvl="0" indent="0" algn="ctr" defTabSz="18258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800" kern="1200" dirty="0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 </a:t>
            </a:r>
            <a:r>
              <a:rPr lang="en-US" sz="4800" kern="1200" dirty="0" err="1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sử</a:t>
            </a:r>
            <a:r>
              <a:rPr lang="en-US" sz="4800" kern="1200" dirty="0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800" kern="1200" dirty="0" err="1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dụng</a:t>
            </a:r>
            <a:r>
              <a:rPr lang="en-US" sz="4800" kern="1200" dirty="0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800" kern="1200" dirty="0" err="1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lệnh</a:t>
            </a:r>
            <a:r>
              <a:rPr lang="en-US" sz="4800" kern="1200" dirty="0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800" kern="1200" dirty="0" err="1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nào</a:t>
            </a:r>
            <a:r>
              <a:rPr lang="en-US" sz="4800" kern="1200" dirty="0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800" kern="1200" dirty="0" err="1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để</a:t>
            </a:r>
            <a:r>
              <a:rPr lang="en-US" sz="4800" kern="1200" dirty="0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: N</a:t>
            </a: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hân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vật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liên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tục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thay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đổi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trang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phục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liên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tục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cho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800" kern="1200" dirty="0" err="1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đến</a:t>
            </a:r>
            <a:r>
              <a:rPr lang="en-US" sz="4800" kern="1200" dirty="0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800" kern="1200" dirty="0" err="1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khi</a:t>
            </a:r>
            <a:r>
              <a:rPr lang="en-US" sz="4800" kern="1200" dirty="0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800" kern="1200" dirty="0" err="1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người</a:t>
            </a:r>
            <a:r>
              <a:rPr lang="en-US" sz="4800" kern="1200" dirty="0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800" kern="1200" dirty="0" err="1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sử</a:t>
            </a:r>
            <a:r>
              <a:rPr lang="en-US" sz="4800" kern="1200" dirty="0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800" kern="1200" dirty="0" err="1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dụng</a:t>
            </a:r>
            <a:r>
              <a:rPr lang="en-US" sz="4800" kern="1200" dirty="0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800" kern="1200" dirty="0" err="1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nhấn</a:t>
            </a:r>
            <a:r>
              <a:rPr lang="en-US" sz="4800" kern="1200" dirty="0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800" kern="1200" dirty="0" err="1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phím</a:t>
            </a:r>
            <a:r>
              <a:rPr lang="en-US" sz="4800" kern="1200" dirty="0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800" kern="1200" dirty="0" err="1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dấu</a:t>
            </a:r>
            <a:r>
              <a:rPr lang="en-US" sz="4800" kern="1200" dirty="0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800" kern="1200" dirty="0" err="1" smtClean="0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cách</a:t>
            </a:r>
            <a:r>
              <a:rPr lang="en-US" sz="4800" kern="1200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(</a:t>
            </a:r>
            <a:r>
              <a:rPr lang="en-US" sz="4800" kern="1200" dirty="0" err="1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phím</a:t>
            </a:r>
            <a:r>
              <a:rPr lang="en-US" sz="4800" kern="1200" dirty="0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800" kern="1200" dirty="0" err="1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trắng</a:t>
            </a:r>
            <a:r>
              <a:rPr lang="en-US" sz="4800" kern="1200" dirty="0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) </a:t>
            </a:r>
            <a:r>
              <a:rPr lang="en-US" sz="4800" kern="1200" dirty="0" err="1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thì</a:t>
            </a:r>
            <a:r>
              <a:rPr lang="en-US" sz="4800" kern="1200" dirty="0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800" kern="1200" dirty="0" err="1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dừng</a:t>
            </a:r>
            <a:r>
              <a:rPr lang="en-US" sz="4800" kern="1200" dirty="0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800" kern="1200" dirty="0" err="1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lại</a:t>
            </a:r>
            <a:r>
              <a:rPr lang="en-US" sz="4800" kern="1200" dirty="0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.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1" name="Picture 10" descr="A screenshot of a chat&#10;&#10;Description automatically generated">
            <a:extLst>
              <a:ext uri="{FF2B5EF4-FFF2-40B4-BE49-F238E27FC236}">
                <a16:creationId xmlns:a16="http://schemas.microsoft.com/office/drawing/2014/main" xmlns="" id="{ABD28325-CF0F-4554-73FC-B607C5A906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6374" y="4457700"/>
            <a:ext cx="4410106" cy="3535272"/>
          </a:xfrm>
          <a:prstGeom prst="rect">
            <a:avLst/>
          </a:prstGeom>
        </p:spPr>
      </p:pic>
      <p:pic>
        <p:nvPicPr>
          <p:cNvPr id="13" name="Picture 12" descr="A screenshot of a phone&#10;&#10;Description automatically generated">
            <a:extLst>
              <a:ext uri="{FF2B5EF4-FFF2-40B4-BE49-F238E27FC236}">
                <a16:creationId xmlns:a16="http://schemas.microsoft.com/office/drawing/2014/main" xmlns="" id="{BF692FF3-3277-D4D3-A217-522E375C78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6296" y="4014603"/>
            <a:ext cx="4193844" cy="3978370"/>
          </a:xfrm>
          <a:prstGeom prst="rect">
            <a:avLst/>
          </a:prstGeom>
        </p:spPr>
      </p:pic>
      <p:pic>
        <p:nvPicPr>
          <p:cNvPr id="15" name="Picture 14" descr="A yellow and purple file folder with white text&#10;&#10;Description automatically generated">
            <a:extLst>
              <a:ext uri="{FF2B5EF4-FFF2-40B4-BE49-F238E27FC236}">
                <a16:creationId xmlns:a16="http://schemas.microsoft.com/office/drawing/2014/main" xmlns="" id="{591D8879-3962-8BB2-29DF-4A8794EC65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73037" y="4005872"/>
            <a:ext cx="4094525" cy="397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2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Flower – LINE stickers | LINE STOR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" y="8613722"/>
            <a:ext cx="1714500" cy="171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919297" y="5599622"/>
            <a:ext cx="1211334" cy="18398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marL="0" marR="0" lvl="0" indent="0" algn="l" defTabSz="18258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12805921" y="5599622"/>
            <a:ext cx="1211334" cy="18869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marL="0" marR="0" lvl="0" indent="0" algn="l" defTabSz="18258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485" y="4106042"/>
            <a:ext cx="1197146" cy="11741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5921" y="4203450"/>
            <a:ext cx="1211334" cy="116752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7" name="Rectangle 6"/>
          <p:cNvSpPr/>
          <p:nvPr/>
        </p:nvSpPr>
        <p:spPr>
          <a:xfrm>
            <a:off x="322160" y="5397149"/>
            <a:ext cx="1211334" cy="183402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marL="0" marR="0" lvl="0" indent="0" algn="l" defTabSz="18258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A.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57" y="4014602"/>
            <a:ext cx="1211334" cy="116752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9" name="Rectangle 8"/>
          <p:cNvSpPr/>
          <p:nvPr/>
        </p:nvSpPr>
        <p:spPr>
          <a:xfrm>
            <a:off x="1362887" y="522964"/>
            <a:ext cx="16205866" cy="20310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182588" tIns="91293" rIns="182588" bIns="91293">
            <a:spAutoFit/>
          </a:bodyPr>
          <a:lstStyle/>
          <a:p>
            <a:pPr marL="0" marR="0" lvl="0" indent="0" algn="ctr" defTabSz="18258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lặp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việc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thay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đổi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trang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phục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10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lần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sử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lệnh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pic>
        <p:nvPicPr>
          <p:cNvPr id="11" name="Picture 10" descr="A screenshot of a chat&#10;&#10;Description automatically generated">
            <a:extLst>
              <a:ext uri="{FF2B5EF4-FFF2-40B4-BE49-F238E27FC236}">
                <a16:creationId xmlns:a16="http://schemas.microsoft.com/office/drawing/2014/main" xmlns="" id="{ABD28325-CF0F-4554-73FC-B607C5A906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6374" y="4457700"/>
            <a:ext cx="4410106" cy="3535272"/>
          </a:xfrm>
          <a:prstGeom prst="rect">
            <a:avLst/>
          </a:prstGeom>
        </p:spPr>
      </p:pic>
      <p:pic>
        <p:nvPicPr>
          <p:cNvPr id="13" name="Picture 12" descr="A screenshot of a phone&#10;&#10;Description automatically generated">
            <a:extLst>
              <a:ext uri="{FF2B5EF4-FFF2-40B4-BE49-F238E27FC236}">
                <a16:creationId xmlns:a16="http://schemas.microsoft.com/office/drawing/2014/main" xmlns="" id="{BF692FF3-3277-D4D3-A217-522E375C78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6296" y="4014603"/>
            <a:ext cx="4193844" cy="3978370"/>
          </a:xfrm>
          <a:prstGeom prst="rect">
            <a:avLst/>
          </a:prstGeom>
        </p:spPr>
      </p:pic>
      <p:pic>
        <p:nvPicPr>
          <p:cNvPr id="15" name="Picture 14" descr="A yellow and purple file folder with white text&#10;&#10;Description automatically generated">
            <a:extLst>
              <a:ext uri="{FF2B5EF4-FFF2-40B4-BE49-F238E27FC236}">
                <a16:creationId xmlns:a16="http://schemas.microsoft.com/office/drawing/2014/main" xmlns="" id="{591D8879-3962-8BB2-29DF-4A8794EC65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73037" y="4005872"/>
            <a:ext cx="4094525" cy="397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1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875;p37">
            <a:extLst>
              <a:ext uri="{FF2B5EF4-FFF2-40B4-BE49-F238E27FC236}">
                <a16:creationId xmlns:a16="http://schemas.microsoft.com/office/drawing/2014/main" xmlns="" id="{D64C7722-2D02-F237-C3D4-3510ECC2235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1564" y="2295527"/>
            <a:ext cx="10760319" cy="80254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3" name="Google Shape;643;p33"/>
          <p:cNvGrpSpPr/>
          <p:nvPr/>
        </p:nvGrpSpPr>
        <p:grpSpPr>
          <a:xfrm>
            <a:off x="371564" y="165440"/>
            <a:ext cx="3150112" cy="3256222"/>
            <a:chOff x="0" y="-144661"/>
            <a:chExt cx="4200149" cy="4341630"/>
          </a:xfrm>
        </p:grpSpPr>
        <p:sp>
          <p:nvSpPr>
            <p:cNvPr id="646" name="Google Shape;646;p33"/>
            <p:cNvSpPr txBox="1"/>
            <p:nvPr/>
          </p:nvSpPr>
          <p:spPr>
            <a:xfrm>
              <a:off x="0" y="-144661"/>
              <a:ext cx="4114800" cy="42594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33"/>
            <p:cNvSpPr txBox="1"/>
            <p:nvPr/>
          </p:nvSpPr>
          <p:spPr>
            <a:xfrm>
              <a:off x="85349" y="-62492"/>
              <a:ext cx="4114800" cy="42594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96808E75-01AD-4A44-8358-67AB613EA04E}"/>
              </a:ext>
            </a:extLst>
          </p:cNvPr>
          <p:cNvSpPr txBox="1"/>
          <p:nvPr/>
        </p:nvSpPr>
        <p:spPr>
          <a:xfrm>
            <a:off x="6009447" y="313585"/>
            <a:ext cx="8685336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Thảo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luận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nhóm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2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Trả</a:t>
            </a:r>
            <a:r>
              <a:rPr kumimoji="0" lang="en-US" sz="6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lời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câu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hỏi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sau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:</a:t>
            </a:r>
          </a:p>
        </p:txBody>
      </p:sp>
      <p:pic>
        <p:nvPicPr>
          <p:cNvPr id="1026" name="Picture 2" descr="MỘT SỐ KĨ THUẬT DẠY HỌC TÍCH CỰC">
            <a:extLst>
              <a:ext uri="{FF2B5EF4-FFF2-40B4-BE49-F238E27FC236}">
                <a16:creationId xmlns:a16="http://schemas.microsoft.com/office/drawing/2014/main" xmlns="" id="{A56A874F-DDD3-7786-FA76-FBC550B4A7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6" t="8849" r="11627" b="15629"/>
          <a:stretch/>
        </p:blipFill>
        <p:spPr bwMode="auto">
          <a:xfrm>
            <a:off x="453070" y="1258306"/>
            <a:ext cx="2039995" cy="205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xmlns="" id="{C18A6E92-4120-ADB2-AFD4-67AE4A67F7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758795" y="313585"/>
            <a:ext cx="3333536" cy="20957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F979541-6855-2883-B50C-F6917E85E91A}"/>
              </a:ext>
            </a:extLst>
          </p:cNvPr>
          <p:cNvSpPr txBox="1"/>
          <p:nvPr/>
        </p:nvSpPr>
        <p:spPr>
          <a:xfrm>
            <a:off x="1257782" y="3823147"/>
            <a:ext cx="898788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mô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chương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bơi liên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khi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chương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67FF9D3-3DD4-FE46-D09F-E58D2B3FAA21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195669" y="94548"/>
            <a:ext cx="1235303" cy="10228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7865603-2592-2F7D-AC5A-129D1830DD8C}"/>
              </a:ext>
            </a:extLst>
          </p:cNvPr>
          <p:cNvSpPr txBox="1"/>
          <p:nvPr/>
        </p:nvSpPr>
        <p:spPr>
          <a:xfrm>
            <a:off x="1494984" y="313585"/>
            <a:ext cx="3086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B57F3FC-FF6E-7B3E-2DAA-D2644B6ABECF}"/>
              </a:ext>
            </a:extLst>
          </p:cNvPr>
          <p:cNvSpPr txBox="1"/>
          <p:nvPr/>
        </p:nvSpPr>
        <p:spPr>
          <a:xfrm>
            <a:off x="11403466" y="3421662"/>
            <a:ext cx="6582634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0" i="0" dirty="0">
                <a:solidFill>
                  <a:srgbClr val="FF0000"/>
                </a:solidFill>
                <a:effectLst/>
                <a:latin typeface="+mj-lt"/>
              </a:rPr>
              <a:t>- Các bước thực hiện của chương trình:</a:t>
            </a:r>
          </a:p>
          <a:p>
            <a:pPr algn="just"/>
            <a:r>
              <a:rPr lang="vi-VN" sz="4000" b="0" i="0" dirty="0">
                <a:solidFill>
                  <a:srgbClr val="FF0000"/>
                </a:solidFill>
                <a:effectLst/>
                <a:latin typeface="+mj-lt"/>
              </a:rPr>
              <a:t>+ Chú cá bơi liên tục trong bể</a:t>
            </a:r>
          </a:p>
          <a:p>
            <a:pPr algn="just"/>
            <a:r>
              <a:rPr lang="vi-VN" sz="4000" b="0" i="0" dirty="0">
                <a:solidFill>
                  <a:srgbClr val="FF0000"/>
                </a:solidFill>
                <a:effectLst/>
                <a:latin typeface="+mj-lt"/>
              </a:rPr>
              <a:t>+ Lặp lại hành động bơi cho đến khi nào chạm cạnh bể thì bật lại</a:t>
            </a:r>
          </a:p>
          <a:p>
            <a:pPr algn="just"/>
            <a:r>
              <a:rPr lang="vi-VN" sz="4000" b="0" i="0" dirty="0">
                <a:solidFill>
                  <a:srgbClr val="FF0000"/>
                </a:solidFill>
                <a:effectLst/>
                <a:latin typeface="+mj-lt"/>
              </a:rPr>
              <a:t>- Khi tạo chương trình em sẽ sử dụng lệnh lặp có điều kiện</a:t>
            </a:r>
          </a:p>
        </p:txBody>
      </p:sp>
    </p:spTree>
    <p:extLst>
      <p:ext uri="{BB962C8B-B14F-4D97-AF65-F5344CB8AC3E}">
        <p14:creationId xmlns:p14="http://schemas.microsoft.com/office/powerpoint/2010/main" val="293891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">
            <a:extLst>
              <a:ext uri="{FF2B5EF4-FFF2-40B4-BE49-F238E27FC236}">
                <a16:creationId xmlns:a16="http://schemas.microsoft.com/office/drawing/2014/main" xmlns="" id="{A3EF7070-6B10-9AFC-1B47-C1EB26D2E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8390198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9A34E48-DFC0-012D-EA29-AD5FEF409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164" y="1437736"/>
            <a:ext cx="10676435" cy="54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78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B7D6D0-9E26-3CED-F9A8-DAEA60973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109440" cy="11246715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xmlns="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1007" y="3040569"/>
            <a:ext cx="11480800" cy="161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lvl="0" algn="ctr">
              <a:lnSpc>
                <a:spcPct val="119003"/>
              </a:lnSpc>
            </a:pPr>
            <a:r>
              <a:rPr lang="en-US" sz="8800" b="1" dirty="0" smtClean="0">
                <a:solidFill>
                  <a:srgbClr val="FFFF00"/>
                </a:solidFill>
                <a:latin typeface="+mj-lt"/>
              </a:rPr>
              <a:t>KHỞI ĐỘNG</a:t>
            </a:r>
            <a:endParaRPr lang="vi-VN" sz="8800" b="1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3303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8">
            <a:extLst>
              <a:ext uri="{FF2B5EF4-FFF2-40B4-BE49-F238E27FC236}">
                <a16:creationId xmlns:a16="http://schemas.microsoft.com/office/drawing/2014/main" xmlns="" id="{DFB07CFF-EC55-B3B9-4130-38233FED10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-42048"/>
            <a:ext cx="18288000" cy="120548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13335" y="1082880"/>
            <a:ext cx="10794866" cy="146304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defTabSz="1371600">
              <a:buClrTx/>
            </a:pPr>
            <a:endParaRPr lang="en-US" sz="2000" b="1" kern="120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>
              <a:buClrTx/>
            </a:pPr>
            <a:r>
              <a:rPr lang="en-US" sz="4800" b="1" kern="1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4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4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4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4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6" name="Rectangle 5"/>
          <p:cNvSpPr/>
          <p:nvPr/>
        </p:nvSpPr>
        <p:spPr>
          <a:xfrm>
            <a:off x="6198672" y="3628800"/>
            <a:ext cx="3375357" cy="90401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54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3</a:t>
            </a:r>
          </a:p>
        </p:txBody>
      </p:sp>
      <p:sp>
        <p:nvSpPr>
          <p:cNvPr id="7" name="Rectangle 6"/>
          <p:cNvSpPr/>
          <p:nvPr/>
        </p:nvSpPr>
        <p:spPr>
          <a:xfrm>
            <a:off x="1315161" y="5440598"/>
            <a:ext cx="2891079" cy="90401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54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</a:t>
            </a:r>
          </a:p>
        </p:txBody>
      </p:sp>
      <p:sp>
        <p:nvSpPr>
          <p:cNvPr id="8" name="Rectangle 7"/>
          <p:cNvSpPr/>
          <p:nvPr/>
        </p:nvSpPr>
        <p:spPr>
          <a:xfrm>
            <a:off x="6174523" y="5440598"/>
            <a:ext cx="3399506" cy="90401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54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4</a:t>
            </a:r>
          </a:p>
        </p:txBody>
      </p:sp>
      <p:sp>
        <p:nvSpPr>
          <p:cNvPr id="9" name="Rectangle 8"/>
          <p:cNvSpPr/>
          <p:nvPr/>
        </p:nvSpPr>
        <p:spPr>
          <a:xfrm>
            <a:off x="1315161" y="3628800"/>
            <a:ext cx="2924409" cy="90401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4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574029" y="3533693"/>
            <a:ext cx="1245029" cy="109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90617"/>
            <a:ext cx="97536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4013E28-DC87-E80C-3737-C3CA773F90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511" t="13471" r="7848" b="21108"/>
          <a:stretch/>
        </p:blipFill>
        <p:spPr>
          <a:xfrm>
            <a:off x="12397344" y="188821"/>
            <a:ext cx="5757175" cy="687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8">
            <a:extLst>
              <a:ext uri="{FF2B5EF4-FFF2-40B4-BE49-F238E27FC236}">
                <a16:creationId xmlns:a16="http://schemas.microsoft.com/office/drawing/2014/main" xmlns="" id="{DFB07CFF-EC55-B3B9-4130-38233FED10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8288000" cy="120548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47851" y="589442"/>
            <a:ext cx="10794866" cy="146304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defTabSz="1371600">
              <a:buClrTx/>
            </a:pPr>
            <a:r>
              <a:rPr lang="en-US" sz="5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54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54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54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54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4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54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US" sz="54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90617"/>
            <a:ext cx="97536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screenshot of a phone&#10;&#10;Description automatically generated">
            <a:extLst>
              <a:ext uri="{FF2B5EF4-FFF2-40B4-BE49-F238E27FC236}">
                <a16:creationId xmlns:a16="http://schemas.microsoft.com/office/drawing/2014/main" xmlns="" id="{F714E42C-3333-13B6-95A2-A02C53FF43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63590" y="895337"/>
            <a:ext cx="4381758" cy="647518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202837" y="4461492"/>
            <a:ext cx="1487861" cy="1464737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8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841478" y="4603879"/>
            <a:ext cx="1460040" cy="1322350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6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20873" y="4449697"/>
            <a:ext cx="1384923" cy="1368571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6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509485" y="3628800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yellow object with white text&#10;&#10;Description automatically generated">
            <a:extLst>
              <a:ext uri="{FF2B5EF4-FFF2-40B4-BE49-F238E27FC236}">
                <a16:creationId xmlns:a16="http://schemas.microsoft.com/office/drawing/2014/main" xmlns="" id="{658F1FF3-5C36-472C-FAAA-F7DC1C0FD6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3675" y="4449697"/>
            <a:ext cx="2123348" cy="1488329"/>
          </a:xfrm>
          <a:prstGeom prst="rect">
            <a:avLst/>
          </a:prstGeom>
        </p:spPr>
      </p:pic>
      <p:pic>
        <p:nvPicPr>
          <p:cNvPr id="29" name="Picture 28" descr="A screenshot of a phone&#10;&#10;Description automatically generated">
            <a:extLst>
              <a:ext uri="{FF2B5EF4-FFF2-40B4-BE49-F238E27FC236}">
                <a16:creationId xmlns:a16="http://schemas.microsoft.com/office/drawing/2014/main" xmlns="" id="{4A86CF7B-1A80-62E1-FAA5-9B6B697B86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15700" y="4513285"/>
            <a:ext cx="2029584" cy="1424741"/>
          </a:xfrm>
          <a:prstGeom prst="rect">
            <a:avLst/>
          </a:prstGeom>
        </p:spPr>
      </p:pic>
      <p:pic>
        <p:nvPicPr>
          <p:cNvPr id="30" name="Picture 29" descr="A group of colorful rectangular objects with white text&#10;&#10;Description automatically generated">
            <a:extLst>
              <a:ext uri="{FF2B5EF4-FFF2-40B4-BE49-F238E27FC236}">
                <a16:creationId xmlns:a16="http://schemas.microsoft.com/office/drawing/2014/main" xmlns="" id="{A7AB0264-A96C-3581-AA25-6A2637B63C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44170" y="4513285"/>
            <a:ext cx="2328061" cy="160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8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84;p13"/>
          <p:cNvGrpSpPr/>
          <p:nvPr/>
        </p:nvGrpSpPr>
        <p:grpSpPr>
          <a:xfrm>
            <a:off x="371565" y="265452"/>
            <a:ext cx="17544985" cy="9647661"/>
            <a:chOff x="0" y="-28575"/>
            <a:chExt cx="4620871" cy="2540931"/>
          </a:xfrm>
        </p:grpSpPr>
        <p:sp>
          <p:nvSpPr>
            <p:cNvPr id="5" name="Google Shape;85;p13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Google Shape;86;p13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" name="Google Shape;87;p13"/>
          <p:cNvGrpSpPr/>
          <p:nvPr/>
        </p:nvGrpSpPr>
        <p:grpSpPr>
          <a:xfrm>
            <a:off x="435576" y="327080"/>
            <a:ext cx="17416961" cy="9524406"/>
            <a:chOff x="0" y="-28575"/>
            <a:chExt cx="4587153" cy="2508469"/>
          </a:xfrm>
        </p:grpSpPr>
        <p:sp>
          <p:nvSpPr>
            <p:cNvPr id="8" name="Google Shape;88;p13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Google Shape;89;p13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" name="Google Shape;9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93;p13"/>
          <p:cNvSpPr txBox="1"/>
          <p:nvPr/>
        </p:nvSpPr>
        <p:spPr>
          <a:xfrm>
            <a:off x="1732117" y="2577617"/>
            <a:ext cx="14369273" cy="1318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7200" b="1" dirty="0" smtClean="0">
                <a:latin typeface="+mj-lt"/>
              </a:rPr>
              <a:t>BÀI 11: CẤU </a:t>
            </a:r>
            <a:r>
              <a:rPr lang="vi-VN" sz="7200" b="1" smtClean="0">
                <a:latin typeface="+mj-lt"/>
              </a:rPr>
              <a:t>TRÚC </a:t>
            </a:r>
            <a:r>
              <a:rPr lang="vi-VN" sz="7200" b="1" smtClean="0">
                <a:latin typeface="+mj-lt"/>
              </a:rPr>
              <a:t>LẶP</a:t>
            </a:r>
            <a:r>
              <a:rPr lang="en-US" sz="7200" b="1" smtClean="0">
                <a:latin typeface="+mj-lt"/>
              </a:rPr>
              <a:t> </a:t>
            </a:r>
            <a:r>
              <a:rPr lang="vi-VN" sz="7200" b="1" smtClean="0">
                <a:latin typeface="+mj-lt"/>
              </a:rPr>
              <a:t>(</a:t>
            </a:r>
            <a:r>
              <a:rPr lang="vi-VN" sz="7200" b="1" dirty="0" smtClean="0">
                <a:latin typeface="+mj-lt"/>
              </a:rPr>
              <a:t>TIẾT </a:t>
            </a:r>
            <a:r>
              <a:rPr lang="en-US" sz="7200" b="1" dirty="0" smtClean="0">
                <a:latin typeface="+mj-lt"/>
              </a:rPr>
              <a:t>2</a:t>
            </a:r>
            <a:r>
              <a:rPr lang="vi-VN" sz="7200" b="1" dirty="0" smtClean="0">
                <a:latin typeface="+mj-lt"/>
              </a:rPr>
              <a:t>)</a:t>
            </a:r>
            <a:endParaRPr lang="vi-VN" sz="7200" b="1" dirty="0">
              <a:latin typeface="+mj-lt"/>
            </a:endParaRPr>
          </a:p>
        </p:txBody>
      </p:sp>
      <p:pic>
        <p:nvPicPr>
          <p:cNvPr id="12" name="Google Shape;97;p13"/>
          <p:cNvPicPr preferRelativeResize="0"/>
          <p:nvPr/>
        </p:nvPicPr>
        <p:blipFill rotWithShape="1">
          <a:blip r:embed="rId3">
            <a:alphaModFix/>
          </a:blip>
          <a:srcRect l="34595" t="11995" r="52026" b="68625"/>
          <a:stretch/>
        </p:blipFill>
        <p:spPr>
          <a:xfrm>
            <a:off x="2959644" y="6535719"/>
            <a:ext cx="1879877" cy="153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98;p13"/>
          <p:cNvPicPr preferRelativeResize="0"/>
          <p:nvPr/>
        </p:nvPicPr>
        <p:blipFill rotWithShape="1">
          <a:blip r:embed="rId3">
            <a:alphaModFix/>
          </a:blip>
          <a:srcRect l="55552" t="11995" r="30322" b="68625"/>
          <a:stretch/>
        </p:blipFill>
        <p:spPr>
          <a:xfrm>
            <a:off x="13291425" y="6535725"/>
            <a:ext cx="1984925" cy="153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99;p13"/>
          <p:cNvPicPr preferRelativeResize="0"/>
          <p:nvPr/>
        </p:nvPicPr>
        <p:blipFill rotWithShape="1">
          <a:blip r:embed="rId3">
            <a:alphaModFix/>
          </a:blip>
          <a:srcRect l="15507" t="35995" r="15507"/>
          <a:stretch/>
        </p:blipFill>
        <p:spPr>
          <a:xfrm>
            <a:off x="4297775" y="5326256"/>
            <a:ext cx="9693974" cy="5059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185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-5493546" y="-26194"/>
            <a:ext cx="10891841" cy="10287002"/>
            <a:chOff x="-2222500" y="1600200"/>
            <a:chExt cx="4770438" cy="4824413"/>
          </a:xfrm>
        </p:grpSpPr>
        <p:sp>
          <p:nvSpPr>
            <p:cNvPr id="6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8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-731043" y="4980551"/>
            <a:ext cx="5874545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66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66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746302" y="4189405"/>
            <a:ext cx="11775596" cy="1999602"/>
            <a:chOff x="2904687" y="2243621"/>
            <a:chExt cx="8580963" cy="908655"/>
          </a:xfrm>
        </p:grpSpPr>
        <p:sp>
          <p:nvSpPr>
            <p:cNvPr id="11" name="Oval 10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12" name="Chevron 11"/>
            <p:cNvSpPr/>
            <p:nvPr/>
          </p:nvSpPr>
          <p:spPr>
            <a:xfrm>
              <a:off x="3542942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5B8DA7B-D710-41B0-E62A-166F60A110B2}"/>
              </a:ext>
            </a:extLst>
          </p:cNvPr>
          <p:cNvSpPr txBox="1"/>
          <p:nvPr/>
        </p:nvSpPr>
        <p:spPr>
          <a:xfrm>
            <a:off x="6623917" y="4355598"/>
            <a:ext cx="9247142" cy="1523419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just" defTabSz="1371600">
              <a:lnSpc>
                <a:spcPct val="150000"/>
              </a:lnSpc>
              <a:buClrTx/>
              <a:defRPr/>
            </a:pPr>
            <a:r>
              <a:rPr lang="en-US" altLang="zh-CN" sz="6000" b="1" smtClean="0">
                <a:solidFill>
                  <a:schemeClr val="tx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Các </a:t>
            </a:r>
            <a:r>
              <a:rPr lang="en-US" altLang="zh-CN" sz="6000" b="1" dirty="0" err="1">
                <a:solidFill>
                  <a:schemeClr val="tx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lệnh</a:t>
            </a:r>
            <a:r>
              <a:rPr lang="en-US" altLang="zh-CN" sz="6000" b="1" dirty="0">
                <a:solidFill>
                  <a:schemeClr val="tx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chemeClr val="tx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lặp</a:t>
            </a:r>
            <a:r>
              <a:rPr lang="en-US" altLang="zh-CN" sz="6000" b="1" dirty="0">
                <a:solidFill>
                  <a:schemeClr val="tx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solidFill>
                  <a:schemeClr val="tx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trong</a:t>
            </a:r>
            <a:r>
              <a:rPr lang="en-US" altLang="zh-CN" sz="6000" b="1" dirty="0">
                <a:solidFill>
                  <a:schemeClr val="tx1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Scratch</a:t>
            </a:r>
          </a:p>
        </p:txBody>
      </p:sp>
      <p:pic>
        <p:nvPicPr>
          <p:cNvPr id="18" name="Google Shape;122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461565" y="7684651"/>
            <a:ext cx="1531030" cy="2315688"/>
          </a:xfrm>
          <a:prstGeom prst="rect">
            <a:avLst/>
          </a:prstGeom>
          <a:noFill/>
          <a:ln>
            <a:noFill/>
          </a:ln>
          <a:effectLst>
            <a:outerShdw blurRad="76200" sy="23000" kx="1200000" algn="br" rotWithShape="0">
              <a:srgbClr val="00000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744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Google Shape;420;p25"/>
          <p:cNvGrpSpPr/>
          <p:nvPr/>
        </p:nvGrpSpPr>
        <p:grpSpPr>
          <a:xfrm>
            <a:off x="387343" y="265452"/>
            <a:ext cx="17544871" cy="9647599"/>
            <a:chOff x="0" y="-144661"/>
            <a:chExt cx="23393161" cy="12863465"/>
          </a:xfrm>
        </p:grpSpPr>
        <p:grpSp>
          <p:nvGrpSpPr>
            <p:cNvPr id="421" name="Google Shape;421;p25"/>
            <p:cNvGrpSpPr/>
            <p:nvPr/>
          </p:nvGrpSpPr>
          <p:grpSpPr>
            <a:xfrm>
              <a:off x="0" y="-144661"/>
              <a:ext cx="23393161" cy="12863465"/>
              <a:chOff x="0" y="-28575"/>
              <a:chExt cx="4620871" cy="2540931"/>
            </a:xfrm>
          </p:grpSpPr>
          <p:sp>
            <p:nvSpPr>
              <p:cNvPr id="422" name="Google Shape;422;p25"/>
              <p:cNvSpPr/>
              <p:nvPr/>
            </p:nvSpPr>
            <p:spPr>
              <a:xfrm>
                <a:off x="0" y="0"/>
                <a:ext cx="462087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4620871" h="2512356" extrusionOk="0">
                    <a:moveTo>
                      <a:pt x="0" y="0"/>
                    </a:moveTo>
                    <a:lnTo>
                      <a:pt x="4620871" y="0"/>
                    </a:lnTo>
                    <a:lnTo>
                      <a:pt x="462087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" name="Google Shape;423;p25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4" name="Google Shape;424;p25"/>
            <p:cNvGrpSpPr/>
            <p:nvPr/>
          </p:nvGrpSpPr>
          <p:grpSpPr>
            <a:xfrm>
              <a:off x="85349" y="-62491"/>
              <a:ext cx="23222464" cy="12699125"/>
              <a:chOff x="0" y="-28575"/>
              <a:chExt cx="4587153" cy="2508469"/>
            </a:xfrm>
          </p:grpSpPr>
          <p:sp>
            <p:nvSpPr>
              <p:cNvPr id="425" name="Google Shape;425;p25"/>
              <p:cNvSpPr/>
              <p:nvPr/>
            </p:nvSpPr>
            <p:spPr>
              <a:xfrm>
                <a:off x="0" y="0"/>
                <a:ext cx="458715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4587153" h="2479894" extrusionOk="0">
                    <a:moveTo>
                      <a:pt x="0" y="0"/>
                    </a:moveTo>
                    <a:lnTo>
                      <a:pt x="4587153" y="0"/>
                    </a:lnTo>
                    <a:lnTo>
                      <a:pt x="458715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A5C680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" name="Google Shape;426;p25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27" name="Google Shape;42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8" name="Google Shape;428;p25"/>
          <p:cNvGrpSpPr/>
          <p:nvPr/>
        </p:nvGrpSpPr>
        <p:grpSpPr>
          <a:xfrm>
            <a:off x="-2079186" y="864003"/>
            <a:ext cx="11033877" cy="4065364"/>
            <a:chOff x="-3178189" y="-68504"/>
            <a:chExt cx="2531503" cy="1847935"/>
          </a:xfrm>
        </p:grpSpPr>
        <p:sp>
          <p:nvSpPr>
            <p:cNvPr id="429" name="Google Shape;429;p25"/>
            <p:cNvSpPr/>
            <p:nvPr/>
          </p:nvSpPr>
          <p:spPr>
            <a:xfrm>
              <a:off x="-2486376" y="-68504"/>
              <a:ext cx="1839690" cy="1847935"/>
            </a:xfrm>
            <a:custGeom>
              <a:avLst/>
              <a:gdLst/>
              <a:ahLst/>
              <a:cxnLst/>
              <a:rect l="l" t="t" r="r" b="b"/>
              <a:pathLst>
                <a:path w="1839690" h="1847935" extrusionOk="0">
                  <a:moveTo>
                    <a:pt x="919845" y="0"/>
                  </a:moveTo>
                  <a:cubicBezTo>
                    <a:pt x="1428526" y="2275"/>
                    <a:pt x="1839690" y="415282"/>
                    <a:pt x="1839690" y="923968"/>
                  </a:cubicBezTo>
                  <a:cubicBezTo>
                    <a:pt x="1839690" y="1432653"/>
                    <a:pt x="1428526" y="1845660"/>
                    <a:pt x="919845" y="1847935"/>
                  </a:cubicBezTo>
                  <a:cubicBezTo>
                    <a:pt x="411165" y="1845660"/>
                    <a:pt x="0" y="1432653"/>
                    <a:pt x="0" y="923968"/>
                  </a:cubicBezTo>
                  <a:cubicBezTo>
                    <a:pt x="0" y="415282"/>
                    <a:pt x="411165" y="2275"/>
                    <a:pt x="919845" y="0"/>
                  </a:cubicBezTo>
                  <a:close/>
                </a:path>
              </a:pathLst>
            </a:custGeom>
            <a:solidFill>
              <a:srgbClr val="F5C86B"/>
            </a:solidFill>
            <a:ln w="666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0" name="Google Shape;430;p25"/>
            <p:cNvSpPr txBox="1"/>
            <p:nvPr/>
          </p:nvSpPr>
          <p:spPr>
            <a:xfrm>
              <a:off x="-3178189" y="587963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35" name="Google Shape;435;p25"/>
          <p:cNvPicPr preferRelativeResize="0"/>
          <p:nvPr/>
        </p:nvPicPr>
        <p:blipFill rotWithShape="1">
          <a:blip r:embed="rId4">
            <a:alphaModFix/>
          </a:blip>
          <a:srcRect l="36075" t="20572" r="35656" b="20038"/>
          <a:stretch/>
        </p:blipFill>
        <p:spPr>
          <a:xfrm>
            <a:off x="2633026" y="5006895"/>
            <a:ext cx="4033637" cy="4767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335;p21">
            <a:extLst>
              <a:ext uri="{FF2B5EF4-FFF2-40B4-BE49-F238E27FC236}">
                <a16:creationId xmlns:a16="http://schemas.microsoft.com/office/drawing/2014/main" xmlns="" id="{C5AA367F-71CB-4304-9414-D96C8BCE1EC4}"/>
              </a:ext>
            </a:extLst>
          </p:cNvPr>
          <p:cNvSpPr txBox="1"/>
          <p:nvPr/>
        </p:nvSpPr>
        <p:spPr>
          <a:xfrm>
            <a:off x="1829229" y="1934575"/>
            <a:ext cx="6091703" cy="1138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b="1" dirty="0" smtClean="0">
                <a:solidFill>
                  <a:srgbClr val="FF0000"/>
                </a:solidFill>
                <a:latin typeface="+mj-lt"/>
                <a:sym typeface="Paytone One"/>
              </a:rPr>
              <a:t>2. CÁC LỆNH LẶP</a:t>
            </a:r>
            <a:endParaRPr lang="vi-VN" sz="5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5" name="Google Shape;121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4409915" y="541433"/>
            <a:ext cx="3212281" cy="27658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707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9BE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14"/>
          <p:cNvGrpSpPr/>
          <p:nvPr/>
        </p:nvGrpSpPr>
        <p:grpSpPr>
          <a:xfrm>
            <a:off x="0" y="435576"/>
            <a:ext cx="17416848" cy="9524344"/>
            <a:chOff x="0" y="-28575"/>
            <a:chExt cx="4587153" cy="2508469"/>
          </a:xfrm>
        </p:grpSpPr>
        <p:sp>
          <p:nvSpPr>
            <p:cNvPr id="108" name="Google Shape;108;p14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124;p14">
            <a:extLst>
              <a:ext uri="{FF2B5EF4-FFF2-40B4-BE49-F238E27FC236}">
                <a16:creationId xmlns:a16="http://schemas.microsoft.com/office/drawing/2014/main" xmlns="" id="{3830D5E9-3DAE-326A-2B98-BB318D089170}"/>
              </a:ext>
            </a:extLst>
          </p:cNvPr>
          <p:cNvSpPr txBox="1"/>
          <p:nvPr/>
        </p:nvSpPr>
        <p:spPr>
          <a:xfrm>
            <a:off x="2310367" y="2019484"/>
            <a:ext cx="13895172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Arial"/>
              </a:rPr>
              <a:t>Quan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Arial"/>
              </a:rPr>
              <a:t>sát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Arial"/>
              </a:rPr>
              <a:t>nhóm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Arial"/>
              </a:rPr>
              <a:t>lệnh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Arial"/>
              </a:rPr>
              <a:t>Thảo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Arial"/>
              </a:rPr>
              <a:t>luận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Arial"/>
              </a:rPr>
              <a:t>nhóm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Arial"/>
              </a:rPr>
              <a:t> 4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Arial"/>
              </a:rPr>
              <a:t>tìm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Arial"/>
              </a:rPr>
              <a:t>điểm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Arial"/>
              </a:rPr>
              <a:t>giống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Arial"/>
              </a:rPr>
              <a:t>và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Arial"/>
              </a:rPr>
              <a:t>khác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Arial"/>
              </a:rPr>
              <a:t>nhau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Arial"/>
              </a:rPr>
              <a:t>của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Arial"/>
              </a:rPr>
              <a:t>các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Arial"/>
              </a:rPr>
              <a:t>lệnh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Arial"/>
              </a:rPr>
              <a:t>lặp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Arial"/>
              </a:rPr>
              <a:t>sau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sym typeface="Arial"/>
              </a:rPr>
              <a:t>:</a:t>
            </a: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Lato"/>
              <a:cs typeface="Times New Roman" panose="02020603050405020304" pitchFamily="18" charset="0"/>
              <a:sym typeface="Lato"/>
            </a:endParaRPr>
          </a:p>
        </p:txBody>
      </p:sp>
      <p:pic>
        <p:nvPicPr>
          <p:cNvPr id="1026" name="Picture 2" descr="Viết báo cáo cho một buổi thảo luận của nhóm em lớp 4">
            <a:extLst>
              <a:ext uri="{FF2B5EF4-FFF2-40B4-BE49-F238E27FC236}">
                <a16:creationId xmlns:a16="http://schemas.microsoft.com/office/drawing/2014/main" xmlns="" id="{464752A5-0B4B-8A25-E26B-C52ED8C9F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0" y="544072"/>
            <a:ext cx="2283467" cy="174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xmlns="" id="{358F5C4B-1D9D-194D-2DB1-AE1C203CF7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32355" y="489825"/>
            <a:ext cx="2182932" cy="13647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D83F59C-AA86-4E8D-669B-7A04C68019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8626" y="4245185"/>
            <a:ext cx="3086100" cy="52666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F3FCC6A-30BE-CAAF-9E74-B52D2108FB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7776" y="4042210"/>
            <a:ext cx="3155581" cy="54696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C7EB1A9-EF8F-BA94-0DFC-3094B3F033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06407" y="4245185"/>
            <a:ext cx="4839505" cy="4981380"/>
          </a:xfrm>
          <a:prstGeom prst="rect">
            <a:avLst/>
          </a:prstGeom>
        </p:spPr>
      </p:pic>
      <p:sp>
        <p:nvSpPr>
          <p:cNvPr id="11" name="Google Shape;124;p14">
            <a:extLst>
              <a:ext uri="{FF2B5EF4-FFF2-40B4-BE49-F238E27FC236}">
                <a16:creationId xmlns:a16="http://schemas.microsoft.com/office/drawing/2014/main" xmlns="" id="{3A81CD82-FD94-A9AC-1CAD-88A5D96EA679}"/>
              </a:ext>
            </a:extLst>
          </p:cNvPr>
          <p:cNvSpPr txBox="1"/>
          <p:nvPr/>
        </p:nvSpPr>
        <p:spPr>
          <a:xfrm>
            <a:off x="2911365" y="9226565"/>
            <a:ext cx="15376635" cy="180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a)                               b)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                             c)</a:t>
            </a:r>
          </a:p>
          <a:p>
            <a:pPr marL="0" marR="0" lvl="0" indent="0" algn="just" defTabSz="914400" rtl="0" eaLnBrk="1" fontAlgn="auto" latinLnBrk="0" hangingPunct="1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Lato"/>
              <a:cs typeface="Times New Roman" panose="02020603050405020304" pitchFamily="18" charset="0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75315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A5DB"/>
        </a:solidFill>
        <a:effectLst/>
      </p:bgPr>
    </p:bg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Google Shape;420;p25"/>
          <p:cNvGrpSpPr/>
          <p:nvPr/>
        </p:nvGrpSpPr>
        <p:grpSpPr>
          <a:xfrm>
            <a:off x="387343" y="265452"/>
            <a:ext cx="17544871" cy="9647599"/>
            <a:chOff x="0" y="-144661"/>
            <a:chExt cx="23393161" cy="12863465"/>
          </a:xfrm>
        </p:grpSpPr>
        <p:grpSp>
          <p:nvGrpSpPr>
            <p:cNvPr id="421" name="Google Shape;421;p25"/>
            <p:cNvGrpSpPr/>
            <p:nvPr/>
          </p:nvGrpSpPr>
          <p:grpSpPr>
            <a:xfrm>
              <a:off x="0" y="-144661"/>
              <a:ext cx="23393161" cy="12863465"/>
              <a:chOff x="0" y="-28575"/>
              <a:chExt cx="4620871" cy="2540931"/>
            </a:xfrm>
          </p:grpSpPr>
          <p:sp>
            <p:nvSpPr>
              <p:cNvPr id="422" name="Google Shape;422;p25"/>
              <p:cNvSpPr/>
              <p:nvPr/>
            </p:nvSpPr>
            <p:spPr>
              <a:xfrm>
                <a:off x="0" y="0"/>
                <a:ext cx="462087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4620871" h="2512356" extrusionOk="0">
                    <a:moveTo>
                      <a:pt x="0" y="0"/>
                    </a:moveTo>
                    <a:lnTo>
                      <a:pt x="4620871" y="0"/>
                    </a:lnTo>
                    <a:lnTo>
                      <a:pt x="462087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" name="Google Shape;423;p25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4" name="Google Shape;424;p25"/>
            <p:cNvGrpSpPr/>
            <p:nvPr/>
          </p:nvGrpSpPr>
          <p:grpSpPr>
            <a:xfrm>
              <a:off x="85349" y="-62491"/>
              <a:ext cx="23222464" cy="12699125"/>
              <a:chOff x="0" y="-28575"/>
              <a:chExt cx="4587153" cy="2508469"/>
            </a:xfrm>
          </p:grpSpPr>
          <p:sp>
            <p:nvSpPr>
              <p:cNvPr id="425" name="Google Shape;425;p25"/>
              <p:cNvSpPr/>
              <p:nvPr/>
            </p:nvSpPr>
            <p:spPr>
              <a:xfrm>
                <a:off x="0" y="0"/>
                <a:ext cx="458715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4587153" h="2479894" extrusionOk="0">
                    <a:moveTo>
                      <a:pt x="0" y="0"/>
                    </a:moveTo>
                    <a:lnTo>
                      <a:pt x="4587153" y="0"/>
                    </a:lnTo>
                    <a:lnTo>
                      <a:pt x="458715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A5C680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" name="Google Shape;426;p25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27" name="Google Shape;42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340" y="799204"/>
            <a:ext cx="10044869" cy="868859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1E0C340-EF9B-4185-9B5E-C55DF44DBD5D}"/>
              </a:ext>
            </a:extLst>
          </p:cNvPr>
          <p:cNvSpPr txBox="1"/>
          <p:nvPr/>
        </p:nvSpPr>
        <p:spPr>
          <a:xfrm>
            <a:off x="2110642" y="1792617"/>
            <a:ext cx="58253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 err="1">
                <a:solidFill>
                  <a:srgbClr val="FF0000"/>
                </a:solidFill>
                <a:latin typeface="+mj-lt"/>
              </a:rPr>
              <a:t>Scratch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+mj-lt"/>
              </a:rPr>
              <a:t>có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 ba </a:t>
            </a:r>
            <a:r>
              <a:rPr lang="vi-VN" sz="3200" dirty="0" err="1">
                <a:solidFill>
                  <a:srgbClr val="FF0000"/>
                </a:solidFill>
                <a:latin typeface="+mj-lt"/>
              </a:rPr>
              <a:t>lệnh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+mj-lt"/>
              </a:rPr>
              <a:t>điều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+mj-lt"/>
              </a:rPr>
              <a:t>khiển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+mj-lt"/>
              </a:rPr>
              <a:t>cấu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+mj-lt"/>
              </a:rPr>
              <a:t>trúc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+mj-lt"/>
              </a:rPr>
              <a:t>lặp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+mj-lt"/>
              </a:rPr>
              <a:t>thuộc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+mj-lt"/>
              </a:rPr>
              <a:t>nhóm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+mj-lt"/>
              </a:rPr>
              <a:t>lệnh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+mj-lt"/>
              </a:rPr>
              <a:t>Điều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+mj-lt"/>
              </a:rPr>
              <a:t>khiển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 như trong </a:t>
            </a:r>
            <a:r>
              <a:rPr lang="vi-VN" sz="3200" dirty="0" err="1">
                <a:solidFill>
                  <a:srgbClr val="FF0000"/>
                </a:solidFill>
                <a:latin typeface="+mj-lt"/>
              </a:rPr>
              <a:t>bảng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 sau:</a:t>
            </a:r>
            <a:endParaRPr lang="en-US" sz="32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40AF01B-B094-412E-8768-E59518257137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18825" y="1069764"/>
            <a:ext cx="840612" cy="7929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F80B28F-7FB5-4745-B96C-83B00FB8BE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9743" y="3630172"/>
            <a:ext cx="8607862" cy="4123649"/>
          </a:xfrm>
          <a:prstGeom prst="rect">
            <a:avLst/>
          </a:prstGeom>
        </p:spPr>
      </p:pic>
      <p:grpSp>
        <p:nvGrpSpPr>
          <p:cNvPr id="2" name="Google Shape;543;p29">
            <a:extLst>
              <a:ext uri="{FF2B5EF4-FFF2-40B4-BE49-F238E27FC236}">
                <a16:creationId xmlns:a16="http://schemas.microsoft.com/office/drawing/2014/main" xmlns="" id="{660253E7-01BD-E1C7-3C9D-DD5C15C5E13B}"/>
              </a:ext>
            </a:extLst>
          </p:cNvPr>
          <p:cNvGrpSpPr/>
          <p:nvPr/>
        </p:nvGrpSpPr>
        <p:grpSpPr>
          <a:xfrm>
            <a:off x="10031887" y="373948"/>
            <a:ext cx="7916330" cy="9446637"/>
            <a:chOff x="-71730" y="1070"/>
            <a:chExt cx="2582744" cy="2488003"/>
          </a:xfrm>
        </p:grpSpPr>
        <p:sp>
          <p:nvSpPr>
            <p:cNvPr id="3" name="Google Shape;544;p29">
              <a:extLst>
                <a:ext uri="{FF2B5EF4-FFF2-40B4-BE49-F238E27FC236}">
                  <a16:creationId xmlns:a16="http://schemas.microsoft.com/office/drawing/2014/main" xmlns="" id="{DBFA413B-4BBD-B462-1612-D28A7926CD62}"/>
                </a:ext>
              </a:extLst>
            </p:cNvPr>
            <p:cNvSpPr/>
            <p:nvPr/>
          </p:nvSpPr>
          <p:spPr>
            <a:xfrm>
              <a:off x="164513" y="9179"/>
              <a:ext cx="2346501" cy="2479894"/>
            </a:xfrm>
            <a:custGeom>
              <a:avLst/>
              <a:gdLst/>
              <a:ahLst/>
              <a:cxnLst/>
              <a:rect l="l" t="t" r="r" b="b"/>
              <a:pathLst>
                <a:path w="2346501" h="2479894" extrusionOk="0">
                  <a:moveTo>
                    <a:pt x="0" y="0"/>
                  </a:moveTo>
                  <a:lnTo>
                    <a:pt x="2346501" y="0"/>
                  </a:lnTo>
                  <a:lnTo>
                    <a:pt x="2346501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Google Shape;545;p29">
              <a:extLst>
                <a:ext uri="{FF2B5EF4-FFF2-40B4-BE49-F238E27FC236}">
                  <a16:creationId xmlns:a16="http://schemas.microsoft.com/office/drawing/2014/main" xmlns="" id="{062C878D-89E4-0150-2C51-D4B18084A54B}"/>
                </a:ext>
              </a:extLst>
            </p:cNvPr>
            <p:cNvSpPr txBox="1"/>
            <p:nvPr/>
          </p:nvSpPr>
          <p:spPr>
            <a:xfrm>
              <a:off x="-71730" y="1070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9D5D09B-749B-65E7-2DFD-A2AA6CF2A2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63950" y="1110033"/>
            <a:ext cx="6720256" cy="36946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01AD9FD-076F-0008-EB5B-DDF3727758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63950" y="5323751"/>
            <a:ext cx="6666604" cy="39777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378</Words>
  <Application>Microsoft Office PowerPoint</Application>
  <PresentationFormat>Custom</PresentationFormat>
  <Paragraphs>47</Paragraphs>
  <Slides>18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等线 Light</vt:lpstr>
      <vt:lpstr>Quicksand</vt:lpstr>
      <vt:lpstr>Lato</vt:lpstr>
      <vt:lpstr>Open Sans</vt:lpstr>
      <vt:lpstr>Arial</vt:lpstr>
      <vt:lpstr>Verdana</vt:lpstr>
      <vt:lpstr>Calibri</vt:lpstr>
      <vt:lpstr>Microsoft YaHei</vt:lpstr>
      <vt:lpstr>Times New Roman</vt:lpstr>
      <vt:lpstr>Arial-Rounded</vt:lpstr>
      <vt:lpstr>DengXian</vt:lpstr>
      <vt:lpstr>Paytone One</vt:lpstr>
      <vt:lpstr>Office Theme</vt:lpstr>
      <vt:lpstr>6_Office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Microsoft account</cp:lastModifiedBy>
  <cp:revision>39</cp:revision>
  <dcterms:modified xsi:type="dcterms:W3CDTF">2026-02-08T14:59:58Z</dcterms:modified>
</cp:coreProperties>
</file>