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725" r:id="rId2"/>
    <p:sldMasterId id="2147483758" r:id="rId3"/>
    <p:sldMasterId id="2147483791" r:id="rId4"/>
    <p:sldMasterId id="2147483803" r:id="rId5"/>
  </p:sldMasterIdLst>
  <p:notesMasterIdLst>
    <p:notesMasterId r:id="rId21"/>
  </p:notesMasterIdLst>
  <p:handoutMasterIdLst>
    <p:handoutMasterId r:id="rId22"/>
  </p:handoutMasterIdLst>
  <p:sldIdLst>
    <p:sldId id="310" r:id="rId6"/>
    <p:sldId id="293" r:id="rId7"/>
    <p:sldId id="306" r:id="rId8"/>
    <p:sldId id="311" r:id="rId9"/>
    <p:sldId id="312" r:id="rId10"/>
    <p:sldId id="313" r:id="rId11"/>
    <p:sldId id="314" r:id="rId12"/>
    <p:sldId id="316" r:id="rId13"/>
    <p:sldId id="305" r:id="rId14"/>
    <p:sldId id="315" r:id="rId15"/>
    <p:sldId id="321" r:id="rId16"/>
    <p:sldId id="322" r:id="rId17"/>
    <p:sldId id="323" r:id="rId18"/>
    <p:sldId id="324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93FF"/>
    <a:srgbClr val="E3AB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84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3/12/2026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71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620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37462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771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19360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7970FC-EE57-426B-A49B-30C3011654D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998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432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685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9418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805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883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2757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04346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ga073618e60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8" name="Google Shape;3918;ga073618e60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66350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232A4D51-FDBD-46E3-9B56-0C728F585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65218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C0A25BBA-3389-4DA5-95EC-1B70FBCE4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591746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94C60AA-AB8F-4E86-962A-E3371B1AE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17271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18873399-1452-4229-AD04-FC7771861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7572" y="1251695"/>
            <a:ext cx="5829161" cy="56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612102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7295482" y="3394682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32400" y="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9209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dk1"/>
        </a:solidFill>
        <a:effectLst/>
      </p:bgPr>
    </p:bg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"/>
          <p:cNvSpPr/>
          <p:nvPr/>
        </p:nvSpPr>
        <p:spPr>
          <a:xfrm rot="-9647518" flipH="1">
            <a:off x="7428677" y="1180736"/>
            <a:ext cx="1800006" cy="1800006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1"/>
          <p:cNvSpPr/>
          <p:nvPr/>
        </p:nvSpPr>
        <p:spPr>
          <a:xfrm rot="-6235505" flipH="1">
            <a:off x="7198111" y="2348875"/>
            <a:ext cx="1800103" cy="1800103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5" name="Google Shape;2125;p11"/>
          <p:cNvGrpSpPr/>
          <p:nvPr/>
        </p:nvGrpSpPr>
        <p:grpSpPr>
          <a:xfrm rot="-3195591">
            <a:off x="8742340" y="-91638"/>
            <a:ext cx="3638669" cy="4122886"/>
            <a:chOff x="2776676" y="1854071"/>
            <a:chExt cx="3295887" cy="3734488"/>
          </a:xfrm>
        </p:grpSpPr>
        <p:sp>
          <p:nvSpPr>
            <p:cNvPr id="2126" name="Google Shape;2126;p11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1"/>
          <p:cNvGrpSpPr/>
          <p:nvPr/>
        </p:nvGrpSpPr>
        <p:grpSpPr>
          <a:xfrm rot="-1230192">
            <a:off x="9971126" y="-19280"/>
            <a:ext cx="2083294" cy="4052429"/>
            <a:chOff x="5722672" y="1921496"/>
            <a:chExt cx="1886977" cy="3670552"/>
          </a:xfrm>
        </p:grpSpPr>
        <p:sp>
          <p:nvSpPr>
            <p:cNvPr id="2134" name="Google Shape;2134;p11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2" name="Google Shape;2142;p11"/>
          <p:cNvGrpSpPr/>
          <p:nvPr/>
        </p:nvGrpSpPr>
        <p:grpSpPr>
          <a:xfrm>
            <a:off x="9874363" y="48683"/>
            <a:ext cx="2276794" cy="4064133"/>
            <a:chOff x="7978162" y="1971727"/>
            <a:chExt cx="2062314" cy="3681280"/>
          </a:xfrm>
        </p:grpSpPr>
        <p:sp>
          <p:nvSpPr>
            <p:cNvPr id="2143" name="Google Shape;2143;p11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1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11"/>
          <p:cNvGrpSpPr/>
          <p:nvPr/>
        </p:nvGrpSpPr>
        <p:grpSpPr>
          <a:xfrm>
            <a:off x="747554" y="534553"/>
            <a:ext cx="7295476" cy="5712341"/>
            <a:chOff x="3416220" y="2573082"/>
            <a:chExt cx="4752753" cy="3721395"/>
          </a:xfrm>
        </p:grpSpPr>
        <p:sp>
          <p:nvSpPr>
            <p:cNvPr id="2151" name="Google Shape;2151;p11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2" name="Google Shape;2152;p11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3" name="Google Shape;2153;p11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4" name="Google Shape;2154;p11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5" name="Google Shape;2155;p11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6" name="Google Shape;2156;p11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7" name="Google Shape;2157;p11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8" name="Google Shape;2158;p11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9" name="Google Shape;2159;p11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60" name="Google Shape;2160;p1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61" name="Google Shape;2161;p11"/>
          <p:cNvSpPr txBox="1">
            <a:spLocks noGrp="1"/>
          </p:cNvSpPr>
          <p:nvPr>
            <p:ph type="subTitle" idx="1"/>
          </p:nvPr>
        </p:nvSpPr>
        <p:spPr>
          <a:xfrm>
            <a:off x="921675" y="5364500"/>
            <a:ext cx="6968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162" name="Google Shape;2162;p11"/>
          <p:cNvGrpSpPr/>
          <p:nvPr/>
        </p:nvGrpSpPr>
        <p:grpSpPr>
          <a:xfrm>
            <a:off x="8669323" y="3761709"/>
            <a:ext cx="3396139" cy="2723082"/>
            <a:chOff x="5353050" y="2833686"/>
            <a:chExt cx="1488947" cy="1193863"/>
          </a:xfrm>
        </p:grpSpPr>
        <p:sp>
          <p:nvSpPr>
            <p:cNvPr id="2163" name="Google Shape;2163;p11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1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1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1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1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1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1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1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1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1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1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1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1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1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1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1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1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1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1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1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1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1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1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1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1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1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1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1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1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1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1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1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1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1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1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1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1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1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1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1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1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1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1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1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1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1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1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1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1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1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1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1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1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1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1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1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1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1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1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1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1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1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1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1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1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1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1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1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1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1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1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1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1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1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1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1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1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1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1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1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1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1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1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11"/>
          <p:cNvGrpSpPr/>
          <p:nvPr/>
        </p:nvGrpSpPr>
        <p:grpSpPr>
          <a:xfrm rot="-10132101">
            <a:off x="9175251" y="2160646"/>
            <a:ext cx="1350503" cy="2176552"/>
            <a:chOff x="5781734" y="2919412"/>
            <a:chExt cx="632081" cy="1018700"/>
          </a:xfrm>
        </p:grpSpPr>
        <p:sp>
          <p:nvSpPr>
            <p:cNvPr id="2258" name="Google Shape;2258;p11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11"/>
          <p:cNvGrpSpPr/>
          <p:nvPr/>
        </p:nvGrpSpPr>
        <p:grpSpPr>
          <a:xfrm rot="7225626">
            <a:off x="-1280400" y="2141165"/>
            <a:ext cx="3992550" cy="3015414"/>
            <a:chOff x="5102217" y="2695575"/>
            <a:chExt cx="1971523" cy="1489013"/>
          </a:xfrm>
        </p:grpSpPr>
        <p:sp>
          <p:nvSpPr>
            <p:cNvPr id="2269" name="Google Shape;2269;p11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1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1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1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1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4" name="Google Shape;2284;p11"/>
          <p:cNvGrpSpPr/>
          <p:nvPr/>
        </p:nvGrpSpPr>
        <p:grpSpPr>
          <a:xfrm rot="-623018">
            <a:off x="8529020" y="4285189"/>
            <a:ext cx="1431121" cy="2170303"/>
            <a:chOff x="5762846" y="2919732"/>
            <a:chExt cx="668765" cy="1014186"/>
          </a:xfrm>
        </p:grpSpPr>
        <p:sp>
          <p:nvSpPr>
            <p:cNvPr id="2285" name="Google Shape;2285;p11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1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1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11"/>
          <p:cNvGrpSpPr/>
          <p:nvPr/>
        </p:nvGrpSpPr>
        <p:grpSpPr>
          <a:xfrm rot="-2700000">
            <a:off x="9599367" y="246472"/>
            <a:ext cx="501858" cy="859708"/>
            <a:chOff x="5953125" y="3186112"/>
            <a:chExt cx="283939" cy="486441"/>
          </a:xfrm>
        </p:grpSpPr>
        <p:sp>
          <p:nvSpPr>
            <p:cNvPr id="2296" name="Google Shape;2296;p11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11"/>
          <p:cNvGrpSpPr/>
          <p:nvPr/>
        </p:nvGrpSpPr>
        <p:grpSpPr>
          <a:xfrm>
            <a:off x="11341698" y="1106263"/>
            <a:ext cx="809446" cy="861588"/>
            <a:chOff x="5867114" y="3186397"/>
            <a:chExt cx="457961" cy="487489"/>
          </a:xfrm>
        </p:grpSpPr>
        <p:sp>
          <p:nvSpPr>
            <p:cNvPr id="2300" name="Google Shape;2300;p11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609584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17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69" name="Google Shape;2669;p17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2670" name="Google Shape;2670;p17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1" name="Google Shape;2671;p17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2" name="Google Shape;2672;p17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3" name="Google Shape;2673;p17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4" name="Google Shape;2674;p17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5" name="Google Shape;2675;p17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76" name="Google Shape;2676;p17"/>
          <p:cNvGrpSpPr/>
          <p:nvPr/>
        </p:nvGrpSpPr>
        <p:grpSpPr>
          <a:xfrm rot="10800000">
            <a:off x="-112507" y="-65975"/>
            <a:ext cx="4636607" cy="1301974"/>
            <a:chOff x="7622268" y="5719681"/>
            <a:chExt cx="4636607" cy="1301974"/>
          </a:xfrm>
        </p:grpSpPr>
        <p:grpSp>
          <p:nvGrpSpPr>
            <p:cNvPr id="2677" name="Google Shape;2677;p17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78" name="Google Shape;2678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9" name="Google Shape;2679;p17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0" name="Google Shape;2680;p17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1" name="Google Shape;2681;p17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2" name="Google Shape;2682;p17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3" name="Google Shape;2683;p17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4" name="Google Shape;2684;p17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5" name="Google Shape;2685;p17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86" name="Google Shape;2686;p17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87" name="Google Shape;2687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8" name="Google Shape;2688;p17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9" name="Google Shape;2689;p17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0" name="Google Shape;2690;p17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1" name="Google Shape;2691;p17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2" name="Google Shape;2692;p17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3" name="Google Shape;2693;p17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133781200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2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432" name="Google Shape;3432;p22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433" name="Google Shape;3433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1" name="Google Shape;3441;p22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442" name="Google Shape;3442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45" name="Google Shape;3445;p22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6" name="Google Shape;3446;p22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2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2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49" name="Google Shape;3449;p22"/>
          <p:cNvSpPr/>
          <p:nvPr/>
        </p:nvSpPr>
        <p:spPr>
          <a:xfrm flipH="1">
            <a:off x="0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450" name="Google Shape;3450;p22"/>
          <p:cNvGrpSpPr/>
          <p:nvPr/>
        </p:nvGrpSpPr>
        <p:grpSpPr>
          <a:xfrm rot="5915486">
            <a:off x="9576824" y="111882"/>
            <a:ext cx="4226227" cy="3887196"/>
            <a:chOff x="5252920" y="2652722"/>
            <a:chExt cx="1688542" cy="1553086"/>
          </a:xfrm>
        </p:grpSpPr>
        <p:sp>
          <p:nvSpPr>
            <p:cNvPr id="3451" name="Google Shape;3451;p2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1" name="Google Shape;3461;p22"/>
          <p:cNvGrpSpPr/>
          <p:nvPr/>
        </p:nvGrpSpPr>
        <p:grpSpPr>
          <a:xfrm>
            <a:off x="9606445" y="3420239"/>
            <a:ext cx="2922376" cy="2955046"/>
            <a:chOff x="5529738" y="2852832"/>
            <a:chExt cx="1135168" cy="1147858"/>
          </a:xfrm>
        </p:grpSpPr>
        <p:sp>
          <p:nvSpPr>
            <p:cNvPr id="3462" name="Google Shape;3462;p2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22"/>
          <p:cNvGrpSpPr/>
          <p:nvPr/>
        </p:nvGrpSpPr>
        <p:grpSpPr>
          <a:xfrm rot="-3072723">
            <a:off x="7221106" y="3269984"/>
            <a:ext cx="3510686" cy="2651481"/>
            <a:chOff x="5102217" y="2695575"/>
            <a:chExt cx="1971523" cy="1489013"/>
          </a:xfrm>
        </p:grpSpPr>
        <p:sp>
          <p:nvSpPr>
            <p:cNvPr id="3598" name="Google Shape;3598;p2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3" name="Google Shape;3613;p22"/>
          <p:cNvGrpSpPr/>
          <p:nvPr/>
        </p:nvGrpSpPr>
        <p:grpSpPr>
          <a:xfrm rot="6356396">
            <a:off x="9125740" y="3294833"/>
            <a:ext cx="1251787" cy="3095320"/>
            <a:chOff x="5662611" y="2352674"/>
            <a:chExt cx="869442" cy="2149888"/>
          </a:xfrm>
        </p:grpSpPr>
        <p:sp>
          <p:nvSpPr>
            <p:cNvPr id="3614" name="Google Shape;3614;p2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22"/>
          <p:cNvGrpSpPr/>
          <p:nvPr/>
        </p:nvGrpSpPr>
        <p:grpSpPr>
          <a:xfrm rot="6676291">
            <a:off x="8530760" y="3848977"/>
            <a:ext cx="2344233" cy="2428569"/>
            <a:chOff x="5281612" y="2586132"/>
            <a:chExt cx="1628298" cy="1686877"/>
          </a:xfrm>
        </p:grpSpPr>
        <p:sp>
          <p:nvSpPr>
            <p:cNvPr id="3622" name="Google Shape;3622;p2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9" name="Google Shape;3629;p22"/>
          <p:cNvGrpSpPr/>
          <p:nvPr/>
        </p:nvGrpSpPr>
        <p:grpSpPr>
          <a:xfrm rot="10800000">
            <a:off x="8804007" y="3692910"/>
            <a:ext cx="1003255" cy="3171712"/>
            <a:chOff x="5747859" y="2329719"/>
            <a:chExt cx="696850" cy="2203037"/>
          </a:xfrm>
        </p:grpSpPr>
        <p:sp>
          <p:nvSpPr>
            <p:cNvPr id="3630" name="Google Shape;3630;p2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7" name="Google Shape;3637;p22"/>
          <p:cNvGrpSpPr/>
          <p:nvPr/>
        </p:nvGrpSpPr>
        <p:grpSpPr>
          <a:xfrm>
            <a:off x="5752466" y="933520"/>
            <a:ext cx="5612051" cy="4394223"/>
            <a:chOff x="3416220" y="2573082"/>
            <a:chExt cx="4752753" cy="3721395"/>
          </a:xfrm>
        </p:grpSpPr>
        <p:sp>
          <p:nvSpPr>
            <p:cNvPr id="3638" name="Google Shape;3638;p22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9" name="Google Shape;3639;p22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0" name="Google Shape;3640;p22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1" name="Google Shape;3641;p22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2" name="Google Shape;3642;p22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3" name="Google Shape;3643;p22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4" name="Google Shape;3644;p22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5" name="Google Shape;3645;p22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6" name="Google Shape;3646;p22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47" name="Google Shape;3647;p22"/>
          <p:cNvSpPr txBox="1">
            <a:spLocks noGrp="1"/>
          </p:cNvSpPr>
          <p:nvPr>
            <p:ph type="title"/>
          </p:nvPr>
        </p:nvSpPr>
        <p:spPr>
          <a:xfrm>
            <a:off x="6134650" y="1355375"/>
            <a:ext cx="486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48" name="Google Shape;3648;p22"/>
          <p:cNvSpPr txBox="1">
            <a:spLocks noGrp="1"/>
          </p:cNvSpPr>
          <p:nvPr>
            <p:ph type="body" idx="1"/>
          </p:nvPr>
        </p:nvSpPr>
        <p:spPr>
          <a:xfrm>
            <a:off x="6134737" y="2508425"/>
            <a:ext cx="4861800" cy="257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649" name="Google Shape;3649;p22"/>
          <p:cNvGrpSpPr/>
          <p:nvPr/>
        </p:nvGrpSpPr>
        <p:grpSpPr>
          <a:xfrm flipH="1">
            <a:off x="-56169" y="5250340"/>
            <a:ext cx="4925970" cy="1710276"/>
            <a:chOff x="7332906" y="5338665"/>
            <a:chExt cx="4925970" cy="1710276"/>
          </a:xfrm>
        </p:grpSpPr>
        <p:grpSp>
          <p:nvGrpSpPr>
            <p:cNvPr id="3650" name="Google Shape;3650;p2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651" name="Google Shape;3651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2" name="Google Shape;3652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3" name="Google Shape;3653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4" name="Google Shape;3654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5" name="Google Shape;3655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6" name="Google Shape;3656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7" name="Google Shape;3657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8" name="Google Shape;3658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59" name="Google Shape;3659;p2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660" name="Google Shape;3660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1" name="Google Shape;3661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2" name="Google Shape;3662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3" name="Google Shape;3663;p2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64" name="Google Shape;3664;p2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5" name="Google Shape;3665;p2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6" name="Google Shape;3666;p2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7" name="Google Shape;3667;p2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8" name="Google Shape;3668;p2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26216398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429664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userDrawn="1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029111" y="-85914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" name="Google Shape;86;p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D422236-60CB-46F2-8047-631FCBF24A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437" y="-71336"/>
            <a:ext cx="707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362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 userDrawn="1">
  <p:cSld name="1_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11;p2"/>
          <p:cNvGrpSpPr/>
          <p:nvPr/>
        </p:nvGrpSpPr>
        <p:grpSpPr>
          <a:xfrm>
            <a:off x="4414856" y="-31962"/>
            <a:ext cx="4925970" cy="3027237"/>
            <a:chOff x="7106606" y="3675388"/>
            <a:chExt cx="4925970" cy="3027237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4" name="Google Shape;14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5" name="Google Shape;15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" name="Google Shape;16;p2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7" name="Google Shape;17;p2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Google Shape;18;p2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9" name="Google Shape;19;p2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" name="Google Shape;20;p2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1" name="Google Shape;21;p2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2" name="Google Shape;22;p2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3" name="Google Shape;23;p2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4" name="Google Shape;24;p2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5" name="Google Shape;25;p2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Google Shape;26;p2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7" name="Google Shape;27;p2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8" name="Google Shape;28;p2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9" name="Google Shape;29;p2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30" name="Google Shape;30;p2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31" name="Google Shape;31;p2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6" name="Google Shape;86;p2"/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1851184"/>
                </a:lnTo>
                <a:lnTo>
                  <a:pt x="10782" y="1887810"/>
                </a:lnTo>
                <a:cubicBezTo>
                  <a:pt x="162252" y="2368699"/>
                  <a:pt x="366829" y="2534346"/>
                  <a:pt x="569063" y="2600706"/>
                </a:cubicBezTo>
                <a:cubicBezTo>
                  <a:pt x="784779" y="2671490"/>
                  <a:pt x="921529" y="2585825"/>
                  <a:pt x="1053836" y="2710831"/>
                </a:cubicBezTo>
                <a:cubicBezTo>
                  <a:pt x="1200932" y="2849932"/>
                  <a:pt x="1084985" y="3022399"/>
                  <a:pt x="1230140" y="3327912"/>
                </a:cubicBezTo>
                <a:cubicBezTo>
                  <a:pt x="1271084" y="3414053"/>
                  <a:pt x="1385229" y="3654314"/>
                  <a:pt x="1604788" y="3724558"/>
                </a:cubicBezTo>
                <a:cubicBezTo>
                  <a:pt x="1842277" y="3800532"/>
                  <a:pt x="1955959" y="3598258"/>
                  <a:pt x="2199779" y="3636430"/>
                </a:cubicBezTo>
                <a:cubicBezTo>
                  <a:pt x="2479505" y="3680286"/>
                  <a:pt x="2622073" y="4285676"/>
                  <a:pt x="2882621" y="4368859"/>
                </a:cubicBezTo>
                <a:cubicBezTo>
                  <a:pt x="2909008" y="4377473"/>
                  <a:pt x="2936968" y="4380311"/>
                  <a:pt x="2964556" y="4377177"/>
                </a:cubicBezTo>
                <a:cubicBezTo>
                  <a:pt x="2987617" y="4374446"/>
                  <a:pt x="3010169" y="4368328"/>
                  <a:pt x="3031427" y="4359016"/>
                </a:cubicBezTo>
                <a:cubicBezTo>
                  <a:pt x="3104305" y="4327914"/>
                  <a:pt x="3178986" y="4295057"/>
                  <a:pt x="3257038" y="4264695"/>
                </a:cubicBezTo>
                <a:lnTo>
                  <a:pt x="3257315" y="4264695"/>
                </a:lnTo>
                <a:cubicBezTo>
                  <a:pt x="3442167" y="4161691"/>
                  <a:pt x="3650125" y="4107321"/>
                  <a:pt x="3861735" y="4106693"/>
                </a:cubicBezTo>
                <a:lnTo>
                  <a:pt x="3865340" y="4106693"/>
                </a:lnTo>
                <a:cubicBezTo>
                  <a:pt x="4112440" y="4106882"/>
                  <a:pt x="4353950" y="4180259"/>
                  <a:pt x="4559365" y="4317563"/>
                </a:cubicBezTo>
                <a:cubicBezTo>
                  <a:pt x="4620135" y="4334893"/>
                  <a:pt x="4671986" y="4339375"/>
                  <a:pt x="4716166" y="4334015"/>
                </a:cubicBezTo>
                <a:cubicBezTo>
                  <a:pt x="4942611" y="4307026"/>
                  <a:pt x="4970013" y="4024804"/>
                  <a:pt x="4991411" y="3912968"/>
                </a:cubicBezTo>
                <a:cubicBezTo>
                  <a:pt x="5071036" y="3497329"/>
                  <a:pt x="4986790" y="3365021"/>
                  <a:pt x="5350947" y="2942497"/>
                </a:cubicBezTo>
                <a:cubicBezTo>
                  <a:pt x="5696573" y="2541461"/>
                  <a:pt x="6130282" y="2744382"/>
                  <a:pt x="6342537" y="2380547"/>
                </a:cubicBezTo>
                <a:cubicBezTo>
                  <a:pt x="6581506" y="1971193"/>
                  <a:pt x="6134118" y="1539703"/>
                  <a:pt x="6386624" y="1201609"/>
                </a:cubicBezTo>
                <a:cubicBezTo>
                  <a:pt x="6602809" y="912085"/>
                  <a:pt x="7040214" y="1081455"/>
                  <a:pt x="7268043" y="771829"/>
                </a:cubicBezTo>
                <a:cubicBezTo>
                  <a:pt x="7426970" y="555968"/>
                  <a:pt x="7358542" y="197162"/>
                  <a:pt x="7304704" y="295"/>
                </a:cubicBezTo>
                <a:lnTo>
                  <a:pt x="0" y="627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79" name="Google Shape;679;p2"/>
          <p:cNvGrpSpPr/>
          <p:nvPr/>
        </p:nvGrpSpPr>
        <p:grpSpPr>
          <a:xfrm>
            <a:off x="7332906" y="5338665"/>
            <a:ext cx="4925970" cy="1710276"/>
            <a:chOff x="7332906" y="5338665"/>
            <a:chExt cx="4925970" cy="1710276"/>
          </a:xfrm>
        </p:grpSpPr>
        <p:grpSp>
          <p:nvGrpSpPr>
            <p:cNvPr id="680" name="Google Shape;680;p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681" name="Google Shape;681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89" name="Google Shape;689;p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690" name="Google Shape;690;p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694" name="Google Shape;694;p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208DBD30-C08F-447B-A05F-CA048414FD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83437" y="-71336"/>
            <a:ext cx="70713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03016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orning Meeting" userDrawn="1">
  <p:cSld name="Morning Meeting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4"/>
          <p:cNvGrpSpPr/>
          <p:nvPr/>
        </p:nvGrpSpPr>
        <p:grpSpPr>
          <a:xfrm rot="5400000">
            <a:off x="-1644394" y="2193740"/>
            <a:ext cx="4925970" cy="1710276"/>
            <a:chOff x="7332906" y="5338665"/>
            <a:chExt cx="4925970" cy="1710276"/>
          </a:xfrm>
        </p:grpSpPr>
        <p:grpSp>
          <p:nvGrpSpPr>
            <p:cNvPr id="704" name="Google Shape;704;p4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705" name="Google Shape;705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1" name="Google Shape;711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2" name="Google Shape;712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13" name="Google Shape;713;p4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714" name="Google Shape;714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7" name="Google Shape;717;p4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718" name="Google Shape;718;p4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4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4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4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4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23" name="Google Shape;723;p4"/>
          <p:cNvGrpSpPr/>
          <p:nvPr/>
        </p:nvGrpSpPr>
        <p:grpSpPr>
          <a:xfrm rot="-9031228">
            <a:off x="-624568" y="825173"/>
            <a:ext cx="4067646" cy="3261508"/>
            <a:chOff x="5353050" y="2833686"/>
            <a:chExt cx="1488947" cy="1193863"/>
          </a:xfrm>
        </p:grpSpPr>
        <p:sp>
          <p:nvSpPr>
            <p:cNvPr id="724" name="Google Shape;724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8" name="Google Shape;818;p4"/>
          <p:cNvGrpSpPr/>
          <p:nvPr/>
        </p:nvGrpSpPr>
        <p:grpSpPr>
          <a:xfrm rot="600382">
            <a:off x="959694" y="101313"/>
            <a:ext cx="2582514" cy="2611384"/>
            <a:chOff x="5529738" y="2852832"/>
            <a:chExt cx="1135168" cy="1147858"/>
          </a:xfrm>
        </p:grpSpPr>
        <p:sp>
          <p:nvSpPr>
            <p:cNvPr id="819" name="Google Shape;819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54" name="Google Shape;954;p4"/>
          <p:cNvGrpSpPr/>
          <p:nvPr/>
        </p:nvGrpSpPr>
        <p:grpSpPr>
          <a:xfrm rot="784596">
            <a:off x="317704" y="3852627"/>
            <a:ext cx="631764" cy="506559"/>
            <a:chOff x="5353050" y="2833686"/>
            <a:chExt cx="1488947" cy="1193863"/>
          </a:xfrm>
        </p:grpSpPr>
        <p:sp>
          <p:nvSpPr>
            <p:cNvPr id="955" name="Google Shape;955;p4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4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4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4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4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4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4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4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4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4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4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4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4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4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4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4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4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4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4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4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4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4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4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4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4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4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4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4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4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4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4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4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4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4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4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4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4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4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4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4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4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4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4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4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4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4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4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4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4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4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4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4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4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4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4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4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4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4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4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4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4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4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4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4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4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4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4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4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4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4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4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4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4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4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4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4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4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4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4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4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4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4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4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4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4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4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4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4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4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4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4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4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4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4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49" name="Google Shape;1049;p4"/>
          <p:cNvGrpSpPr/>
          <p:nvPr/>
        </p:nvGrpSpPr>
        <p:grpSpPr>
          <a:xfrm rot="-4518521">
            <a:off x="-182591" y="4825433"/>
            <a:ext cx="836460" cy="631745"/>
            <a:chOff x="5102217" y="2695575"/>
            <a:chExt cx="1971523" cy="1489013"/>
          </a:xfrm>
        </p:grpSpPr>
        <p:sp>
          <p:nvSpPr>
            <p:cNvPr id="1050" name="Google Shape;1050;p4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4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4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4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4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4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4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4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4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4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4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4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4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4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4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65" name="Google Shape;1065;p4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5107549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5077506"/>
                </a:lnTo>
                <a:lnTo>
                  <a:pt x="100008" y="5186763"/>
                </a:lnTo>
                <a:cubicBezTo>
                  <a:pt x="257361" y="5346783"/>
                  <a:pt x="438574" y="5488920"/>
                  <a:pt x="615834" y="5625937"/>
                </a:cubicBezTo>
                <a:cubicBezTo>
                  <a:pt x="776712" y="5749762"/>
                  <a:pt x="988738" y="5880445"/>
                  <a:pt x="1168284" y="5785671"/>
                </a:cubicBezTo>
                <a:cubicBezTo>
                  <a:pt x="1275631" y="5728521"/>
                  <a:pt x="1316779" y="5595171"/>
                  <a:pt x="1292109" y="5477633"/>
                </a:cubicBezTo>
                <a:cubicBezTo>
                  <a:pt x="1428793" y="5178138"/>
                  <a:pt x="1652764" y="4926907"/>
                  <a:pt x="1934666" y="4756876"/>
                </a:cubicBezTo>
                <a:cubicBezTo>
                  <a:pt x="2103068" y="4656197"/>
                  <a:pt x="2289663" y="4586188"/>
                  <a:pt x="2449016" y="4471888"/>
                </a:cubicBezTo>
                <a:cubicBezTo>
                  <a:pt x="2608369" y="4357588"/>
                  <a:pt x="2743148" y="4182137"/>
                  <a:pt x="2737528" y="3986113"/>
                </a:cubicBezTo>
                <a:cubicBezTo>
                  <a:pt x="2724384" y="3527199"/>
                  <a:pt x="2013628" y="3336032"/>
                  <a:pt x="1992959" y="2877308"/>
                </a:cubicBezTo>
                <a:cubicBezTo>
                  <a:pt x="1982100" y="2632801"/>
                  <a:pt x="2186602" y="2427823"/>
                  <a:pt x="2407868" y="2323048"/>
                </a:cubicBezTo>
                <a:cubicBezTo>
                  <a:pt x="2629134" y="2218273"/>
                  <a:pt x="2877165" y="2180173"/>
                  <a:pt x="3098145" y="2074636"/>
                </a:cubicBezTo>
                <a:cubicBezTo>
                  <a:pt x="3319125" y="1969099"/>
                  <a:pt x="3522579" y="1762787"/>
                  <a:pt x="3509625" y="1518376"/>
                </a:cubicBezTo>
                <a:cubicBezTo>
                  <a:pt x="3496671" y="1273964"/>
                  <a:pt x="3271500" y="1065272"/>
                  <a:pt x="3301313" y="821908"/>
                </a:cubicBezTo>
                <a:cubicBezTo>
                  <a:pt x="3327126" y="608548"/>
                  <a:pt x="3543724" y="466149"/>
                  <a:pt x="3754703" y="424811"/>
                </a:cubicBezTo>
                <a:cubicBezTo>
                  <a:pt x="3965682" y="383472"/>
                  <a:pt x="4184662" y="412428"/>
                  <a:pt x="4397736" y="383853"/>
                </a:cubicBezTo>
                <a:cubicBezTo>
                  <a:pt x="4606334" y="355671"/>
                  <a:pt x="4801805" y="265580"/>
                  <a:pt x="4965469" y="13438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4"/>
          <p:cNvSpPr/>
          <p:nvPr/>
        </p:nvSpPr>
        <p:spPr>
          <a:xfrm>
            <a:off x="3623272" y="2196491"/>
            <a:ext cx="7419830" cy="3934058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4"/>
          <p:cNvSpPr/>
          <p:nvPr/>
        </p:nvSpPr>
        <p:spPr>
          <a:xfrm>
            <a:off x="3200399" y="1794933"/>
            <a:ext cx="8263468" cy="4777266"/>
          </a:xfrm>
          <a:prstGeom prst="frame">
            <a:avLst>
              <a:gd name="adj1" fmla="val 6502"/>
            </a:avLst>
          </a:pr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74" name="Google Shape;1074;p4"/>
          <p:cNvGrpSpPr/>
          <p:nvPr/>
        </p:nvGrpSpPr>
        <p:grpSpPr>
          <a:xfrm>
            <a:off x="973630" y="3887255"/>
            <a:ext cx="368904" cy="912197"/>
            <a:chOff x="5662611" y="2352674"/>
            <a:chExt cx="869442" cy="2149888"/>
          </a:xfrm>
        </p:grpSpPr>
        <p:sp>
          <p:nvSpPr>
            <p:cNvPr id="1075" name="Google Shape;1075;p4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4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4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4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4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4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4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82" name="Google Shape;1082;p4"/>
          <p:cNvGrpSpPr/>
          <p:nvPr/>
        </p:nvGrpSpPr>
        <p:grpSpPr>
          <a:xfrm>
            <a:off x="786644" y="4175237"/>
            <a:ext cx="690887" cy="715742"/>
            <a:chOff x="5281612" y="2586132"/>
            <a:chExt cx="1628298" cy="1686877"/>
          </a:xfrm>
        </p:grpSpPr>
        <p:sp>
          <p:nvSpPr>
            <p:cNvPr id="1083" name="Google Shape;1083;p4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4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4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4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4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4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4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90" name="Google Shape;1090;p4"/>
          <p:cNvGrpSpPr/>
          <p:nvPr/>
        </p:nvGrpSpPr>
        <p:grpSpPr>
          <a:xfrm rot="1508014">
            <a:off x="-69965" y="3955206"/>
            <a:ext cx="716397" cy="658927"/>
            <a:chOff x="5252920" y="2652722"/>
            <a:chExt cx="1688542" cy="1553086"/>
          </a:xfrm>
        </p:grpSpPr>
        <p:sp>
          <p:nvSpPr>
            <p:cNvPr id="1091" name="Google Shape;1091;p4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4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4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4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4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4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4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4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4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4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4"/>
          <p:cNvGrpSpPr/>
          <p:nvPr/>
        </p:nvGrpSpPr>
        <p:grpSpPr>
          <a:xfrm>
            <a:off x="844143" y="4081015"/>
            <a:ext cx="268192" cy="432234"/>
            <a:chOff x="5781734" y="2919412"/>
            <a:chExt cx="632081" cy="1018700"/>
          </a:xfrm>
        </p:grpSpPr>
        <p:sp>
          <p:nvSpPr>
            <p:cNvPr id="1102" name="Google Shape;1102;p4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4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4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4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4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4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4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4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4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4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12" name="Google Shape;1112;p4"/>
          <p:cNvGrpSpPr/>
          <p:nvPr/>
        </p:nvGrpSpPr>
        <p:grpSpPr>
          <a:xfrm>
            <a:off x="491854" y="4262684"/>
            <a:ext cx="283757" cy="430319"/>
            <a:chOff x="5762846" y="2919732"/>
            <a:chExt cx="668765" cy="1014186"/>
          </a:xfrm>
        </p:grpSpPr>
        <p:sp>
          <p:nvSpPr>
            <p:cNvPr id="1113" name="Google Shape;1113;p4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4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4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4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4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4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4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3" name="Google Shape;1123;p4"/>
          <p:cNvGrpSpPr/>
          <p:nvPr/>
        </p:nvGrpSpPr>
        <p:grpSpPr>
          <a:xfrm>
            <a:off x="57473" y="4393992"/>
            <a:ext cx="120475" cy="206397"/>
            <a:chOff x="5953125" y="3186112"/>
            <a:chExt cx="283939" cy="486441"/>
          </a:xfrm>
        </p:grpSpPr>
        <p:sp>
          <p:nvSpPr>
            <p:cNvPr id="1124" name="Google Shape;1124;p4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4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4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27" name="Google Shape;1127;p4"/>
          <p:cNvGrpSpPr/>
          <p:nvPr/>
        </p:nvGrpSpPr>
        <p:grpSpPr>
          <a:xfrm>
            <a:off x="863277" y="4317004"/>
            <a:ext cx="317254" cy="880472"/>
            <a:chOff x="5719761" y="2390679"/>
            <a:chExt cx="747712" cy="2075116"/>
          </a:xfrm>
        </p:grpSpPr>
        <p:sp>
          <p:nvSpPr>
            <p:cNvPr id="1128" name="Google Shape;1128;p4"/>
            <p:cNvSpPr/>
            <p:nvPr/>
          </p:nvSpPr>
          <p:spPr>
            <a:xfrm>
              <a:off x="6215625" y="2390775"/>
              <a:ext cx="251848" cy="516540"/>
            </a:xfrm>
            <a:custGeom>
              <a:avLst/>
              <a:gdLst/>
              <a:ahLst/>
              <a:cxnLst/>
              <a:rect l="l" t="t" r="r" b="b"/>
              <a:pathLst>
                <a:path w="251848" h="516540" extrusionOk="0">
                  <a:moveTo>
                    <a:pt x="247454" y="37749"/>
                  </a:moveTo>
                  <a:lnTo>
                    <a:pt x="247454" y="37178"/>
                  </a:lnTo>
                  <a:cubicBezTo>
                    <a:pt x="248883" y="23176"/>
                    <a:pt x="250217" y="10698"/>
                    <a:pt x="251455" y="-160"/>
                  </a:cubicBezTo>
                  <a:lnTo>
                    <a:pt x="246311" y="2316"/>
                  </a:lnTo>
                  <a:cubicBezTo>
                    <a:pt x="241072" y="4888"/>
                    <a:pt x="235643" y="7745"/>
                    <a:pt x="229833" y="10889"/>
                  </a:cubicBezTo>
                  <a:cubicBezTo>
                    <a:pt x="177674" y="46236"/>
                    <a:pt x="131630" y="89860"/>
                    <a:pt x="93530" y="140048"/>
                  </a:cubicBezTo>
                  <a:cubicBezTo>
                    <a:pt x="72747" y="166384"/>
                    <a:pt x="54116" y="194350"/>
                    <a:pt x="37809" y="223677"/>
                  </a:cubicBezTo>
                  <a:cubicBezTo>
                    <a:pt x="34380" y="230154"/>
                    <a:pt x="31142" y="236917"/>
                    <a:pt x="28284" y="243870"/>
                  </a:cubicBezTo>
                  <a:lnTo>
                    <a:pt x="26855" y="246918"/>
                  </a:lnTo>
                  <a:cubicBezTo>
                    <a:pt x="13435" y="277141"/>
                    <a:pt x="4853" y="309278"/>
                    <a:pt x="1423" y="342168"/>
                  </a:cubicBezTo>
                  <a:cubicBezTo>
                    <a:pt x="-2968" y="384335"/>
                    <a:pt x="614" y="426960"/>
                    <a:pt x="11996" y="467803"/>
                  </a:cubicBezTo>
                  <a:cubicBezTo>
                    <a:pt x="46096" y="483900"/>
                    <a:pt x="80005" y="500188"/>
                    <a:pt x="114009" y="516380"/>
                  </a:cubicBezTo>
                  <a:cubicBezTo>
                    <a:pt x="182113" y="451896"/>
                    <a:pt x="209259" y="391412"/>
                    <a:pt x="221165" y="348740"/>
                  </a:cubicBezTo>
                  <a:cubicBezTo>
                    <a:pt x="224861" y="335786"/>
                    <a:pt x="227576" y="322575"/>
                    <a:pt x="229261" y="309212"/>
                  </a:cubicBezTo>
                  <a:cubicBezTo>
                    <a:pt x="233643" y="276446"/>
                    <a:pt x="233167" y="239012"/>
                    <a:pt x="237548" y="165194"/>
                  </a:cubicBezTo>
                  <a:cubicBezTo>
                    <a:pt x="238691" y="145191"/>
                    <a:pt x="240025" y="126236"/>
                    <a:pt x="241358" y="108615"/>
                  </a:cubicBezTo>
                  <a:cubicBezTo>
                    <a:pt x="242025" y="99662"/>
                    <a:pt x="242692" y="91089"/>
                    <a:pt x="243454" y="8289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4"/>
            <p:cNvSpPr/>
            <p:nvPr/>
          </p:nvSpPr>
          <p:spPr>
            <a:xfrm>
              <a:off x="5719761" y="3385756"/>
              <a:ext cx="482250" cy="1078801"/>
            </a:xfrm>
            <a:custGeom>
              <a:avLst/>
              <a:gdLst/>
              <a:ahLst/>
              <a:cxnLst/>
              <a:rect l="l" t="t" r="r" b="b"/>
              <a:pathLst>
                <a:path w="482250" h="1078801" extrusionOk="0">
                  <a:moveTo>
                    <a:pt x="-394" y="1045304"/>
                  </a:moveTo>
                  <a:cubicBezTo>
                    <a:pt x="19151" y="850632"/>
                    <a:pt x="54965" y="657931"/>
                    <a:pt x="106667" y="469232"/>
                  </a:cubicBezTo>
                  <a:cubicBezTo>
                    <a:pt x="151158" y="309402"/>
                    <a:pt x="205917" y="152611"/>
                    <a:pt x="270592" y="-160"/>
                  </a:cubicBezTo>
                  <a:lnTo>
                    <a:pt x="481857" y="83850"/>
                  </a:lnTo>
                  <a:cubicBezTo>
                    <a:pt x="384292" y="426941"/>
                    <a:pt x="254457" y="760030"/>
                    <a:pt x="94094" y="1078641"/>
                  </a:cubicBezTo>
                  <a:close/>
                </a:path>
              </a:pathLst>
            </a:custGeom>
            <a:solidFill>
              <a:srgbClr val="A441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4"/>
            <p:cNvSpPr/>
            <p:nvPr/>
          </p:nvSpPr>
          <p:spPr>
            <a:xfrm>
              <a:off x="5990081" y="2852166"/>
              <a:ext cx="344233" cy="617410"/>
            </a:xfrm>
            <a:custGeom>
              <a:avLst/>
              <a:gdLst/>
              <a:ahLst/>
              <a:cxnLst/>
              <a:rect l="l" t="t" r="r" b="b"/>
              <a:pathLst>
                <a:path w="344233" h="617410" extrusionOk="0">
                  <a:moveTo>
                    <a:pt x="210871" y="617250"/>
                  </a:moveTo>
                  <a:lnTo>
                    <a:pt x="-394" y="533144"/>
                  </a:lnTo>
                  <a:cubicBezTo>
                    <a:pt x="31896" y="455611"/>
                    <a:pt x="64948" y="380744"/>
                    <a:pt x="97904" y="306354"/>
                  </a:cubicBezTo>
                  <a:cubicBezTo>
                    <a:pt x="154197" y="179005"/>
                    <a:pt x="204870" y="74230"/>
                    <a:pt x="242017" y="-160"/>
                  </a:cubicBezTo>
                  <a:lnTo>
                    <a:pt x="343840" y="32225"/>
                  </a:lnTo>
                  <a:cubicBezTo>
                    <a:pt x="311893" y="218591"/>
                    <a:pt x="270564" y="403233"/>
                    <a:pt x="220015" y="585436"/>
                  </a:cubicBezTo>
                  <a:cubicBezTo>
                    <a:pt x="216966" y="596105"/>
                    <a:pt x="214300" y="606677"/>
                    <a:pt x="210871" y="61725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4"/>
            <p:cNvSpPr/>
            <p:nvPr/>
          </p:nvSpPr>
          <p:spPr>
            <a:xfrm>
              <a:off x="6073139" y="2883217"/>
              <a:ext cx="260032" cy="566546"/>
            </a:xfrm>
            <a:custGeom>
              <a:avLst/>
              <a:gdLst/>
              <a:ahLst/>
              <a:cxnLst/>
              <a:rect l="l" t="t" r="r" b="b"/>
              <a:pathLst>
                <a:path w="260032" h="566546" extrusionOk="0">
                  <a:moveTo>
                    <a:pt x="77616" y="566387"/>
                  </a:moveTo>
                  <a:lnTo>
                    <a:pt x="-394" y="535335"/>
                  </a:lnTo>
                  <a:cubicBezTo>
                    <a:pt x="30658" y="459135"/>
                    <a:pt x="61233" y="385031"/>
                    <a:pt x="91808" y="311212"/>
                  </a:cubicBezTo>
                  <a:cubicBezTo>
                    <a:pt x="145053" y="182529"/>
                    <a:pt x="190868" y="75849"/>
                    <a:pt x="223825" y="-160"/>
                  </a:cubicBezTo>
                  <a:cubicBezTo>
                    <a:pt x="235731" y="2221"/>
                    <a:pt x="247637" y="4412"/>
                    <a:pt x="259639" y="6602"/>
                  </a:cubicBezTo>
                  <a:cubicBezTo>
                    <a:pt x="258019" y="16127"/>
                    <a:pt x="256305" y="25652"/>
                    <a:pt x="254685" y="35177"/>
                  </a:cubicBezTo>
                  <a:cubicBezTo>
                    <a:pt x="206108" y="190816"/>
                    <a:pt x="150482" y="359694"/>
                    <a:pt x="87045" y="540002"/>
                  </a:cubicBezTo>
                  <a:cubicBezTo>
                    <a:pt x="83616" y="548670"/>
                    <a:pt x="80759" y="557624"/>
                    <a:pt x="77616" y="566387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4"/>
            <p:cNvSpPr/>
            <p:nvPr/>
          </p:nvSpPr>
          <p:spPr>
            <a:xfrm>
              <a:off x="5723191" y="3418808"/>
              <a:ext cx="428148" cy="1026033"/>
            </a:xfrm>
            <a:custGeom>
              <a:avLst/>
              <a:gdLst/>
              <a:ahLst/>
              <a:cxnLst/>
              <a:rect l="l" t="t" r="r" b="b"/>
              <a:pathLst>
                <a:path w="428148" h="1026033" extrusionOk="0">
                  <a:moveTo>
                    <a:pt x="-394" y="1013585"/>
                  </a:moveTo>
                  <a:cubicBezTo>
                    <a:pt x="61900" y="791843"/>
                    <a:pt x="123431" y="605439"/>
                    <a:pt x="171723" y="468755"/>
                  </a:cubicBezTo>
                  <a:cubicBezTo>
                    <a:pt x="231921" y="297305"/>
                    <a:pt x="290404" y="146906"/>
                    <a:pt x="348030" y="4221"/>
                  </a:cubicBezTo>
                  <a:lnTo>
                    <a:pt x="348030" y="4221"/>
                  </a:lnTo>
                  <a:lnTo>
                    <a:pt x="349745" y="-160"/>
                  </a:lnTo>
                  <a:lnTo>
                    <a:pt x="427755" y="30891"/>
                  </a:lnTo>
                  <a:cubicBezTo>
                    <a:pt x="427278" y="32320"/>
                    <a:pt x="426707" y="33844"/>
                    <a:pt x="426135" y="35273"/>
                  </a:cubicBezTo>
                  <a:lnTo>
                    <a:pt x="426135" y="35273"/>
                  </a:lnTo>
                  <a:cubicBezTo>
                    <a:pt x="291261" y="415320"/>
                    <a:pt x="155340" y="749648"/>
                    <a:pt x="34849" y="102587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4"/>
            <p:cNvSpPr/>
            <p:nvPr/>
          </p:nvSpPr>
          <p:spPr>
            <a:xfrm>
              <a:off x="5722714" y="3460051"/>
              <a:ext cx="482441" cy="1005744"/>
            </a:xfrm>
            <a:custGeom>
              <a:avLst/>
              <a:gdLst/>
              <a:ahLst/>
              <a:cxnLst/>
              <a:rect l="l" t="t" r="r" b="b"/>
              <a:pathLst>
                <a:path w="482441" h="1005744" extrusionOk="0">
                  <a:moveTo>
                    <a:pt x="-394" y="972152"/>
                  </a:moveTo>
                  <a:cubicBezTo>
                    <a:pt x="-347" y="971770"/>
                    <a:pt x="-347" y="971390"/>
                    <a:pt x="-394" y="971009"/>
                  </a:cubicBezTo>
                  <a:lnTo>
                    <a:pt x="66281" y="994630"/>
                  </a:lnTo>
                  <a:cubicBezTo>
                    <a:pt x="226853" y="676048"/>
                    <a:pt x="356841" y="342968"/>
                    <a:pt x="454520" y="-160"/>
                  </a:cubicBezTo>
                  <a:lnTo>
                    <a:pt x="482047" y="10793"/>
                  </a:lnTo>
                  <a:cubicBezTo>
                    <a:pt x="384330" y="353903"/>
                    <a:pt x="254333" y="686992"/>
                    <a:pt x="93808" y="100558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4"/>
            <p:cNvSpPr/>
            <p:nvPr/>
          </p:nvSpPr>
          <p:spPr>
            <a:xfrm>
              <a:off x="6177342" y="2876835"/>
              <a:ext cx="160686" cy="593883"/>
            </a:xfrm>
            <a:custGeom>
              <a:avLst/>
              <a:gdLst/>
              <a:ahLst/>
              <a:cxnLst/>
              <a:rect l="l" t="t" r="r" b="b"/>
              <a:pathLst>
                <a:path w="160686" h="593883" extrusionOk="0">
                  <a:moveTo>
                    <a:pt x="27038" y="593723"/>
                  </a:moveTo>
                  <a:lnTo>
                    <a:pt x="-394" y="582769"/>
                  </a:lnTo>
                  <a:cubicBezTo>
                    <a:pt x="2654" y="572292"/>
                    <a:pt x="5607" y="561624"/>
                    <a:pt x="8559" y="550956"/>
                  </a:cubicBezTo>
                  <a:cubicBezTo>
                    <a:pt x="59128" y="369467"/>
                    <a:pt x="100457" y="185520"/>
                    <a:pt x="132384" y="-160"/>
                  </a:cubicBezTo>
                  <a:lnTo>
                    <a:pt x="160293" y="8698"/>
                  </a:lnTo>
                  <a:cubicBezTo>
                    <a:pt x="128355" y="195064"/>
                    <a:pt x="87026" y="379706"/>
                    <a:pt x="36468" y="561910"/>
                  </a:cubicBezTo>
                  <a:cubicBezTo>
                    <a:pt x="32658" y="572578"/>
                    <a:pt x="29705" y="583246"/>
                    <a:pt x="27038" y="593723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4"/>
            <p:cNvSpPr/>
            <p:nvPr/>
          </p:nvSpPr>
          <p:spPr>
            <a:xfrm>
              <a:off x="6023609" y="3301269"/>
              <a:ext cx="204978" cy="81534"/>
            </a:xfrm>
            <a:custGeom>
              <a:avLst/>
              <a:gdLst/>
              <a:ahLst/>
              <a:cxnLst/>
              <a:rect l="l" t="t" r="r" b="b"/>
              <a:pathLst>
                <a:path w="204978" h="81534" extrusionOk="0">
                  <a:moveTo>
                    <a:pt x="204978" y="81534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4"/>
            <p:cNvSpPr/>
            <p:nvPr/>
          </p:nvSpPr>
          <p:spPr>
            <a:xfrm>
              <a:off x="6231344" y="2391155"/>
              <a:ext cx="236035" cy="443674"/>
            </a:xfrm>
            <a:custGeom>
              <a:avLst/>
              <a:gdLst/>
              <a:ahLst/>
              <a:cxnLst/>
              <a:rect l="l" t="t" r="r" b="b"/>
              <a:pathLst>
                <a:path w="236035" h="443674" extrusionOk="0">
                  <a:moveTo>
                    <a:pt x="59809" y="443514"/>
                  </a:moveTo>
                  <a:cubicBezTo>
                    <a:pt x="36664" y="422454"/>
                    <a:pt x="19071" y="396023"/>
                    <a:pt x="8565" y="366552"/>
                  </a:cubicBezTo>
                  <a:cubicBezTo>
                    <a:pt x="-4180" y="327576"/>
                    <a:pt x="-3303" y="285428"/>
                    <a:pt x="11041" y="247013"/>
                  </a:cubicBezTo>
                  <a:cubicBezTo>
                    <a:pt x="11518" y="245585"/>
                    <a:pt x="11994" y="244156"/>
                    <a:pt x="12565" y="242822"/>
                  </a:cubicBezTo>
                  <a:cubicBezTo>
                    <a:pt x="16213" y="232735"/>
                    <a:pt x="20376" y="222848"/>
                    <a:pt x="25043" y="213200"/>
                  </a:cubicBezTo>
                  <a:lnTo>
                    <a:pt x="25043" y="213200"/>
                  </a:lnTo>
                  <a:cubicBezTo>
                    <a:pt x="34092" y="194150"/>
                    <a:pt x="44093" y="177386"/>
                    <a:pt x="52571" y="163289"/>
                  </a:cubicBezTo>
                  <a:cubicBezTo>
                    <a:pt x="91852" y="99014"/>
                    <a:pt x="147582" y="46398"/>
                    <a:pt x="214019" y="10889"/>
                  </a:cubicBezTo>
                  <a:cubicBezTo>
                    <a:pt x="219829" y="7745"/>
                    <a:pt x="225259" y="4888"/>
                    <a:pt x="230497" y="2316"/>
                  </a:cubicBezTo>
                  <a:lnTo>
                    <a:pt x="235641" y="-160"/>
                  </a:lnTo>
                  <a:cubicBezTo>
                    <a:pt x="234403" y="10698"/>
                    <a:pt x="233069" y="23176"/>
                    <a:pt x="231640" y="37178"/>
                  </a:cubicBezTo>
                  <a:lnTo>
                    <a:pt x="231640" y="37749"/>
                  </a:lnTo>
                  <a:cubicBezTo>
                    <a:pt x="228030" y="54932"/>
                    <a:pt x="225954" y="72401"/>
                    <a:pt x="225449" y="89946"/>
                  </a:cubicBezTo>
                  <a:cubicBezTo>
                    <a:pt x="225449" y="94899"/>
                    <a:pt x="225449" y="99471"/>
                    <a:pt x="225449" y="104996"/>
                  </a:cubicBezTo>
                  <a:cubicBezTo>
                    <a:pt x="225449" y="106043"/>
                    <a:pt x="225449" y="107186"/>
                    <a:pt x="225449" y="108234"/>
                  </a:cubicBezTo>
                  <a:cubicBezTo>
                    <a:pt x="224116" y="125855"/>
                    <a:pt x="222782" y="144810"/>
                    <a:pt x="221639" y="164813"/>
                  </a:cubicBezTo>
                  <a:cubicBezTo>
                    <a:pt x="217258" y="238631"/>
                    <a:pt x="217734" y="276065"/>
                    <a:pt x="213353" y="308831"/>
                  </a:cubicBezTo>
                  <a:cubicBezTo>
                    <a:pt x="211162" y="313784"/>
                    <a:pt x="208685" y="318356"/>
                    <a:pt x="206113" y="323785"/>
                  </a:cubicBezTo>
                  <a:cubicBezTo>
                    <a:pt x="164299" y="401604"/>
                    <a:pt x="87337" y="433132"/>
                    <a:pt x="59809" y="443514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4"/>
            <p:cNvSpPr/>
            <p:nvPr/>
          </p:nvSpPr>
          <p:spPr>
            <a:xfrm>
              <a:off x="6243960" y="2390679"/>
              <a:ext cx="223323" cy="368617"/>
            </a:xfrm>
            <a:custGeom>
              <a:avLst/>
              <a:gdLst/>
              <a:ahLst/>
              <a:cxnLst/>
              <a:rect l="l" t="t" r="r" b="b"/>
              <a:pathLst>
                <a:path w="223323" h="368617" extrusionOk="0">
                  <a:moveTo>
                    <a:pt x="215024" y="82612"/>
                  </a:moveTo>
                  <a:cubicBezTo>
                    <a:pt x="214452" y="85088"/>
                    <a:pt x="213690" y="87470"/>
                    <a:pt x="212928" y="90041"/>
                  </a:cubicBezTo>
                  <a:cubicBezTo>
                    <a:pt x="210690" y="97833"/>
                    <a:pt x="208013" y="105500"/>
                    <a:pt x="204927" y="112997"/>
                  </a:cubicBezTo>
                  <a:cubicBezTo>
                    <a:pt x="187020" y="157193"/>
                    <a:pt x="163684" y="179005"/>
                    <a:pt x="115583" y="241870"/>
                  </a:cubicBezTo>
                  <a:cubicBezTo>
                    <a:pt x="94056" y="269969"/>
                    <a:pt x="62528" y="312831"/>
                    <a:pt x="27095" y="368457"/>
                  </a:cubicBezTo>
                  <a:cubicBezTo>
                    <a:pt x="7312" y="330043"/>
                    <a:pt x="-2079" y="287133"/>
                    <a:pt x="-146" y="243965"/>
                  </a:cubicBezTo>
                  <a:cubicBezTo>
                    <a:pt x="-241" y="243594"/>
                    <a:pt x="-241" y="243194"/>
                    <a:pt x="-146" y="242822"/>
                  </a:cubicBezTo>
                  <a:cubicBezTo>
                    <a:pt x="3502" y="232735"/>
                    <a:pt x="7664" y="222849"/>
                    <a:pt x="12332" y="213200"/>
                  </a:cubicBezTo>
                  <a:lnTo>
                    <a:pt x="12332" y="213200"/>
                  </a:lnTo>
                  <a:cubicBezTo>
                    <a:pt x="21380" y="194150"/>
                    <a:pt x="31382" y="177386"/>
                    <a:pt x="39859" y="163289"/>
                  </a:cubicBezTo>
                  <a:cubicBezTo>
                    <a:pt x="79169" y="99033"/>
                    <a:pt x="134899" y="46426"/>
                    <a:pt x="201308" y="10889"/>
                  </a:cubicBezTo>
                  <a:cubicBezTo>
                    <a:pt x="207118" y="7745"/>
                    <a:pt x="212547" y="4888"/>
                    <a:pt x="217786" y="2316"/>
                  </a:cubicBezTo>
                  <a:lnTo>
                    <a:pt x="222929" y="-160"/>
                  </a:lnTo>
                  <a:cubicBezTo>
                    <a:pt x="221691" y="10698"/>
                    <a:pt x="220358" y="23176"/>
                    <a:pt x="218929" y="37178"/>
                  </a:cubicBezTo>
                  <a:lnTo>
                    <a:pt x="218929" y="37749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38" name="Google Shape;1138;p4"/>
          <p:cNvGrpSpPr/>
          <p:nvPr/>
        </p:nvGrpSpPr>
        <p:grpSpPr>
          <a:xfrm>
            <a:off x="277801" y="4043691"/>
            <a:ext cx="295673" cy="934749"/>
            <a:chOff x="5747859" y="2329719"/>
            <a:chExt cx="696850" cy="2203037"/>
          </a:xfrm>
        </p:grpSpPr>
        <p:sp>
          <p:nvSpPr>
            <p:cNvPr id="1139" name="Google Shape;1139;p4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4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4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4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4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4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4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46" name="Google Shape;1146;p4"/>
          <p:cNvGrpSpPr/>
          <p:nvPr/>
        </p:nvGrpSpPr>
        <p:grpSpPr>
          <a:xfrm>
            <a:off x="224439" y="4602661"/>
            <a:ext cx="481652" cy="487036"/>
            <a:chOff x="5529738" y="2852832"/>
            <a:chExt cx="1135168" cy="1147858"/>
          </a:xfrm>
        </p:grpSpPr>
        <p:sp>
          <p:nvSpPr>
            <p:cNvPr id="1147" name="Google Shape;1147;p4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4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4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4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4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4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4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4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4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4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4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4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4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4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4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4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4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4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4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4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4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4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4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4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4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4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4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4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4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4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4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4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4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4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4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4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4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4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4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4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4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4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4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4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4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4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4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4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4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4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4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4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4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4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4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4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4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4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4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4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4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4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4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4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4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4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4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4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4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4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4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4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4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4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4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4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4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4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4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4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4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4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4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4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4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4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4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4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4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4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4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4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4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4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4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4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4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4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4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4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4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4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4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4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4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4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4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4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4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4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4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4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4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4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4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4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4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4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4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4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4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4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4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4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4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4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4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4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4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4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2" name="Google Shape;1282;p4"/>
          <p:cNvGrpSpPr/>
          <p:nvPr/>
        </p:nvGrpSpPr>
        <p:grpSpPr>
          <a:xfrm>
            <a:off x="567448" y="5069448"/>
            <a:ext cx="194313" cy="206842"/>
            <a:chOff x="5867114" y="3186397"/>
            <a:chExt cx="457961" cy="487489"/>
          </a:xfrm>
        </p:grpSpPr>
        <p:sp>
          <p:nvSpPr>
            <p:cNvPr id="1283" name="Google Shape;1283;p4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4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4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4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4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8" name="Google Shape;1288;p4"/>
          <p:cNvGrpSpPr/>
          <p:nvPr/>
        </p:nvGrpSpPr>
        <p:grpSpPr>
          <a:xfrm>
            <a:off x="262634" y="5469313"/>
            <a:ext cx="1304812" cy="1220797"/>
            <a:chOff x="7623929" y="2779113"/>
            <a:chExt cx="3075210" cy="2877203"/>
          </a:xfrm>
        </p:grpSpPr>
        <p:sp>
          <p:nvSpPr>
            <p:cNvPr id="1289" name="Google Shape;1289;p4"/>
            <p:cNvSpPr/>
            <p:nvPr/>
          </p:nvSpPr>
          <p:spPr>
            <a:xfrm>
              <a:off x="9279751" y="2779113"/>
              <a:ext cx="1419388" cy="2877203"/>
            </a:xfrm>
            <a:custGeom>
              <a:avLst/>
              <a:gdLst/>
              <a:ahLst/>
              <a:cxnLst/>
              <a:rect l="l" t="t" r="r" b="b"/>
              <a:pathLst>
                <a:path w="1419388" h="2877203" extrusionOk="0">
                  <a:moveTo>
                    <a:pt x="29922" y="332174"/>
                  </a:moveTo>
                  <a:lnTo>
                    <a:pt x="289859" y="39471"/>
                  </a:lnTo>
                  <a:cubicBezTo>
                    <a:pt x="312653" y="13744"/>
                    <a:pt x="345495" y="-820"/>
                    <a:pt x="379871" y="-439"/>
                  </a:cubicBezTo>
                  <a:cubicBezTo>
                    <a:pt x="490170" y="704"/>
                    <a:pt x="746107" y="8420"/>
                    <a:pt x="912699" y="13658"/>
                  </a:cubicBezTo>
                  <a:cubicBezTo>
                    <a:pt x="1002062" y="16449"/>
                    <a:pt x="1076443" y="83153"/>
                    <a:pt x="1088912" y="171678"/>
                  </a:cubicBezTo>
                  <a:cubicBezTo>
                    <a:pt x="1157301" y="655262"/>
                    <a:pt x="1367137" y="2139829"/>
                    <a:pt x="1418000" y="2502541"/>
                  </a:cubicBezTo>
                  <a:cubicBezTo>
                    <a:pt x="1424820" y="2551366"/>
                    <a:pt x="1400750" y="2599334"/>
                    <a:pt x="1357517" y="2623032"/>
                  </a:cubicBezTo>
                  <a:lnTo>
                    <a:pt x="921748" y="2862109"/>
                  </a:lnTo>
                  <a:cubicBezTo>
                    <a:pt x="864226" y="2893647"/>
                    <a:pt x="792036" y="2872577"/>
                    <a:pt x="760499" y="2815066"/>
                  </a:cubicBezTo>
                  <a:cubicBezTo>
                    <a:pt x="757737" y="2810036"/>
                    <a:pt x="755346" y="2804807"/>
                    <a:pt x="753346" y="2799435"/>
                  </a:cubicBezTo>
                  <a:lnTo>
                    <a:pt x="639903" y="2494635"/>
                  </a:lnTo>
                  <a:cubicBezTo>
                    <a:pt x="619710" y="2440267"/>
                    <a:pt x="641732" y="2379259"/>
                    <a:pt x="692005" y="2350331"/>
                  </a:cubicBezTo>
                  <a:lnTo>
                    <a:pt x="923653" y="2216981"/>
                  </a:lnTo>
                  <a:cubicBezTo>
                    <a:pt x="965658" y="2192769"/>
                    <a:pt x="988737" y="2145449"/>
                    <a:pt x="981946" y="2097443"/>
                  </a:cubicBezTo>
                  <a:lnTo>
                    <a:pt x="767443" y="579253"/>
                  </a:lnTo>
                  <a:cubicBezTo>
                    <a:pt x="758137" y="514321"/>
                    <a:pt x="697958" y="469220"/>
                    <a:pt x="633026" y="478516"/>
                  </a:cubicBezTo>
                  <a:cubicBezTo>
                    <a:pt x="620720" y="480279"/>
                    <a:pt x="608775" y="483965"/>
                    <a:pt x="597612" y="489432"/>
                  </a:cubicBezTo>
                  <a:lnTo>
                    <a:pt x="398349" y="587159"/>
                  </a:lnTo>
                  <a:cubicBezTo>
                    <a:pt x="371317" y="600389"/>
                    <a:pt x="340275" y="602875"/>
                    <a:pt x="311481" y="594112"/>
                  </a:cubicBezTo>
                  <a:lnTo>
                    <a:pt x="84024" y="524770"/>
                  </a:lnTo>
                  <a:cubicBezTo>
                    <a:pt x="21302" y="505749"/>
                    <a:pt x="-14131" y="439473"/>
                    <a:pt x="4900" y="376751"/>
                  </a:cubicBezTo>
                  <a:cubicBezTo>
                    <a:pt x="9900" y="360254"/>
                    <a:pt x="18444" y="345043"/>
                    <a:pt x="29922" y="332174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4"/>
            <p:cNvSpPr/>
            <p:nvPr/>
          </p:nvSpPr>
          <p:spPr>
            <a:xfrm>
              <a:off x="7624204" y="2779113"/>
              <a:ext cx="1313349" cy="2824581"/>
            </a:xfrm>
            <a:custGeom>
              <a:avLst/>
              <a:gdLst/>
              <a:ahLst/>
              <a:cxnLst/>
              <a:rect l="l" t="t" r="r" b="b"/>
              <a:pathLst>
                <a:path w="1313349" h="2824581" extrusionOk="0">
                  <a:moveTo>
                    <a:pt x="1252272" y="190347"/>
                  </a:moveTo>
                  <a:lnTo>
                    <a:pt x="1118350" y="39471"/>
                  </a:lnTo>
                  <a:cubicBezTo>
                    <a:pt x="1095547" y="13753"/>
                    <a:pt x="1062705" y="-810"/>
                    <a:pt x="1028339" y="-439"/>
                  </a:cubicBezTo>
                  <a:cubicBezTo>
                    <a:pt x="905466" y="894"/>
                    <a:pt x="601905" y="10229"/>
                    <a:pt x="442456" y="15373"/>
                  </a:cubicBezTo>
                  <a:cubicBezTo>
                    <a:pt x="383477" y="17220"/>
                    <a:pt x="334357" y="61169"/>
                    <a:pt x="325966" y="119576"/>
                  </a:cubicBezTo>
                  <a:cubicBezTo>
                    <a:pt x="269577" y="511434"/>
                    <a:pt x="70029" y="1933231"/>
                    <a:pt x="2115" y="2419387"/>
                  </a:cubicBezTo>
                  <a:cubicBezTo>
                    <a:pt x="-11810" y="2518248"/>
                    <a:pt x="36834" y="2615421"/>
                    <a:pt x="124321" y="2663513"/>
                  </a:cubicBezTo>
                  <a:lnTo>
                    <a:pt x="363018" y="2794482"/>
                  </a:lnTo>
                  <a:cubicBezTo>
                    <a:pt x="479442" y="2858319"/>
                    <a:pt x="625565" y="2815685"/>
                    <a:pt x="689401" y="2699260"/>
                  </a:cubicBezTo>
                  <a:cubicBezTo>
                    <a:pt x="695002" y="2689040"/>
                    <a:pt x="699850" y="2678429"/>
                    <a:pt x="703917" y="2667513"/>
                  </a:cubicBezTo>
                  <a:lnTo>
                    <a:pt x="732492" y="2591313"/>
                  </a:lnTo>
                  <a:cubicBezTo>
                    <a:pt x="773383" y="2481233"/>
                    <a:pt x="728759" y="2357713"/>
                    <a:pt x="626955" y="2299182"/>
                  </a:cubicBezTo>
                  <a:lnTo>
                    <a:pt x="555804" y="2258129"/>
                  </a:lnTo>
                  <a:cubicBezTo>
                    <a:pt x="470736" y="2209170"/>
                    <a:pt x="424006" y="2113377"/>
                    <a:pt x="437789" y="2016194"/>
                  </a:cubicBezTo>
                  <a:lnTo>
                    <a:pt x="617335" y="745464"/>
                  </a:lnTo>
                  <a:cubicBezTo>
                    <a:pt x="635928" y="614000"/>
                    <a:pt x="757572" y="522493"/>
                    <a:pt x="889036" y="541086"/>
                  </a:cubicBezTo>
                  <a:cubicBezTo>
                    <a:pt x="914106" y="544629"/>
                    <a:pt x="938451" y="552106"/>
                    <a:pt x="961188" y="563250"/>
                  </a:cubicBezTo>
                  <a:lnTo>
                    <a:pt x="966712" y="566013"/>
                  </a:lnTo>
                  <a:cubicBezTo>
                    <a:pt x="1021462" y="592778"/>
                    <a:pt x="1084327" y="597817"/>
                    <a:pt x="1142639" y="580110"/>
                  </a:cubicBezTo>
                  <a:lnTo>
                    <a:pt x="1142639" y="580110"/>
                  </a:lnTo>
                  <a:cubicBezTo>
                    <a:pt x="1269664" y="541448"/>
                    <a:pt x="1341292" y="407126"/>
                    <a:pt x="1302621" y="280110"/>
                  </a:cubicBezTo>
                  <a:cubicBezTo>
                    <a:pt x="1292515" y="246906"/>
                    <a:pt x="1275341" y="216283"/>
                    <a:pt x="1252272" y="19034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4"/>
            <p:cNvSpPr/>
            <p:nvPr/>
          </p:nvSpPr>
          <p:spPr>
            <a:xfrm>
              <a:off x="7914474" y="2784263"/>
              <a:ext cx="643919" cy="2679668"/>
            </a:xfrm>
            <a:custGeom>
              <a:avLst/>
              <a:gdLst/>
              <a:ahLst/>
              <a:cxnLst/>
              <a:rect l="l" t="t" r="r" b="b"/>
              <a:pathLst>
                <a:path w="643919" h="2679668" extrusionOk="0">
                  <a:moveTo>
                    <a:pt x="643676" y="-446"/>
                  </a:moveTo>
                  <a:cubicBezTo>
                    <a:pt x="568143" y="134609"/>
                    <a:pt x="527328" y="286314"/>
                    <a:pt x="524899" y="441038"/>
                  </a:cubicBezTo>
                  <a:cubicBezTo>
                    <a:pt x="401694" y="436456"/>
                    <a:pt x="294966" y="525753"/>
                    <a:pt x="277726" y="647826"/>
                  </a:cubicBezTo>
                  <a:lnTo>
                    <a:pt x="98180" y="1918461"/>
                  </a:lnTo>
                  <a:cubicBezTo>
                    <a:pt x="84225" y="2015654"/>
                    <a:pt x="130803" y="2111551"/>
                    <a:pt x="215813" y="2160682"/>
                  </a:cubicBezTo>
                  <a:lnTo>
                    <a:pt x="286965" y="2201639"/>
                  </a:lnTo>
                  <a:cubicBezTo>
                    <a:pt x="388844" y="2260256"/>
                    <a:pt x="433431" y="2383909"/>
                    <a:pt x="392407" y="2494057"/>
                  </a:cubicBezTo>
                  <a:lnTo>
                    <a:pt x="363832" y="2570257"/>
                  </a:lnTo>
                  <a:cubicBezTo>
                    <a:pt x="347811" y="2613748"/>
                    <a:pt x="319436" y="2651619"/>
                    <a:pt x="282202" y="2679223"/>
                  </a:cubicBezTo>
                  <a:lnTo>
                    <a:pt x="107323" y="2571209"/>
                  </a:lnTo>
                  <a:cubicBezTo>
                    <a:pt x="31790" y="2524632"/>
                    <a:pt x="-10215" y="2430620"/>
                    <a:pt x="1786" y="2334894"/>
                  </a:cubicBezTo>
                  <a:cubicBezTo>
                    <a:pt x="60556" y="1864454"/>
                    <a:pt x="232577" y="488568"/>
                    <a:pt x="281059" y="109378"/>
                  </a:cubicBezTo>
                  <a:cubicBezTo>
                    <a:pt x="288298" y="52894"/>
                    <a:pt x="330685" y="10317"/>
                    <a:pt x="381548" y="8508"/>
                  </a:cubicBezTo>
                  <a:cubicBezTo>
                    <a:pt x="449652" y="6031"/>
                    <a:pt x="548426" y="2602"/>
                    <a:pt x="643676" y="-446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4"/>
            <p:cNvSpPr/>
            <p:nvPr/>
          </p:nvSpPr>
          <p:spPr>
            <a:xfrm>
              <a:off x="9787975" y="2790455"/>
              <a:ext cx="640014" cy="2679287"/>
            </a:xfrm>
            <a:custGeom>
              <a:avLst/>
              <a:gdLst/>
              <a:ahLst/>
              <a:cxnLst/>
              <a:rect l="l" t="t" r="r" b="b"/>
              <a:pathLst>
                <a:path w="640014" h="2679287" extrusionOk="0">
                  <a:moveTo>
                    <a:pt x="532300" y="2571114"/>
                  </a:moveTo>
                  <a:lnTo>
                    <a:pt x="357326" y="2678841"/>
                  </a:lnTo>
                  <a:cubicBezTo>
                    <a:pt x="320093" y="2651238"/>
                    <a:pt x="291718" y="2613367"/>
                    <a:pt x="275696" y="2569875"/>
                  </a:cubicBezTo>
                  <a:lnTo>
                    <a:pt x="247121" y="2493675"/>
                  </a:lnTo>
                  <a:cubicBezTo>
                    <a:pt x="206202" y="2383633"/>
                    <a:pt x="250731" y="2260132"/>
                    <a:pt x="352468" y="2201544"/>
                  </a:cubicBezTo>
                  <a:lnTo>
                    <a:pt x="423620" y="2160586"/>
                  </a:lnTo>
                  <a:cubicBezTo>
                    <a:pt x="508850" y="2111618"/>
                    <a:pt x="555665" y="2015682"/>
                    <a:pt x="541825" y="1918366"/>
                  </a:cubicBezTo>
                  <a:lnTo>
                    <a:pt x="362279" y="647730"/>
                  </a:lnTo>
                  <a:cubicBezTo>
                    <a:pt x="345076" y="525629"/>
                    <a:pt x="238320" y="436323"/>
                    <a:pt x="115105" y="440943"/>
                  </a:cubicBezTo>
                  <a:cubicBezTo>
                    <a:pt x="113648" y="286552"/>
                    <a:pt x="74024" y="134914"/>
                    <a:pt x="-243" y="-446"/>
                  </a:cubicBezTo>
                  <a:cubicBezTo>
                    <a:pt x="93674" y="2602"/>
                    <a:pt x="190734" y="5936"/>
                    <a:pt x="257980" y="8412"/>
                  </a:cubicBezTo>
                  <a:cubicBezTo>
                    <a:pt x="308843" y="10222"/>
                    <a:pt x="351230" y="52703"/>
                    <a:pt x="358469" y="109282"/>
                  </a:cubicBezTo>
                  <a:cubicBezTo>
                    <a:pt x="407046" y="488472"/>
                    <a:pt x="579067" y="1864358"/>
                    <a:pt x="637742" y="2334798"/>
                  </a:cubicBezTo>
                  <a:cubicBezTo>
                    <a:pt x="649743" y="2430715"/>
                    <a:pt x="607738" y="2524536"/>
                    <a:pt x="532300" y="2571114"/>
                  </a:cubicBez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4"/>
            <p:cNvSpPr/>
            <p:nvPr/>
          </p:nvSpPr>
          <p:spPr>
            <a:xfrm>
              <a:off x="10218039" y="2797313"/>
              <a:ext cx="472727" cy="2800349"/>
            </a:xfrm>
            <a:custGeom>
              <a:avLst/>
              <a:gdLst/>
              <a:ahLst/>
              <a:cxnLst/>
              <a:rect l="l" t="t" r="r" b="b"/>
              <a:pathLst>
                <a:path w="472727" h="2800349" extrusionOk="0">
                  <a:moveTo>
                    <a:pt x="29570" y="506"/>
                  </a:moveTo>
                  <a:lnTo>
                    <a:pt x="-243" y="-446"/>
                  </a:lnTo>
                  <a:cubicBezTo>
                    <a:pt x="5948" y="12251"/>
                    <a:pt x="10063" y="25852"/>
                    <a:pt x="11949" y="39845"/>
                  </a:cubicBezTo>
                  <a:cubicBezTo>
                    <a:pt x="68337" y="451420"/>
                    <a:pt x="267886" y="1944845"/>
                    <a:pt x="335799" y="2455099"/>
                  </a:cubicBezTo>
                  <a:cubicBezTo>
                    <a:pt x="350382" y="2557416"/>
                    <a:pt x="302081" y="2658486"/>
                    <a:pt x="213307" y="2711417"/>
                  </a:cubicBezTo>
                  <a:lnTo>
                    <a:pt x="59764" y="2799904"/>
                  </a:lnTo>
                  <a:cubicBezTo>
                    <a:pt x="76786" y="2794961"/>
                    <a:pt x="93197" y="2788160"/>
                    <a:pt x="108723" y="2779616"/>
                  </a:cubicBezTo>
                  <a:lnTo>
                    <a:pt x="347514" y="2648647"/>
                  </a:lnTo>
                  <a:cubicBezTo>
                    <a:pt x="435078" y="2600736"/>
                    <a:pt x="483912" y="2503677"/>
                    <a:pt x="470196" y="2404807"/>
                  </a:cubicBezTo>
                  <a:cubicBezTo>
                    <a:pt x="401998" y="1919032"/>
                    <a:pt x="202449" y="496854"/>
                    <a:pt x="146346" y="104996"/>
                  </a:cubicBezTo>
                  <a:cubicBezTo>
                    <a:pt x="138070" y="46369"/>
                    <a:pt x="88749" y="2240"/>
                    <a:pt x="29570" y="506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4"/>
            <p:cNvSpPr/>
            <p:nvPr/>
          </p:nvSpPr>
          <p:spPr>
            <a:xfrm>
              <a:off x="7623929" y="2800446"/>
              <a:ext cx="472882" cy="2800350"/>
            </a:xfrm>
            <a:custGeom>
              <a:avLst/>
              <a:gdLst/>
              <a:ahLst/>
              <a:cxnLst/>
              <a:rect l="l" t="t" r="r" b="b"/>
              <a:pathLst>
                <a:path w="472882" h="2800350" extrusionOk="0">
                  <a:moveTo>
                    <a:pt x="442731" y="507"/>
                  </a:moveTo>
                  <a:lnTo>
                    <a:pt x="472640" y="-446"/>
                  </a:lnTo>
                  <a:cubicBezTo>
                    <a:pt x="466372" y="12222"/>
                    <a:pt x="462229" y="25834"/>
                    <a:pt x="460352" y="39845"/>
                  </a:cubicBezTo>
                  <a:cubicBezTo>
                    <a:pt x="403964" y="451420"/>
                    <a:pt x="204416" y="1944845"/>
                    <a:pt x="136502" y="2455004"/>
                  </a:cubicBezTo>
                  <a:cubicBezTo>
                    <a:pt x="121958" y="2557350"/>
                    <a:pt x="170240" y="2658420"/>
                    <a:pt x="258994" y="2711417"/>
                  </a:cubicBezTo>
                  <a:lnTo>
                    <a:pt x="412537" y="2799904"/>
                  </a:lnTo>
                  <a:cubicBezTo>
                    <a:pt x="395535" y="2794923"/>
                    <a:pt x="379123" y="2788122"/>
                    <a:pt x="363578" y="2779616"/>
                  </a:cubicBezTo>
                  <a:lnTo>
                    <a:pt x="124596" y="2648457"/>
                  </a:lnTo>
                  <a:cubicBezTo>
                    <a:pt x="36976" y="2600470"/>
                    <a:pt x="-11802" y="2503257"/>
                    <a:pt x="2105" y="2404331"/>
                  </a:cubicBezTo>
                  <a:cubicBezTo>
                    <a:pt x="70304" y="1918556"/>
                    <a:pt x="269852" y="496378"/>
                    <a:pt x="325955" y="104520"/>
                  </a:cubicBezTo>
                  <a:cubicBezTo>
                    <a:pt x="334480" y="46103"/>
                    <a:pt x="383724" y="2250"/>
                    <a:pt x="442731" y="507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5" name="Google Shape;1295;p4"/>
          <p:cNvSpPr/>
          <p:nvPr/>
        </p:nvSpPr>
        <p:spPr>
          <a:xfrm>
            <a:off x="390957" y="5519566"/>
            <a:ext cx="1048900" cy="1052634"/>
          </a:xfrm>
          <a:custGeom>
            <a:avLst/>
            <a:gdLst/>
            <a:ahLst/>
            <a:cxnLst/>
            <a:rect l="l" t="t" r="r" b="b"/>
            <a:pathLst>
              <a:path w="2467999" h="2476785" extrusionOk="0">
                <a:moveTo>
                  <a:pt x="2450890" y="2224023"/>
                </a:moveTo>
                <a:cubicBezTo>
                  <a:pt x="2429297" y="2261218"/>
                  <a:pt x="2397550" y="2291488"/>
                  <a:pt x="2359355" y="2311272"/>
                </a:cubicBezTo>
                <a:cubicBezTo>
                  <a:pt x="2147900" y="2431763"/>
                  <a:pt x="1389614" y="2469863"/>
                  <a:pt x="1242453" y="2476340"/>
                </a:cubicBezTo>
                <a:lnTo>
                  <a:pt x="1233786" y="2476340"/>
                </a:lnTo>
                <a:lnTo>
                  <a:pt x="1225118" y="2476340"/>
                </a:lnTo>
                <a:cubicBezTo>
                  <a:pt x="1077956" y="2469863"/>
                  <a:pt x="319576" y="2431763"/>
                  <a:pt x="108216" y="2311272"/>
                </a:cubicBezTo>
                <a:cubicBezTo>
                  <a:pt x="70011" y="2291479"/>
                  <a:pt x="38227" y="2261208"/>
                  <a:pt x="16586" y="2224023"/>
                </a:cubicBezTo>
                <a:cubicBezTo>
                  <a:pt x="-39231" y="2121438"/>
                  <a:pt x="61449" y="1601183"/>
                  <a:pt x="64211" y="1373345"/>
                </a:cubicBezTo>
                <a:cubicBezTo>
                  <a:pt x="65830" y="1257426"/>
                  <a:pt x="74688" y="603630"/>
                  <a:pt x="487311" y="247871"/>
                </a:cubicBezTo>
                <a:cubicBezTo>
                  <a:pt x="567131" y="179196"/>
                  <a:pt x="794207" y="7460"/>
                  <a:pt x="1211687" y="-446"/>
                </a:cubicBezTo>
                <a:cubicBezTo>
                  <a:pt x="1218860" y="-446"/>
                  <a:pt x="1226099" y="-446"/>
                  <a:pt x="1233404" y="-446"/>
                </a:cubicBezTo>
                <a:cubicBezTo>
                  <a:pt x="1240644" y="-446"/>
                  <a:pt x="1247978" y="-446"/>
                  <a:pt x="1255121" y="-446"/>
                </a:cubicBezTo>
                <a:cubicBezTo>
                  <a:pt x="1672602" y="7460"/>
                  <a:pt x="1899678" y="179196"/>
                  <a:pt x="1979021" y="247871"/>
                </a:cubicBezTo>
                <a:cubicBezTo>
                  <a:pt x="2391740" y="603630"/>
                  <a:pt x="2400598" y="1257521"/>
                  <a:pt x="2402218" y="1373345"/>
                </a:cubicBezTo>
                <a:cubicBezTo>
                  <a:pt x="2406122" y="1601183"/>
                  <a:pt x="2506802" y="2121438"/>
                  <a:pt x="2450890" y="22240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6" name="Google Shape;1296;p4"/>
          <p:cNvSpPr/>
          <p:nvPr/>
        </p:nvSpPr>
        <p:spPr>
          <a:xfrm>
            <a:off x="443721" y="5489378"/>
            <a:ext cx="951107" cy="1265322"/>
          </a:xfrm>
          <a:custGeom>
            <a:avLst/>
            <a:gdLst/>
            <a:ahLst/>
            <a:cxnLst/>
            <a:rect l="l" t="t" r="r" b="b"/>
            <a:pathLst>
              <a:path w="2237898" h="2977229" extrusionOk="0">
                <a:moveTo>
                  <a:pt x="1118902" y="0"/>
                </a:moveTo>
                <a:lnTo>
                  <a:pt x="1118902" y="0"/>
                </a:lnTo>
                <a:cubicBezTo>
                  <a:pt x="1736855" y="-53"/>
                  <a:pt x="2237842" y="500854"/>
                  <a:pt x="2237899" y="1118807"/>
                </a:cubicBezTo>
                <a:cubicBezTo>
                  <a:pt x="2237899" y="1118902"/>
                  <a:pt x="2237899" y="1118997"/>
                  <a:pt x="2237899" y="1119092"/>
                </a:cubicBezTo>
                <a:lnTo>
                  <a:pt x="2237899" y="2690717"/>
                </a:lnTo>
                <a:cubicBezTo>
                  <a:pt x="2237899" y="2848956"/>
                  <a:pt x="2109626" y="2977229"/>
                  <a:pt x="1951387" y="2977229"/>
                </a:cubicBezTo>
                <a:lnTo>
                  <a:pt x="286512" y="2977229"/>
                </a:lnTo>
                <a:cubicBezTo>
                  <a:pt x="128276" y="2977229"/>
                  <a:pt x="0" y="2848956"/>
                  <a:pt x="0" y="2690717"/>
                </a:cubicBezTo>
                <a:lnTo>
                  <a:pt x="0" y="1119092"/>
                </a:lnTo>
                <a:cubicBezTo>
                  <a:pt x="-105" y="501140"/>
                  <a:pt x="500759" y="105"/>
                  <a:pt x="1118711" y="0"/>
                </a:cubicBezTo>
                <a:cubicBezTo>
                  <a:pt x="1118778" y="0"/>
                  <a:pt x="1118835" y="0"/>
                  <a:pt x="111890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7" name="Google Shape;1297;p4"/>
          <p:cNvSpPr/>
          <p:nvPr/>
        </p:nvSpPr>
        <p:spPr>
          <a:xfrm>
            <a:off x="862716" y="5489338"/>
            <a:ext cx="527470" cy="1265363"/>
          </a:xfrm>
          <a:custGeom>
            <a:avLst/>
            <a:gdLst/>
            <a:ahLst/>
            <a:cxnLst/>
            <a:rect l="l" t="t" r="r" b="b"/>
            <a:pathLst>
              <a:path w="1241107" h="2977324" extrusionOk="0">
                <a:moveTo>
                  <a:pt x="1240865" y="1085785"/>
                </a:moveTo>
                <a:lnTo>
                  <a:pt x="1240865" y="2698748"/>
                </a:lnTo>
                <a:cubicBezTo>
                  <a:pt x="1240398" y="2852158"/>
                  <a:pt x="1116144" y="2976412"/>
                  <a:pt x="962735" y="2976879"/>
                </a:cubicBezTo>
                <a:lnTo>
                  <a:pt x="718419" y="2976879"/>
                </a:lnTo>
                <a:cubicBezTo>
                  <a:pt x="871828" y="2976412"/>
                  <a:pt x="996082" y="2852158"/>
                  <a:pt x="996548" y="2698748"/>
                </a:cubicBezTo>
                <a:lnTo>
                  <a:pt x="996548" y="1085785"/>
                </a:lnTo>
                <a:cubicBezTo>
                  <a:pt x="996548" y="518476"/>
                  <a:pt x="555731" y="49084"/>
                  <a:pt x="-243" y="3269"/>
                </a:cubicBezTo>
                <a:cubicBezTo>
                  <a:pt x="29285" y="792"/>
                  <a:pt x="59098" y="-446"/>
                  <a:pt x="89197" y="-446"/>
                </a:cubicBezTo>
                <a:lnTo>
                  <a:pt x="154634" y="-446"/>
                </a:lnTo>
                <a:cubicBezTo>
                  <a:pt x="752042" y="-446"/>
                  <a:pt x="1240865" y="488377"/>
                  <a:pt x="1240865" y="1085785"/>
                </a:cubicBezTo>
                <a:close/>
              </a:path>
            </a:pathLst>
          </a:custGeom>
          <a:solidFill>
            <a:srgbClr val="0C0C0C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8" name="Google Shape;1298;p4"/>
          <p:cNvSpPr/>
          <p:nvPr/>
        </p:nvSpPr>
        <p:spPr>
          <a:xfrm>
            <a:off x="440004" y="5489499"/>
            <a:ext cx="527309" cy="1265201"/>
          </a:xfrm>
          <a:custGeom>
            <a:avLst/>
            <a:gdLst/>
            <a:ahLst/>
            <a:cxnLst/>
            <a:rect l="l" t="t" r="r" b="b"/>
            <a:pathLst>
              <a:path w="1240726" h="2976943" extrusionOk="0">
                <a:moveTo>
                  <a:pt x="243597" y="1085404"/>
                </a:moveTo>
                <a:lnTo>
                  <a:pt x="243597" y="2698368"/>
                </a:lnTo>
                <a:cubicBezTo>
                  <a:pt x="244064" y="2851777"/>
                  <a:pt x="368317" y="2976031"/>
                  <a:pt x="521727" y="2976498"/>
                </a:cubicBezTo>
                <a:lnTo>
                  <a:pt x="277887" y="2976498"/>
                </a:lnTo>
                <a:cubicBezTo>
                  <a:pt x="124478" y="2976031"/>
                  <a:pt x="224" y="2851777"/>
                  <a:pt x="-243" y="2698368"/>
                </a:cubicBezTo>
                <a:lnTo>
                  <a:pt x="-243" y="1085404"/>
                </a:lnTo>
                <a:cubicBezTo>
                  <a:pt x="-243" y="487996"/>
                  <a:pt x="488580" y="-446"/>
                  <a:pt x="1085607" y="-446"/>
                </a:cubicBezTo>
                <a:lnTo>
                  <a:pt x="1151044" y="-446"/>
                </a:lnTo>
                <a:cubicBezTo>
                  <a:pt x="1181143" y="-446"/>
                  <a:pt x="1210956" y="792"/>
                  <a:pt x="1240484" y="3269"/>
                </a:cubicBezTo>
                <a:cubicBezTo>
                  <a:pt x="684414" y="48703"/>
                  <a:pt x="243597" y="518095"/>
                  <a:pt x="243597" y="1085404"/>
                </a:cubicBezTo>
                <a:close/>
              </a:path>
            </a:pathLst>
          </a:custGeom>
          <a:solidFill>
            <a:srgbClr val="FFFFFF">
              <a:alpha val="2793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9" name="Google Shape;1299;p4"/>
          <p:cNvSpPr/>
          <p:nvPr/>
        </p:nvSpPr>
        <p:spPr>
          <a:xfrm>
            <a:off x="510321" y="5526344"/>
            <a:ext cx="803224" cy="294892"/>
          </a:xfrm>
          <a:custGeom>
            <a:avLst/>
            <a:gdLst/>
            <a:ahLst/>
            <a:cxnLst/>
            <a:rect l="l" t="t" r="r" b="b"/>
            <a:pathLst>
              <a:path w="1775081" h="651694" extrusionOk="0">
                <a:moveTo>
                  <a:pt x="26145" y="652322"/>
                </a:moveTo>
                <a:cubicBezTo>
                  <a:pt x="22171" y="652331"/>
                  <a:pt x="18195" y="651527"/>
                  <a:pt x="14546" y="649965"/>
                </a:cubicBezTo>
                <a:cubicBezTo>
                  <a:pt x="-750" y="643551"/>
                  <a:pt x="-7960" y="625948"/>
                  <a:pt x="-1538" y="610647"/>
                </a:cubicBezTo>
                <a:cubicBezTo>
                  <a:pt x="-1538" y="610642"/>
                  <a:pt x="-1538" y="610642"/>
                  <a:pt x="-1538" y="610638"/>
                </a:cubicBezTo>
                <a:cubicBezTo>
                  <a:pt x="153230" y="241304"/>
                  <a:pt x="500660" y="1875"/>
                  <a:pt x="883580" y="627"/>
                </a:cubicBezTo>
                <a:lnTo>
                  <a:pt x="886353" y="627"/>
                </a:lnTo>
                <a:cubicBezTo>
                  <a:pt x="1264744" y="627"/>
                  <a:pt x="1610833" y="234649"/>
                  <a:pt x="1768695" y="597513"/>
                </a:cubicBezTo>
                <a:cubicBezTo>
                  <a:pt x="1775304" y="612727"/>
                  <a:pt x="1768373" y="630426"/>
                  <a:pt x="1753123" y="637049"/>
                </a:cubicBezTo>
                <a:cubicBezTo>
                  <a:pt x="1737919" y="643671"/>
                  <a:pt x="1720219" y="636711"/>
                  <a:pt x="1713610" y="621498"/>
                </a:cubicBezTo>
                <a:cubicBezTo>
                  <a:pt x="1565313" y="280585"/>
                  <a:pt x="1240805" y="60704"/>
                  <a:pt x="886398" y="60704"/>
                </a:cubicBezTo>
                <a:lnTo>
                  <a:pt x="883810" y="60704"/>
                </a:lnTo>
                <a:cubicBezTo>
                  <a:pt x="525107" y="61767"/>
                  <a:pt x="199351" y="286731"/>
                  <a:pt x="53918" y="633744"/>
                </a:cubicBezTo>
                <a:cubicBezTo>
                  <a:pt x="49251" y="644983"/>
                  <a:pt x="38298" y="652313"/>
                  <a:pt x="26145" y="652322"/>
                </a:cubicBezTo>
                <a:close/>
              </a:path>
            </a:pathLst>
          </a:custGeom>
          <a:solidFill>
            <a:srgbClr val="752C1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00" name="Google Shape;1300;p4"/>
          <p:cNvGrpSpPr/>
          <p:nvPr/>
        </p:nvGrpSpPr>
        <p:grpSpPr>
          <a:xfrm>
            <a:off x="445295" y="5005331"/>
            <a:ext cx="233529" cy="672175"/>
            <a:chOff x="5819360" y="2638139"/>
            <a:chExt cx="550387" cy="1584198"/>
          </a:xfrm>
        </p:grpSpPr>
        <p:sp>
          <p:nvSpPr>
            <p:cNvPr id="1301" name="Google Shape;1301;p4"/>
            <p:cNvSpPr/>
            <p:nvPr/>
          </p:nvSpPr>
          <p:spPr>
            <a:xfrm>
              <a:off x="5820536" y="2715187"/>
              <a:ext cx="148685" cy="180031"/>
            </a:xfrm>
            <a:custGeom>
              <a:avLst/>
              <a:gdLst/>
              <a:ahLst/>
              <a:cxnLst/>
              <a:rect l="l" t="t" r="r" b="b"/>
              <a:pathLst>
                <a:path w="148685" h="180031" extrusionOk="0">
                  <a:moveTo>
                    <a:pt x="148399" y="132836"/>
                  </a:moveTo>
                  <a:lnTo>
                    <a:pt x="-287" y="179699"/>
                  </a:lnTo>
                  <a:lnTo>
                    <a:pt x="-287" y="19203"/>
                  </a:lnTo>
                  <a:cubicBezTo>
                    <a:pt x="494" y="15526"/>
                    <a:pt x="3180" y="12545"/>
                    <a:pt x="6762" y="11392"/>
                  </a:cubicBezTo>
                  <a:cubicBezTo>
                    <a:pt x="13401" y="10192"/>
                    <a:pt x="19830" y="14364"/>
                    <a:pt x="21430" y="20917"/>
                  </a:cubicBezTo>
                  <a:cubicBezTo>
                    <a:pt x="19259" y="15545"/>
                    <a:pt x="20792" y="9392"/>
                    <a:pt x="25240" y="5677"/>
                  </a:cubicBezTo>
                  <a:cubicBezTo>
                    <a:pt x="30289" y="2724"/>
                    <a:pt x="38671" y="6344"/>
                    <a:pt x="41814" y="15202"/>
                  </a:cubicBezTo>
                  <a:cubicBezTo>
                    <a:pt x="40023" y="10354"/>
                    <a:pt x="41090" y="4915"/>
                    <a:pt x="44576" y="1105"/>
                  </a:cubicBezTo>
                  <a:cubicBezTo>
                    <a:pt x="49263" y="-1610"/>
                    <a:pt x="55244" y="-381"/>
                    <a:pt x="58483" y="3962"/>
                  </a:cubicBezTo>
                  <a:lnTo>
                    <a:pt x="63150" y="10630"/>
                  </a:lnTo>
                  <a:lnTo>
                    <a:pt x="64388" y="12440"/>
                  </a:lnTo>
                  <a:lnTo>
                    <a:pt x="87058" y="43968"/>
                  </a:lnTo>
                  <a:lnTo>
                    <a:pt x="90582" y="49016"/>
                  </a:lnTo>
                  <a:lnTo>
                    <a:pt x="101726" y="65018"/>
                  </a:lnTo>
                  <a:lnTo>
                    <a:pt x="105536" y="70447"/>
                  </a:lnTo>
                  <a:cubicBezTo>
                    <a:pt x="106203" y="71400"/>
                    <a:pt x="106870" y="72257"/>
                    <a:pt x="107441" y="73209"/>
                  </a:cubicBezTo>
                  <a:lnTo>
                    <a:pt x="148208" y="13150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4"/>
            <p:cNvSpPr/>
            <p:nvPr/>
          </p:nvSpPr>
          <p:spPr>
            <a:xfrm>
              <a:off x="5821203" y="2718815"/>
              <a:ext cx="53625" cy="178689"/>
            </a:xfrm>
            <a:custGeom>
              <a:avLst/>
              <a:gdLst/>
              <a:ahLst/>
              <a:cxnLst/>
              <a:rect l="l" t="t" r="r" b="b"/>
              <a:pathLst>
                <a:path w="53625" h="178689" extrusionOk="0">
                  <a:moveTo>
                    <a:pt x="0" y="1810"/>
                  </a:moveTo>
                  <a:lnTo>
                    <a:pt x="15716" y="0"/>
                  </a:lnTo>
                  <a:lnTo>
                    <a:pt x="53626" y="172117"/>
                  </a:lnTo>
                  <a:lnTo>
                    <a:pt x="0" y="178689"/>
                  </a:lnTo>
                  <a:lnTo>
                    <a:pt x="0" y="181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4"/>
            <p:cNvSpPr/>
            <p:nvPr/>
          </p:nvSpPr>
          <p:spPr>
            <a:xfrm>
              <a:off x="5858351" y="2707481"/>
              <a:ext cx="112680" cy="170402"/>
            </a:xfrm>
            <a:custGeom>
              <a:avLst/>
              <a:gdLst/>
              <a:ahLst/>
              <a:cxnLst/>
              <a:rect l="l" t="t" r="r" b="b"/>
              <a:pathLst>
                <a:path w="112680" h="170402" extrusionOk="0">
                  <a:moveTo>
                    <a:pt x="13335" y="0"/>
                  </a:moveTo>
                  <a:lnTo>
                    <a:pt x="0" y="7429"/>
                  </a:lnTo>
                  <a:lnTo>
                    <a:pt x="67056" y="170402"/>
                  </a:lnTo>
                  <a:lnTo>
                    <a:pt x="112681" y="145733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4"/>
            <p:cNvSpPr/>
            <p:nvPr/>
          </p:nvSpPr>
          <p:spPr>
            <a:xfrm>
              <a:off x="5821203" y="2638139"/>
              <a:ext cx="58769" cy="101726"/>
            </a:xfrm>
            <a:custGeom>
              <a:avLst/>
              <a:gdLst/>
              <a:ahLst/>
              <a:cxnLst/>
              <a:rect l="l" t="t" r="r" b="b"/>
              <a:pathLst>
                <a:path w="58769" h="101726" extrusionOk="0">
                  <a:moveTo>
                    <a:pt x="58483" y="84440"/>
                  </a:moveTo>
                  <a:cubicBezTo>
                    <a:pt x="55215" y="80125"/>
                    <a:pt x="49243" y="78944"/>
                    <a:pt x="44576" y="81678"/>
                  </a:cubicBezTo>
                  <a:cubicBezTo>
                    <a:pt x="41109" y="85459"/>
                    <a:pt x="40042" y="90860"/>
                    <a:pt x="41814" y="95680"/>
                  </a:cubicBezTo>
                  <a:cubicBezTo>
                    <a:pt x="38670" y="87012"/>
                    <a:pt x="30288" y="83392"/>
                    <a:pt x="25240" y="86155"/>
                  </a:cubicBezTo>
                  <a:cubicBezTo>
                    <a:pt x="20792" y="89869"/>
                    <a:pt x="19259" y="96023"/>
                    <a:pt x="21430" y="101395"/>
                  </a:cubicBezTo>
                  <a:cubicBezTo>
                    <a:pt x="19868" y="94813"/>
                    <a:pt x="13410" y="90622"/>
                    <a:pt x="6762" y="91870"/>
                  </a:cubicBezTo>
                  <a:cubicBezTo>
                    <a:pt x="3171" y="93003"/>
                    <a:pt x="475" y="95994"/>
                    <a:pt x="-287" y="99680"/>
                  </a:cubicBezTo>
                  <a:lnTo>
                    <a:pt x="-287" y="-3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4"/>
            <p:cNvSpPr/>
            <p:nvPr/>
          </p:nvSpPr>
          <p:spPr>
            <a:xfrm>
              <a:off x="5819744" y="2833659"/>
              <a:ext cx="550003" cy="1388677"/>
            </a:xfrm>
            <a:custGeom>
              <a:avLst/>
              <a:gdLst/>
              <a:ahLst/>
              <a:cxnLst/>
              <a:rect l="l" t="t" r="r" b="b"/>
              <a:pathLst>
                <a:path w="550003" h="1388677" extrusionOk="0">
                  <a:moveTo>
                    <a:pt x="549717" y="1284618"/>
                  </a:moveTo>
                  <a:cubicBezTo>
                    <a:pt x="534353" y="1294781"/>
                    <a:pt x="519304" y="1305411"/>
                    <a:pt x="504568" y="1316527"/>
                  </a:cubicBezTo>
                  <a:cubicBezTo>
                    <a:pt x="493996" y="1324528"/>
                    <a:pt x="483423" y="1332624"/>
                    <a:pt x="473136" y="1341006"/>
                  </a:cubicBezTo>
                  <a:cubicBezTo>
                    <a:pt x="469040" y="1344340"/>
                    <a:pt x="465040" y="1347578"/>
                    <a:pt x="461039" y="1351007"/>
                  </a:cubicBezTo>
                  <a:lnTo>
                    <a:pt x="459134" y="1352531"/>
                  </a:lnTo>
                  <a:cubicBezTo>
                    <a:pt x="450276" y="1359961"/>
                    <a:pt x="441513" y="1367486"/>
                    <a:pt x="432940" y="1375296"/>
                  </a:cubicBezTo>
                  <a:cubicBezTo>
                    <a:pt x="428368" y="1379297"/>
                    <a:pt x="423415" y="1383392"/>
                    <a:pt x="419415" y="1387583"/>
                  </a:cubicBezTo>
                  <a:lnTo>
                    <a:pt x="418653" y="1388345"/>
                  </a:lnTo>
                  <a:lnTo>
                    <a:pt x="418653" y="1388345"/>
                  </a:lnTo>
                  <a:lnTo>
                    <a:pt x="414462" y="1375010"/>
                  </a:lnTo>
                  <a:lnTo>
                    <a:pt x="399984" y="1329290"/>
                  </a:lnTo>
                  <a:lnTo>
                    <a:pt x="349978" y="1170509"/>
                  </a:lnTo>
                  <a:lnTo>
                    <a:pt x="349978" y="1170509"/>
                  </a:lnTo>
                  <a:lnTo>
                    <a:pt x="245393" y="839896"/>
                  </a:lnTo>
                  <a:lnTo>
                    <a:pt x="2125" y="67609"/>
                  </a:lnTo>
                  <a:lnTo>
                    <a:pt x="2601" y="67609"/>
                  </a:lnTo>
                  <a:cubicBezTo>
                    <a:pt x="1848" y="66409"/>
                    <a:pt x="1305" y="65085"/>
                    <a:pt x="982" y="63704"/>
                  </a:cubicBezTo>
                  <a:cubicBezTo>
                    <a:pt x="-485" y="59208"/>
                    <a:pt x="-685" y="54398"/>
                    <a:pt x="410" y="49797"/>
                  </a:cubicBezTo>
                  <a:lnTo>
                    <a:pt x="410" y="49797"/>
                  </a:lnTo>
                  <a:cubicBezTo>
                    <a:pt x="620" y="48987"/>
                    <a:pt x="877" y="48197"/>
                    <a:pt x="1172" y="47416"/>
                  </a:cubicBezTo>
                  <a:cubicBezTo>
                    <a:pt x="3344" y="40929"/>
                    <a:pt x="8049" y="35605"/>
                    <a:pt x="14221" y="32652"/>
                  </a:cubicBezTo>
                  <a:cubicBezTo>
                    <a:pt x="15498" y="31995"/>
                    <a:pt x="16841" y="31452"/>
                    <a:pt x="18222" y="31033"/>
                  </a:cubicBezTo>
                  <a:cubicBezTo>
                    <a:pt x="18736" y="30804"/>
                    <a:pt x="19279" y="30642"/>
                    <a:pt x="19841" y="30557"/>
                  </a:cubicBezTo>
                  <a:cubicBezTo>
                    <a:pt x="29052" y="28413"/>
                    <a:pt x="38691" y="31404"/>
                    <a:pt x="45082" y="38367"/>
                  </a:cubicBezTo>
                  <a:cubicBezTo>
                    <a:pt x="46749" y="40215"/>
                    <a:pt x="48130" y="42301"/>
                    <a:pt x="49178" y="44558"/>
                  </a:cubicBezTo>
                  <a:lnTo>
                    <a:pt x="49845" y="44558"/>
                  </a:lnTo>
                  <a:cubicBezTo>
                    <a:pt x="49321" y="41596"/>
                    <a:pt x="49321" y="38567"/>
                    <a:pt x="49845" y="35605"/>
                  </a:cubicBezTo>
                  <a:lnTo>
                    <a:pt x="49845" y="35605"/>
                  </a:lnTo>
                  <a:cubicBezTo>
                    <a:pt x="52521" y="21498"/>
                    <a:pt x="66123" y="12221"/>
                    <a:pt x="80239" y="14897"/>
                  </a:cubicBezTo>
                  <a:cubicBezTo>
                    <a:pt x="88326" y="16431"/>
                    <a:pt x="95222" y="21708"/>
                    <a:pt x="98803" y="29128"/>
                  </a:cubicBezTo>
                  <a:lnTo>
                    <a:pt x="99470" y="29128"/>
                  </a:lnTo>
                  <a:cubicBezTo>
                    <a:pt x="98527" y="23746"/>
                    <a:pt x="99327" y="18212"/>
                    <a:pt x="101756" y="13316"/>
                  </a:cubicBezTo>
                  <a:lnTo>
                    <a:pt x="101756" y="13316"/>
                  </a:lnTo>
                  <a:cubicBezTo>
                    <a:pt x="104966" y="7116"/>
                    <a:pt x="110519" y="2448"/>
                    <a:pt x="117186" y="362"/>
                  </a:cubicBezTo>
                  <a:lnTo>
                    <a:pt x="118139" y="362"/>
                  </a:lnTo>
                  <a:lnTo>
                    <a:pt x="118139" y="362"/>
                  </a:lnTo>
                  <a:lnTo>
                    <a:pt x="118901" y="362"/>
                  </a:lnTo>
                  <a:cubicBezTo>
                    <a:pt x="125902" y="-1285"/>
                    <a:pt x="133274" y="29"/>
                    <a:pt x="139285" y="3982"/>
                  </a:cubicBezTo>
                  <a:lnTo>
                    <a:pt x="139285" y="3982"/>
                  </a:lnTo>
                  <a:cubicBezTo>
                    <a:pt x="140313" y="4639"/>
                    <a:pt x="141275" y="5401"/>
                    <a:pt x="142142" y="6268"/>
                  </a:cubicBezTo>
                  <a:cubicBezTo>
                    <a:pt x="145581" y="9354"/>
                    <a:pt x="148143" y="13297"/>
                    <a:pt x="149572" y="17698"/>
                  </a:cubicBezTo>
                  <a:lnTo>
                    <a:pt x="149572" y="17698"/>
                  </a:lnTo>
                  <a:lnTo>
                    <a:pt x="149572" y="18650"/>
                  </a:lnTo>
                  <a:lnTo>
                    <a:pt x="149572" y="19603"/>
                  </a:lnTo>
                  <a:lnTo>
                    <a:pt x="149572" y="19603"/>
                  </a:lnTo>
                  <a:lnTo>
                    <a:pt x="149572" y="19603"/>
                  </a:lnTo>
                  <a:cubicBezTo>
                    <a:pt x="149572" y="20174"/>
                    <a:pt x="149572" y="20555"/>
                    <a:pt x="149572" y="21032"/>
                  </a:cubicBezTo>
                  <a:lnTo>
                    <a:pt x="149572" y="21032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"/>
            <p:cNvSpPr/>
            <p:nvPr/>
          </p:nvSpPr>
          <p:spPr>
            <a:xfrm>
              <a:off x="5819360" y="2863875"/>
              <a:ext cx="459805" cy="1358462"/>
            </a:xfrm>
            <a:custGeom>
              <a:avLst/>
              <a:gdLst/>
              <a:ahLst/>
              <a:cxnLst/>
              <a:rect l="l" t="t" r="r" b="b"/>
              <a:pathLst>
                <a:path w="459805" h="1358462" extrusionOk="0">
                  <a:moveTo>
                    <a:pt x="451898" y="1298313"/>
                  </a:moveTo>
                  <a:lnTo>
                    <a:pt x="459519" y="1322316"/>
                  </a:lnTo>
                  <a:cubicBezTo>
                    <a:pt x="450660" y="1329746"/>
                    <a:pt x="441897" y="1337270"/>
                    <a:pt x="433325" y="1345081"/>
                  </a:cubicBezTo>
                  <a:cubicBezTo>
                    <a:pt x="428753" y="1349081"/>
                    <a:pt x="423800" y="1353177"/>
                    <a:pt x="419799" y="1357368"/>
                  </a:cubicBezTo>
                  <a:lnTo>
                    <a:pt x="419037" y="1358130"/>
                  </a:lnTo>
                  <a:lnTo>
                    <a:pt x="415799" y="1348033"/>
                  </a:lnTo>
                  <a:lnTo>
                    <a:pt x="400749" y="1300408"/>
                  </a:lnTo>
                  <a:lnTo>
                    <a:pt x="350743" y="1141627"/>
                  </a:lnTo>
                  <a:lnTo>
                    <a:pt x="247111" y="813014"/>
                  </a:lnTo>
                  <a:lnTo>
                    <a:pt x="247111" y="813014"/>
                  </a:lnTo>
                  <a:lnTo>
                    <a:pt x="2509" y="37298"/>
                  </a:lnTo>
                  <a:lnTo>
                    <a:pt x="2509" y="37298"/>
                  </a:lnTo>
                  <a:cubicBezTo>
                    <a:pt x="1766" y="36079"/>
                    <a:pt x="1194" y="34765"/>
                    <a:pt x="795" y="33393"/>
                  </a:cubicBezTo>
                  <a:lnTo>
                    <a:pt x="128" y="31012"/>
                  </a:lnTo>
                  <a:cubicBezTo>
                    <a:pt x="128" y="31012"/>
                    <a:pt x="128" y="31012"/>
                    <a:pt x="128" y="30440"/>
                  </a:cubicBezTo>
                  <a:cubicBezTo>
                    <a:pt x="-425" y="27287"/>
                    <a:pt x="-425" y="24068"/>
                    <a:pt x="128" y="20915"/>
                  </a:cubicBezTo>
                  <a:cubicBezTo>
                    <a:pt x="128" y="19867"/>
                    <a:pt x="604" y="18915"/>
                    <a:pt x="890" y="17867"/>
                  </a:cubicBezTo>
                  <a:cubicBezTo>
                    <a:pt x="2966" y="11190"/>
                    <a:pt x="7681" y="5647"/>
                    <a:pt x="13939" y="2532"/>
                  </a:cubicBezTo>
                  <a:cubicBezTo>
                    <a:pt x="15215" y="1875"/>
                    <a:pt x="16558" y="1332"/>
                    <a:pt x="17939" y="913"/>
                  </a:cubicBezTo>
                  <a:cubicBezTo>
                    <a:pt x="18454" y="684"/>
                    <a:pt x="18997" y="522"/>
                    <a:pt x="19559" y="437"/>
                  </a:cubicBezTo>
                  <a:cubicBezTo>
                    <a:pt x="28607" y="-1812"/>
                    <a:pt x="38161" y="951"/>
                    <a:pt x="44610" y="7675"/>
                  </a:cubicBezTo>
                  <a:lnTo>
                    <a:pt x="44610" y="8247"/>
                  </a:lnTo>
                  <a:lnTo>
                    <a:pt x="47181" y="16343"/>
                  </a:lnTo>
                  <a:lnTo>
                    <a:pt x="50610" y="27487"/>
                  </a:lnTo>
                  <a:lnTo>
                    <a:pt x="441135" y="1268119"/>
                  </a:lnTo>
                  <a:lnTo>
                    <a:pt x="441135" y="1268119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4"/>
            <p:cNvSpPr/>
            <p:nvPr/>
          </p:nvSpPr>
          <p:spPr>
            <a:xfrm>
              <a:off x="5918832" y="2832960"/>
              <a:ext cx="450915" cy="1317749"/>
            </a:xfrm>
            <a:custGeom>
              <a:avLst/>
              <a:gdLst/>
              <a:ahLst/>
              <a:cxnLst/>
              <a:rect l="l" t="t" r="r" b="b"/>
              <a:pathLst>
                <a:path w="450915" h="1317749" extrusionOk="0">
                  <a:moveTo>
                    <a:pt x="52294" y="21445"/>
                  </a:moveTo>
                  <a:lnTo>
                    <a:pt x="450629" y="1285508"/>
                  </a:lnTo>
                  <a:cubicBezTo>
                    <a:pt x="435265" y="1295671"/>
                    <a:pt x="420216" y="1306301"/>
                    <a:pt x="405481" y="1317417"/>
                  </a:cubicBezTo>
                  <a:lnTo>
                    <a:pt x="2192" y="37257"/>
                  </a:lnTo>
                  <a:lnTo>
                    <a:pt x="2192" y="37257"/>
                  </a:lnTo>
                  <a:cubicBezTo>
                    <a:pt x="1535" y="36038"/>
                    <a:pt x="992" y="34761"/>
                    <a:pt x="573" y="33447"/>
                  </a:cubicBezTo>
                  <a:cubicBezTo>
                    <a:pt x="297" y="32647"/>
                    <a:pt x="97" y="31818"/>
                    <a:pt x="1" y="30970"/>
                  </a:cubicBezTo>
                  <a:lnTo>
                    <a:pt x="1" y="29923"/>
                  </a:lnTo>
                  <a:lnTo>
                    <a:pt x="1" y="29923"/>
                  </a:lnTo>
                  <a:cubicBezTo>
                    <a:pt x="-827" y="24465"/>
                    <a:pt x="144" y="18883"/>
                    <a:pt x="2764" y="14016"/>
                  </a:cubicBezTo>
                  <a:lnTo>
                    <a:pt x="2764" y="14016"/>
                  </a:lnTo>
                  <a:cubicBezTo>
                    <a:pt x="6354" y="7710"/>
                    <a:pt x="12212" y="3015"/>
                    <a:pt x="19147" y="871"/>
                  </a:cubicBezTo>
                  <a:lnTo>
                    <a:pt x="19147" y="871"/>
                  </a:lnTo>
                  <a:lnTo>
                    <a:pt x="19908" y="871"/>
                  </a:lnTo>
                  <a:cubicBezTo>
                    <a:pt x="25938" y="-938"/>
                    <a:pt x="32405" y="-700"/>
                    <a:pt x="38292" y="1538"/>
                  </a:cubicBezTo>
                  <a:cubicBezTo>
                    <a:pt x="38920" y="1767"/>
                    <a:pt x="39530" y="2052"/>
                    <a:pt x="40102" y="2395"/>
                  </a:cubicBezTo>
                  <a:cubicBezTo>
                    <a:pt x="42759" y="3643"/>
                    <a:pt x="45178" y="5358"/>
                    <a:pt x="47245" y="7444"/>
                  </a:cubicBezTo>
                  <a:lnTo>
                    <a:pt x="50674" y="18302"/>
                  </a:lnTo>
                  <a:lnTo>
                    <a:pt x="50674" y="18302"/>
                  </a:lnTo>
                  <a:lnTo>
                    <a:pt x="51436" y="20493"/>
                  </a:lnTo>
                  <a:lnTo>
                    <a:pt x="51436" y="2049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08" name="Google Shape;1308;p4"/>
          <p:cNvGrpSpPr/>
          <p:nvPr/>
        </p:nvGrpSpPr>
        <p:grpSpPr>
          <a:xfrm>
            <a:off x="230791" y="5124916"/>
            <a:ext cx="434901" cy="657181"/>
            <a:chOff x="5581650" y="2652140"/>
            <a:chExt cx="1024984" cy="1548860"/>
          </a:xfrm>
        </p:grpSpPr>
        <p:sp>
          <p:nvSpPr>
            <p:cNvPr id="1309" name="Google Shape;1309;p4"/>
            <p:cNvSpPr/>
            <p:nvPr/>
          </p:nvSpPr>
          <p:spPr>
            <a:xfrm>
              <a:off x="5611796" y="2709287"/>
              <a:ext cx="176831" cy="187645"/>
            </a:xfrm>
            <a:custGeom>
              <a:avLst/>
              <a:gdLst/>
              <a:ahLst/>
              <a:cxnLst/>
              <a:rect l="l" t="t" r="r" b="b"/>
              <a:pathLst>
                <a:path w="176831" h="187645" extrusionOk="0">
                  <a:moveTo>
                    <a:pt x="176505" y="95366"/>
                  </a:moveTo>
                  <a:lnTo>
                    <a:pt x="49917" y="187282"/>
                  </a:lnTo>
                  <a:lnTo>
                    <a:pt x="27629" y="120607"/>
                  </a:lnTo>
                  <a:lnTo>
                    <a:pt x="2292" y="42216"/>
                  </a:lnTo>
                  <a:lnTo>
                    <a:pt x="-184" y="34691"/>
                  </a:lnTo>
                  <a:cubicBezTo>
                    <a:pt x="-537" y="30986"/>
                    <a:pt x="1092" y="27367"/>
                    <a:pt x="4102" y="25166"/>
                  </a:cubicBezTo>
                  <a:cubicBezTo>
                    <a:pt x="9979" y="21947"/>
                    <a:pt x="17332" y="23823"/>
                    <a:pt x="20961" y="29452"/>
                  </a:cubicBezTo>
                  <a:cubicBezTo>
                    <a:pt x="17227" y="25014"/>
                    <a:pt x="16761" y="18670"/>
                    <a:pt x="19818" y="13736"/>
                  </a:cubicBezTo>
                  <a:cubicBezTo>
                    <a:pt x="25257" y="9336"/>
                    <a:pt x="33239" y="10184"/>
                    <a:pt x="37630" y="15622"/>
                  </a:cubicBezTo>
                  <a:cubicBezTo>
                    <a:pt x="38097" y="16194"/>
                    <a:pt x="38516" y="16803"/>
                    <a:pt x="38868" y="17451"/>
                  </a:cubicBezTo>
                  <a:cubicBezTo>
                    <a:pt x="35678" y="13412"/>
                    <a:pt x="35020" y="7935"/>
                    <a:pt x="37154" y="3259"/>
                  </a:cubicBezTo>
                  <a:cubicBezTo>
                    <a:pt x="40735" y="-809"/>
                    <a:pt x="46803" y="-1551"/>
                    <a:pt x="51251" y="1544"/>
                  </a:cubicBezTo>
                  <a:lnTo>
                    <a:pt x="57728" y="6402"/>
                  </a:lnTo>
                  <a:cubicBezTo>
                    <a:pt x="58385" y="6774"/>
                    <a:pt x="58985" y="7221"/>
                    <a:pt x="59538" y="7735"/>
                  </a:cubicBezTo>
                  <a:lnTo>
                    <a:pt x="90875" y="30976"/>
                  </a:lnTo>
                  <a:lnTo>
                    <a:pt x="95828" y="34691"/>
                  </a:lnTo>
                  <a:lnTo>
                    <a:pt x="111449" y="46312"/>
                  </a:lnTo>
                  <a:lnTo>
                    <a:pt x="116783" y="50312"/>
                  </a:lnTo>
                  <a:cubicBezTo>
                    <a:pt x="117707" y="50922"/>
                    <a:pt x="118602" y="51589"/>
                    <a:pt x="119450" y="52312"/>
                  </a:cubicBezTo>
                  <a:lnTo>
                    <a:pt x="176600" y="94794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"/>
            <p:cNvSpPr/>
            <p:nvPr/>
          </p:nvSpPr>
          <p:spPr>
            <a:xfrm>
              <a:off x="5607748" y="2723959"/>
              <a:ext cx="104774" cy="174497"/>
            </a:xfrm>
            <a:custGeom>
              <a:avLst/>
              <a:gdLst/>
              <a:ahLst/>
              <a:cxnLst/>
              <a:rect l="l" t="t" r="r" b="b"/>
              <a:pathLst>
                <a:path w="104774" h="174497" extrusionOk="0">
                  <a:moveTo>
                    <a:pt x="0" y="6668"/>
                  </a:moveTo>
                  <a:lnTo>
                    <a:pt x="14383" y="0"/>
                  </a:lnTo>
                  <a:lnTo>
                    <a:pt x="104775" y="151352"/>
                  </a:lnTo>
                  <a:lnTo>
                    <a:pt x="56007" y="174498"/>
                  </a:lnTo>
                  <a:lnTo>
                    <a:pt x="0" y="666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"/>
            <p:cNvSpPr/>
            <p:nvPr/>
          </p:nvSpPr>
          <p:spPr>
            <a:xfrm>
              <a:off x="5641181" y="2702241"/>
              <a:ext cx="150685" cy="144684"/>
            </a:xfrm>
            <a:custGeom>
              <a:avLst/>
              <a:gdLst/>
              <a:ahLst/>
              <a:cxnLst/>
              <a:rect l="l" t="t" r="r" b="b"/>
              <a:pathLst>
                <a:path w="150685" h="144684" extrusionOk="0">
                  <a:moveTo>
                    <a:pt x="10287" y="0"/>
                  </a:moveTo>
                  <a:lnTo>
                    <a:pt x="0" y="11240"/>
                  </a:lnTo>
                  <a:lnTo>
                    <a:pt x="115157" y="144685"/>
                  </a:lnTo>
                  <a:lnTo>
                    <a:pt x="150686" y="106775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"/>
            <p:cNvSpPr/>
            <p:nvPr/>
          </p:nvSpPr>
          <p:spPr>
            <a:xfrm>
              <a:off x="5581650" y="2652140"/>
              <a:ext cx="82676" cy="95250"/>
            </a:xfrm>
            <a:custGeom>
              <a:avLst/>
              <a:gdLst/>
              <a:ahLst/>
              <a:cxnLst/>
              <a:rect l="l" t="t" r="r" b="b"/>
              <a:pathLst>
                <a:path w="82676" h="95250" extrusionOk="0">
                  <a:moveTo>
                    <a:pt x="82445" y="61835"/>
                  </a:moveTo>
                  <a:cubicBezTo>
                    <a:pt x="77997" y="58739"/>
                    <a:pt x="71930" y="59482"/>
                    <a:pt x="68348" y="63550"/>
                  </a:cubicBezTo>
                  <a:cubicBezTo>
                    <a:pt x="66167" y="68217"/>
                    <a:pt x="66834" y="73722"/>
                    <a:pt x="70063" y="77742"/>
                  </a:cubicBezTo>
                  <a:cubicBezTo>
                    <a:pt x="66529" y="71703"/>
                    <a:pt x="58776" y="69665"/>
                    <a:pt x="52737" y="73198"/>
                  </a:cubicBezTo>
                  <a:cubicBezTo>
                    <a:pt x="52299" y="73446"/>
                    <a:pt x="51889" y="73722"/>
                    <a:pt x="51489" y="74027"/>
                  </a:cubicBezTo>
                  <a:cubicBezTo>
                    <a:pt x="48336" y="78942"/>
                    <a:pt x="48803" y="85343"/>
                    <a:pt x="52632" y="89743"/>
                  </a:cubicBezTo>
                  <a:cubicBezTo>
                    <a:pt x="49013" y="84114"/>
                    <a:pt x="41678" y="82209"/>
                    <a:pt x="35773" y="85362"/>
                  </a:cubicBezTo>
                  <a:cubicBezTo>
                    <a:pt x="32811" y="87600"/>
                    <a:pt x="31191" y="91191"/>
                    <a:pt x="31487" y="94887"/>
                  </a:cubicBezTo>
                  <a:lnTo>
                    <a:pt x="-232" y="-363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"/>
            <p:cNvSpPr/>
            <p:nvPr/>
          </p:nvSpPr>
          <p:spPr>
            <a:xfrm>
              <a:off x="5658290" y="2797341"/>
              <a:ext cx="922341" cy="1208777"/>
            </a:xfrm>
            <a:custGeom>
              <a:avLst/>
              <a:gdLst/>
              <a:ahLst/>
              <a:cxnLst/>
              <a:rect l="l" t="t" r="r" b="b"/>
              <a:pathLst>
                <a:path w="922341" h="1208777" extrusionOk="0">
                  <a:moveTo>
                    <a:pt x="922110" y="1100496"/>
                  </a:moveTo>
                  <a:cubicBezTo>
                    <a:pt x="918014" y="1103735"/>
                    <a:pt x="914014" y="1107068"/>
                    <a:pt x="910013" y="1110498"/>
                  </a:cubicBezTo>
                  <a:lnTo>
                    <a:pt x="908108" y="1112021"/>
                  </a:lnTo>
                  <a:cubicBezTo>
                    <a:pt x="899250" y="1119356"/>
                    <a:pt x="890487" y="1126976"/>
                    <a:pt x="881915" y="1134786"/>
                  </a:cubicBezTo>
                  <a:cubicBezTo>
                    <a:pt x="877342" y="1138787"/>
                    <a:pt x="872390" y="1142883"/>
                    <a:pt x="868389" y="1147074"/>
                  </a:cubicBezTo>
                  <a:cubicBezTo>
                    <a:pt x="868113" y="1147302"/>
                    <a:pt x="867855" y="1147559"/>
                    <a:pt x="867627" y="1147835"/>
                  </a:cubicBezTo>
                  <a:lnTo>
                    <a:pt x="867627" y="1147835"/>
                  </a:lnTo>
                  <a:cubicBezTo>
                    <a:pt x="859054" y="1155770"/>
                    <a:pt x="850673" y="1163866"/>
                    <a:pt x="842481" y="1172124"/>
                  </a:cubicBezTo>
                  <a:cubicBezTo>
                    <a:pt x="837337" y="1177268"/>
                    <a:pt x="832194" y="1182507"/>
                    <a:pt x="827146" y="1187745"/>
                  </a:cubicBezTo>
                  <a:cubicBezTo>
                    <a:pt x="820573" y="1194508"/>
                    <a:pt x="814096" y="1201366"/>
                    <a:pt x="808096" y="1208415"/>
                  </a:cubicBezTo>
                  <a:lnTo>
                    <a:pt x="808096" y="1208415"/>
                  </a:lnTo>
                  <a:lnTo>
                    <a:pt x="746374" y="1125261"/>
                  </a:lnTo>
                  <a:lnTo>
                    <a:pt x="745516" y="1124118"/>
                  </a:lnTo>
                  <a:lnTo>
                    <a:pt x="7424" y="104372"/>
                  </a:lnTo>
                  <a:lnTo>
                    <a:pt x="7424" y="104372"/>
                  </a:lnTo>
                  <a:lnTo>
                    <a:pt x="7424" y="104372"/>
                  </a:lnTo>
                  <a:cubicBezTo>
                    <a:pt x="6386" y="103438"/>
                    <a:pt x="5462" y="102381"/>
                    <a:pt x="4662" y="101228"/>
                  </a:cubicBezTo>
                  <a:cubicBezTo>
                    <a:pt x="1890" y="97399"/>
                    <a:pt x="214" y="92885"/>
                    <a:pt x="-196" y="88179"/>
                  </a:cubicBezTo>
                  <a:lnTo>
                    <a:pt x="-196" y="88179"/>
                  </a:lnTo>
                  <a:cubicBezTo>
                    <a:pt x="-243" y="87350"/>
                    <a:pt x="-243" y="86531"/>
                    <a:pt x="-196" y="85703"/>
                  </a:cubicBezTo>
                  <a:lnTo>
                    <a:pt x="-196" y="85703"/>
                  </a:lnTo>
                  <a:cubicBezTo>
                    <a:pt x="-129" y="81521"/>
                    <a:pt x="985" y="77435"/>
                    <a:pt x="3043" y="73796"/>
                  </a:cubicBezTo>
                  <a:lnTo>
                    <a:pt x="4471" y="71415"/>
                  </a:lnTo>
                  <a:lnTo>
                    <a:pt x="5519" y="70082"/>
                  </a:lnTo>
                  <a:cubicBezTo>
                    <a:pt x="6319" y="68901"/>
                    <a:pt x="7281" y="67843"/>
                    <a:pt x="8377" y="66938"/>
                  </a:cubicBezTo>
                  <a:cubicBezTo>
                    <a:pt x="9100" y="66167"/>
                    <a:pt x="9901" y="65462"/>
                    <a:pt x="10758" y="64843"/>
                  </a:cubicBezTo>
                  <a:lnTo>
                    <a:pt x="12282" y="63890"/>
                  </a:lnTo>
                  <a:cubicBezTo>
                    <a:pt x="20311" y="58995"/>
                    <a:pt x="30341" y="58775"/>
                    <a:pt x="38571" y="63319"/>
                  </a:cubicBezTo>
                  <a:cubicBezTo>
                    <a:pt x="40781" y="64548"/>
                    <a:pt x="42771" y="66119"/>
                    <a:pt x="44476" y="67986"/>
                  </a:cubicBezTo>
                  <a:lnTo>
                    <a:pt x="45048" y="67510"/>
                  </a:lnTo>
                  <a:cubicBezTo>
                    <a:pt x="43629" y="64805"/>
                    <a:pt x="42695" y="61871"/>
                    <a:pt x="42286" y="58842"/>
                  </a:cubicBezTo>
                  <a:cubicBezTo>
                    <a:pt x="40371" y="44612"/>
                    <a:pt x="50353" y="31515"/>
                    <a:pt x="64584" y="29600"/>
                  </a:cubicBezTo>
                  <a:cubicBezTo>
                    <a:pt x="72785" y="28496"/>
                    <a:pt x="81024" y="31363"/>
                    <a:pt x="86767" y="37316"/>
                  </a:cubicBezTo>
                  <a:lnTo>
                    <a:pt x="86767" y="37316"/>
                  </a:lnTo>
                  <a:lnTo>
                    <a:pt x="87244" y="37316"/>
                  </a:lnTo>
                  <a:cubicBezTo>
                    <a:pt x="84758" y="32715"/>
                    <a:pt x="83767" y="27457"/>
                    <a:pt x="84386" y="22266"/>
                  </a:cubicBezTo>
                  <a:cubicBezTo>
                    <a:pt x="84338" y="22076"/>
                    <a:pt x="84338" y="21885"/>
                    <a:pt x="84386" y="21695"/>
                  </a:cubicBezTo>
                  <a:cubicBezTo>
                    <a:pt x="85358" y="14675"/>
                    <a:pt x="89139" y="8341"/>
                    <a:pt x="94864" y="4169"/>
                  </a:cubicBezTo>
                  <a:lnTo>
                    <a:pt x="95530" y="4169"/>
                  </a:lnTo>
                  <a:cubicBezTo>
                    <a:pt x="101836" y="-127"/>
                    <a:pt x="109694" y="-1451"/>
                    <a:pt x="117057" y="549"/>
                  </a:cubicBezTo>
                  <a:cubicBezTo>
                    <a:pt x="118295" y="787"/>
                    <a:pt x="119486" y="1245"/>
                    <a:pt x="120581" y="1883"/>
                  </a:cubicBezTo>
                  <a:cubicBezTo>
                    <a:pt x="124896" y="3692"/>
                    <a:pt x="128620" y="6655"/>
                    <a:pt x="131344" y="10455"/>
                  </a:cubicBezTo>
                  <a:lnTo>
                    <a:pt x="132583" y="12360"/>
                  </a:lnTo>
                  <a:lnTo>
                    <a:pt x="132583" y="12360"/>
                  </a:lnTo>
                  <a:cubicBezTo>
                    <a:pt x="132840" y="12751"/>
                    <a:pt x="133068" y="13170"/>
                    <a:pt x="133249" y="13598"/>
                  </a:cubicBezTo>
                  <a:lnTo>
                    <a:pt x="133249" y="13598"/>
                  </a:lnTo>
                  <a:lnTo>
                    <a:pt x="475483" y="486229"/>
                  </a:lnTo>
                  <a:lnTo>
                    <a:pt x="475483" y="486229"/>
                  </a:lnTo>
                  <a:lnTo>
                    <a:pt x="476340" y="487372"/>
                  </a:lnTo>
                  <a:lnTo>
                    <a:pt x="476340" y="487372"/>
                  </a:lnTo>
                  <a:lnTo>
                    <a:pt x="604737" y="664632"/>
                  </a:lnTo>
                  <a:lnTo>
                    <a:pt x="604737" y="664632"/>
                  </a:lnTo>
                  <a:lnTo>
                    <a:pt x="746374" y="857990"/>
                  </a:lnTo>
                  <a:lnTo>
                    <a:pt x="746374" y="857990"/>
                  </a:lnTo>
                  <a:lnTo>
                    <a:pt x="798571" y="929999"/>
                  </a:lnTo>
                  <a:lnTo>
                    <a:pt x="798571" y="929999"/>
                  </a:lnTo>
                  <a:lnTo>
                    <a:pt x="799237" y="930761"/>
                  </a:lnTo>
                  <a:lnTo>
                    <a:pt x="883057" y="1046585"/>
                  </a:lnTo>
                  <a:lnTo>
                    <a:pt x="883057" y="1046585"/>
                  </a:lnTo>
                  <a:lnTo>
                    <a:pt x="890773" y="1057348"/>
                  </a:lnTo>
                  <a:lnTo>
                    <a:pt x="890773" y="1057348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"/>
            <p:cNvSpPr/>
            <p:nvPr/>
          </p:nvSpPr>
          <p:spPr>
            <a:xfrm>
              <a:off x="6605777" y="4199286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3"/>
                  </a:lnTo>
                  <a:lnTo>
                    <a:pt x="0" y="0"/>
                  </a:lnTo>
                  <a:lnTo>
                    <a:pt x="572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"/>
            <p:cNvSpPr/>
            <p:nvPr/>
          </p:nvSpPr>
          <p:spPr>
            <a:xfrm>
              <a:off x="5658981" y="2856994"/>
              <a:ext cx="841735" cy="1149315"/>
            </a:xfrm>
            <a:custGeom>
              <a:avLst/>
              <a:gdLst/>
              <a:ahLst/>
              <a:cxnLst/>
              <a:rect l="l" t="t" r="r" b="b"/>
              <a:pathLst>
                <a:path w="841735" h="1149315" extrusionOk="0">
                  <a:moveTo>
                    <a:pt x="841504" y="1112662"/>
                  </a:moveTo>
                  <a:cubicBezTo>
                    <a:pt x="836361" y="1117806"/>
                    <a:pt x="831217" y="1123044"/>
                    <a:pt x="826169" y="1128283"/>
                  </a:cubicBezTo>
                  <a:cubicBezTo>
                    <a:pt x="819597" y="1135046"/>
                    <a:pt x="813120" y="1141904"/>
                    <a:pt x="807119" y="1148952"/>
                  </a:cubicBezTo>
                  <a:lnTo>
                    <a:pt x="745683" y="1064275"/>
                  </a:lnTo>
                  <a:lnTo>
                    <a:pt x="744826" y="1063132"/>
                  </a:lnTo>
                  <a:lnTo>
                    <a:pt x="6924" y="44528"/>
                  </a:lnTo>
                  <a:lnTo>
                    <a:pt x="6924" y="44528"/>
                  </a:lnTo>
                  <a:cubicBezTo>
                    <a:pt x="5933" y="43567"/>
                    <a:pt x="5038" y="42519"/>
                    <a:pt x="4257" y="41385"/>
                  </a:cubicBezTo>
                  <a:cubicBezTo>
                    <a:pt x="3771" y="40718"/>
                    <a:pt x="3323" y="40014"/>
                    <a:pt x="2923" y="39290"/>
                  </a:cubicBezTo>
                  <a:lnTo>
                    <a:pt x="2923" y="38718"/>
                  </a:lnTo>
                  <a:cubicBezTo>
                    <a:pt x="1209" y="35804"/>
                    <a:pt x="142" y="32556"/>
                    <a:pt x="-220" y="29193"/>
                  </a:cubicBezTo>
                  <a:lnTo>
                    <a:pt x="-220" y="29193"/>
                  </a:lnTo>
                  <a:cubicBezTo>
                    <a:pt x="-220" y="28241"/>
                    <a:pt x="-220" y="27288"/>
                    <a:pt x="-220" y="26336"/>
                  </a:cubicBezTo>
                  <a:lnTo>
                    <a:pt x="-220" y="26336"/>
                  </a:lnTo>
                  <a:cubicBezTo>
                    <a:pt x="-353" y="21897"/>
                    <a:pt x="666" y="17497"/>
                    <a:pt x="2733" y="13572"/>
                  </a:cubicBezTo>
                  <a:lnTo>
                    <a:pt x="4161" y="11191"/>
                  </a:lnTo>
                  <a:lnTo>
                    <a:pt x="5209" y="9858"/>
                  </a:lnTo>
                  <a:cubicBezTo>
                    <a:pt x="6009" y="8676"/>
                    <a:pt x="6971" y="7619"/>
                    <a:pt x="8067" y="6714"/>
                  </a:cubicBezTo>
                  <a:cubicBezTo>
                    <a:pt x="8791" y="5943"/>
                    <a:pt x="9591" y="5238"/>
                    <a:pt x="10448" y="4619"/>
                  </a:cubicBezTo>
                  <a:lnTo>
                    <a:pt x="11972" y="3666"/>
                  </a:lnTo>
                  <a:cubicBezTo>
                    <a:pt x="19792" y="-1344"/>
                    <a:pt x="29717" y="-1706"/>
                    <a:pt x="37880" y="2714"/>
                  </a:cubicBezTo>
                  <a:lnTo>
                    <a:pt x="37880" y="2714"/>
                  </a:lnTo>
                  <a:lnTo>
                    <a:pt x="42928" y="9762"/>
                  </a:lnTo>
                  <a:lnTo>
                    <a:pt x="49691" y="19287"/>
                  </a:lnTo>
                  <a:lnTo>
                    <a:pt x="659291" y="861202"/>
                  </a:lnTo>
                  <a:lnTo>
                    <a:pt x="660053" y="862345"/>
                  </a:lnTo>
                  <a:lnTo>
                    <a:pt x="788831" y="1039701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"/>
            <p:cNvSpPr/>
            <p:nvPr/>
          </p:nvSpPr>
          <p:spPr>
            <a:xfrm>
              <a:off x="5742780" y="2795836"/>
              <a:ext cx="837851" cy="1136654"/>
            </a:xfrm>
            <a:custGeom>
              <a:avLst/>
              <a:gdLst/>
              <a:ahLst/>
              <a:cxnLst/>
              <a:rect l="l" t="t" r="r" b="b"/>
              <a:pathLst>
                <a:path w="837851" h="1136654" extrusionOk="0">
                  <a:moveTo>
                    <a:pt x="837620" y="1102001"/>
                  </a:moveTo>
                  <a:cubicBezTo>
                    <a:pt x="833524" y="1105240"/>
                    <a:pt x="829523" y="1108574"/>
                    <a:pt x="825523" y="1112003"/>
                  </a:cubicBezTo>
                  <a:lnTo>
                    <a:pt x="823618" y="1113527"/>
                  </a:lnTo>
                  <a:cubicBezTo>
                    <a:pt x="814759" y="1120861"/>
                    <a:pt x="805997" y="1128481"/>
                    <a:pt x="797424" y="1136291"/>
                  </a:cubicBezTo>
                  <a:lnTo>
                    <a:pt x="764848" y="1091333"/>
                  </a:lnTo>
                  <a:lnTo>
                    <a:pt x="764182" y="1090476"/>
                  </a:lnTo>
                  <a:lnTo>
                    <a:pt x="752561" y="1074379"/>
                  </a:lnTo>
                  <a:lnTo>
                    <a:pt x="611782" y="880069"/>
                  </a:lnTo>
                  <a:lnTo>
                    <a:pt x="483385" y="702618"/>
                  </a:lnTo>
                  <a:lnTo>
                    <a:pt x="482528" y="701570"/>
                  </a:lnTo>
                  <a:lnTo>
                    <a:pt x="7039" y="45012"/>
                  </a:lnTo>
                  <a:lnTo>
                    <a:pt x="7039" y="45012"/>
                  </a:lnTo>
                  <a:cubicBezTo>
                    <a:pt x="5954" y="44126"/>
                    <a:pt x="5020" y="43060"/>
                    <a:pt x="4277" y="41869"/>
                  </a:cubicBezTo>
                  <a:cubicBezTo>
                    <a:pt x="3753" y="41259"/>
                    <a:pt x="3306" y="40593"/>
                    <a:pt x="2944" y="39868"/>
                  </a:cubicBezTo>
                  <a:lnTo>
                    <a:pt x="2467" y="39011"/>
                  </a:lnTo>
                  <a:lnTo>
                    <a:pt x="2467" y="39011"/>
                  </a:lnTo>
                  <a:cubicBezTo>
                    <a:pt x="77" y="34278"/>
                    <a:pt x="-752" y="28915"/>
                    <a:pt x="86" y="23676"/>
                  </a:cubicBezTo>
                  <a:cubicBezTo>
                    <a:pt x="39" y="23486"/>
                    <a:pt x="39" y="23295"/>
                    <a:pt x="86" y="23105"/>
                  </a:cubicBezTo>
                  <a:cubicBezTo>
                    <a:pt x="1324" y="15913"/>
                    <a:pt x="5325" y="9484"/>
                    <a:pt x="11230" y="5198"/>
                  </a:cubicBezTo>
                  <a:lnTo>
                    <a:pt x="11230" y="5198"/>
                  </a:lnTo>
                  <a:cubicBezTo>
                    <a:pt x="16536" y="1292"/>
                    <a:pt x="23032" y="-660"/>
                    <a:pt x="29614" y="-327"/>
                  </a:cubicBezTo>
                  <a:lnTo>
                    <a:pt x="31519" y="-327"/>
                  </a:lnTo>
                  <a:cubicBezTo>
                    <a:pt x="34443" y="-13"/>
                    <a:pt x="37281" y="825"/>
                    <a:pt x="39901" y="2150"/>
                  </a:cubicBezTo>
                  <a:lnTo>
                    <a:pt x="49426" y="14913"/>
                  </a:lnTo>
                  <a:lnTo>
                    <a:pt x="391659" y="487543"/>
                  </a:lnTo>
                  <a:lnTo>
                    <a:pt x="391659" y="487543"/>
                  </a:lnTo>
                  <a:lnTo>
                    <a:pt x="392516" y="488687"/>
                  </a:lnTo>
                  <a:lnTo>
                    <a:pt x="392516" y="488687"/>
                  </a:lnTo>
                  <a:lnTo>
                    <a:pt x="520913" y="665947"/>
                  </a:lnTo>
                  <a:lnTo>
                    <a:pt x="520913" y="665947"/>
                  </a:lnTo>
                  <a:lnTo>
                    <a:pt x="661883" y="859495"/>
                  </a:lnTo>
                  <a:lnTo>
                    <a:pt x="661883" y="859495"/>
                  </a:lnTo>
                  <a:lnTo>
                    <a:pt x="714080" y="931504"/>
                  </a:lnTo>
                  <a:lnTo>
                    <a:pt x="714080" y="931504"/>
                  </a:lnTo>
                  <a:lnTo>
                    <a:pt x="714747" y="932266"/>
                  </a:lnTo>
                  <a:lnTo>
                    <a:pt x="798567" y="1048090"/>
                  </a:lnTo>
                  <a:lnTo>
                    <a:pt x="798567" y="1048090"/>
                  </a:lnTo>
                  <a:lnTo>
                    <a:pt x="806282" y="1058853"/>
                  </a:lnTo>
                  <a:lnTo>
                    <a:pt x="806282" y="1058853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17" name="Google Shape;1317;p4"/>
          <p:cNvGrpSpPr/>
          <p:nvPr/>
        </p:nvGrpSpPr>
        <p:grpSpPr>
          <a:xfrm>
            <a:off x="280818" y="4861923"/>
            <a:ext cx="366116" cy="832136"/>
            <a:chOff x="5662611" y="2447924"/>
            <a:chExt cx="862870" cy="1961198"/>
          </a:xfrm>
        </p:grpSpPr>
        <p:sp>
          <p:nvSpPr>
            <p:cNvPr id="1318" name="Google Shape;1318;p4"/>
            <p:cNvSpPr/>
            <p:nvPr/>
          </p:nvSpPr>
          <p:spPr>
            <a:xfrm>
              <a:off x="5670898" y="2519475"/>
              <a:ext cx="158877" cy="184100"/>
            </a:xfrm>
            <a:custGeom>
              <a:avLst/>
              <a:gdLst/>
              <a:ahLst/>
              <a:cxnLst/>
              <a:rect l="l" t="t" r="r" b="b"/>
              <a:pathLst>
                <a:path w="158877" h="184100" extrusionOk="0">
                  <a:moveTo>
                    <a:pt x="158632" y="123221"/>
                  </a:moveTo>
                  <a:lnTo>
                    <a:pt x="14995" y="183799"/>
                  </a:lnTo>
                  <a:lnTo>
                    <a:pt x="8328" y="113696"/>
                  </a:lnTo>
                  <a:lnTo>
                    <a:pt x="517" y="32066"/>
                  </a:lnTo>
                  <a:lnTo>
                    <a:pt x="-245" y="24161"/>
                  </a:lnTo>
                  <a:cubicBezTo>
                    <a:pt x="232" y="20398"/>
                    <a:pt x="2660" y="17179"/>
                    <a:pt x="6137" y="15683"/>
                  </a:cubicBezTo>
                  <a:cubicBezTo>
                    <a:pt x="12586" y="13893"/>
                    <a:pt x="19320" y="17388"/>
                    <a:pt x="21568" y="23684"/>
                  </a:cubicBezTo>
                  <a:cubicBezTo>
                    <a:pt x="18939" y="18531"/>
                    <a:pt x="19901" y="12283"/>
                    <a:pt x="23949" y="8158"/>
                  </a:cubicBezTo>
                  <a:cubicBezTo>
                    <a:pt x="28711" y="4730"/>
                    <a:pt x="37379" y="7492"/>
                    <a:pt x="41284" y="15969"/>
                  </a:cubicBezTo>
                  <a:cubicBezTo>
                    <a:pt x="39084" y="11292"/>
                    <a:pt x="39665" y="5787"/>
                    <a:pt x="42808" y="1681"/>
                  </a:cubicBezTo>
                  <a:cubicBezTo>
                    <a:pt x="47218" y="-1462"/>
                    <a:pt x="53276" y="-804"/>
                    <a:pt x="56905" y="3206"/>
                  </a:cubicBezTo>
                  <a:lnTo>
                    <a:pt x="62144" y="9397"/>
                  </a:lnTo>
                  <a:lnTo>
                    <a:pt x="63573" y="11111"/>
                  </a:lnTo>
                  <a:lnTo>
                    <a:pt x="88814" y="40829"/>
                  </a:lnTo>
                  <a:lnTo>
                    <a:pt x="92815" y="45592"/>
                  </a:lnTo>
                  <a:lnTo>
                    <a:pt x="105387" y="60451"/>
                  </a:lnTo>
                  <a:lnTo>
                    <a:pt x="109769" y="65499"/>
                  </a:lnTo>
                  <a:cubicBezTo>
                    <a:pt x="110521" y="66309"/>
                    <a:pt x="111217" y="67175"/>
                    <a:pt x="111865" y="68071"/>
                  </a:cubicBezTo>
                  <a:lnTo>
                    <a:pt x="157870" y="12226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"/>
            <p:cNvSpPr/>
            <p:nvPr/>
          </p:nvSpPr>
          <p:spPr>
            <a:xfrm>
              <a:off x="5670422" y="2526410"/>
              <a:ext cx="69437" cy="179451"/>
            </a:xfrm>
            <a:custGeom>
              <a:avLst/>
              <a:gdLst/>
              <a:ahLst/>
              <a:cxnLst/>
              <a:rect l="l" t="t" r="r" b="b"/>
              <a:pathLst>
                <a:path w="69437" h="179451" extrusionOk="0">
                  <a:moveTo>
                    <a:pt x="0" y="3334"/>
                  </a:moveTo>
                  <a:lnTo>
                    <a:pt x="15526" y="0"/>
                  </a:lnTo>
                  <a:lnTo>
                    <a:pt x="69437" y="167831"/>
                  </a:lnTo>
                  <a:lnTo>
                    <a:pt x="16669" y="179451"/>
                  </a:lnTo>
                  <a:lnTo>
                    <a:pt x="0" y="3334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"/>
            <p:cNvSpPr/>
            <p:nvPr/>
          </p:nvSpPr>
          <p:spPr>
            <a:xfrm>
              <a:off x="5706903" y="2511932"/>
              <a:ext cx="125158" cy="164592"/>
            </a:xfrm>
            <a:custGeom>
              <a:avLst/>
              <a:gdLst/>
              <a:ahLst/>
              <a:cxnLst/>
              <a:rect l="l" t="t" r="r" b="b"/>
              <a:pathLst>
                <a:path w="125158" h="164592" extrusionOk="0">
                  <a:moveTo>
                    <a:pt x="12573" y="0"/>
                  </a:moveTo>
                  <a:lnTo>
                    <a:pt x="0" y="8668"/>
                  </a:lnTo>
                  <a:lnTo>
                    <a:pt x="82010" y="164592"/>
                  </a:lnTo>
                  <a:lnTo>
                    <a:pt x="125159" y="135731"/>
                  </a:lnTo>
                  <a:lnTo>
                    <a:pt x="12573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"/>
            <p:cNvSpPr/>
            <p:nvPr/>
          </p:nvSpPr>
          <p:spPr>
            <a:xfrm>
              <a:off x="5662611" y="2447924"/>
              <a:ext cx="66675" cy="99536"/>
            </a:xfrm>
            <a:custGeom>
              <a:avLst/>
              <a:gdLst/>
              <a:ahLst/>
              <a:cxnLst/>
              <a:rect l="l" t="t" r="r" b="b"/>
              <a:pathLst>
                <a:path w="66675" h="99536" extrusionOk="0">
                  <a:moveTo>
                    <a:pt x="66430" y="78376"/>
                  </a:moveTo>
                  <a:cubicBezTo>
                    <a:pt x="62763" y="74356"/>
                    <a:pt x="56677" y="73699"/>
                    <a:pt x="52238" y="76852"/>
                  </a:cubicBezTo>
                  <a:cubicBezTo>
                    <a:pt x="49133" y="80976"/>
                    <a:pt x="48581" y="86481"/>
                    <a:pt x="50809" y="91139"/>
                  </a:cubicBezTo>
                  <a:cubicBezTo>
                    <a:pt x="48723" y="84405"/>
                    <a:pt x="41580" y="80633"/>
                    <a:pt x="34846" y="82719"/>
                  </a:cubicBezTo>
                  <a:cubicBezTo>
                    <a:pt x="34379" y="82871"/>
                    <a:pt x="33922" y="83033"/>
                    <a:pt x="33474" y="83233"/>
                  </a:cubicBezTo>
                  <a:cubicBezTo>
                    <a:pt x="29397" y="87377"/>
                    <a:pt x="28407" y="93654"/>
                    <a:pt x="30997" y="98854"/>
                  </a:cubicBezTo>
                  <a:cubicBezTo>
                    <a:pt x="28778" y="92520"/>
                    <a:pt x="22034" y="88977"/>
                    <a:pt x="15567" y="90758"/>
                  </a:cubicBezTo>
                  <a:cubicBezTo>
                    <a:pt x="12148" y="92310"/>
                    <a:pt x="9766" y="95511"/>
                    <a:pt x="9280" y="99235"/>
                  </a:cubicBezTo>
                  <a:lnTo>
                    <a:pt x="-245" y="-30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"/>
            <p:cNvSpPr/>
            <p:nvPr/>
          </p:nvSpPr>
          <p:spPr>
            <a:xfrm>
              <a:off x="5684392" y="2629896"/>
              <a:ext cx="841089" cy="1779035"/>
            </a:xfrm>
            <a:custGeom>
              <a:avLst/>
              <a:gdLst/>
              <a:ahLst/>
              <a:cxnLst/>
              <a:rect l="l" t="t" r="r" b="b"/>
              <a:pathLst>
                <a:path w="841089" h="1779035" extrusionOk="0">
                  <a:moveTo>
                    <a:pt x="840845" y="1661768"/>
                  </a:moveTo>
                  <a:lnTo>
                    <a:pt x="838940" y="1663292"/>
                  </a:lnTo>
                  <a:cubicBezTo>
                    <a:pt x="830081" y="1670722"/>
                    <a:pt x="821318" y="1678246"/>
                    <a:pt x="812746" y="1686057"/>
                  </a:cubicBezTo>
                  <a:cubicBezTo>
                    <a:pt x="808174" y="1690057"/>
                    <a:pt x="803221" y="1694153"/>
                    <a:pt x="799220" y="1698344"/>
                  </a:cubicBezTo>
                  <a:lnTo>
                    <a:pt x="798459" y="1699106"/>
                  </a:lnTo>
                  <a:lnTo>
                    <a:pt x="798459" y="1699106"/>
                  </a:lnTo>
                  <a:cubicBezTo>
                    <a:pt x="789886" y="1707040"/>
                    <a:pt x="781504" y="1715137"/>
                    <a:pt x="773312" y="1723395"/>
                  </a:cubicBezTo>
                  <a:cubicBezTo>
                    <a:pt x="768169" y="1728538"/>
                    <a:pt x="763026" y="1733777"/>
                    <a:pt x="757977" y="1739016"/>
                  </a:cubicBezTo>
                  <a:cubicBezTo>
                    <a:pt x="751405" y="1745779"/>
                    <a:pt x="744928" y="1752732"/>
                    <a:pt x="738927" y="1759685"/>
                  </a:cubicBezTo>
                  <a:lnTo>
                    <a:pt x="738927" y="1759685"/>
                  </a:lnTo>
                  <a:cubicBezTo>
                    <a:pt x="733117" y="1765972"/>
                    <a:pt x="727402" y="1772448"/>
                    <a:pt x="721782" y="1778735"/>
                  </a:cubicBezTo>
                  <a:lnTo>
                    <a:pt x="721782" y="1778735"/>
                  </a:lnTo>
                  <a:lnTo>
                    <a:pt x="677777" y="1673960"/>
                  </a:lnTo>
                  <a:lnTo>
                    <a:pt x="677205" y="1672722"/>
                  </a:lnTo>
                  <a:lnTo>
                    <a:pt x="591480" y="1472506"/>
                  </a:lnTo>
                  <a:lnTo>
                    <a:pt x="498135" y="1251240"/>
                  </a:lnTo>
                  <a:lnTo>
                    <a:pt x="407267" y="1036356"/>
                  </a:lnTo>
                  <a:lnTo>
                    <a:pt x="407267" y="1036356"/>
                  </a:lnTo>
                  <a:lnTo>
                    <a:pt x="3788" y="79665"/>
                  </a:lnTo>
                  <a:lnTo>
                    <a:pt x="3788" y="79665"/>
                  </a:lnTo>
                  <a:cubicBezTo>
                    <a:pt x="3026" y="78513"/>
                    <a:pt x="2359" y="77303"/>
                    <a:pt x="1787" y="76046"/>
                  </a:cubicBezTo>
                  <a:cubicBezTo>
                    <a:pt x="-89" y="71664"/>
                    <a:pt x="-680" y="66845"/>
                    <a:pt x="73" y="62139"/>
                  </a:cubicBezTo>
                  <a:lnTo>
                    <a:pt x="73" y="62139"/>
                  </a:lnTo>
                  <a:cubicBezTo>
                    <a:pt x="178" y="61273"/>
                    <a:pt x="340" y="60415"/>
                    <a:pt x="549" y="59568"/>
                  </a:cubicBezTo>
                  <a:lnTo>
                    <a:pt x="549" y="59568"/>
                  </a:lnTo>
                  <a:cubicBezTo>
                    <a:pt x="2073" y="53148"/>
                    <a:pt x="6035" y="47585"/>
                    <a:pt x="11598" y="44042"/>
                  </a:cubicBezTo>
                  <a:cubicBezTo>
                    <a:pt x="12389" y="43480"/>
                    <a:pt x="13217" y="42966"/>
                    <a:pt x="14075" y="42518"/>
                  </a:cubicBezTo>
                  <a:lnTo>
                    <a:pt x="15884" y="41661"/>
                  </a:lnTo>
                  <a:lnTo>
                    <a:pt x="18361" y="40804"/>
                  </a:lnTo>
                  <a:cubicBezTo>
                    <a:pt x="29734" y="37412"/>
                    <a:pt x="41964" y="42156"/>
                    <a:pt x="48079" y="52329"/>
                  </a:cubicBezTo>
                  <a:lnTo>
                    <a:pt x="48746" y="52329"/>
                  </a:lnTo>
                  <a:cubicBezTo>
                    <a:pt x="47879" y="49233"/>
                    <a:pt x="47622" y="45994"/>
                    <a:pt x="47984" y="42804"/>
                  </a:cubicBezTo>
                  <a:lnTo>
                    <a:pt x="47984" y="42804"/>
                  </a:lnTo>
                  <a:cubicBezTo>
                    <a:pt x="49832" y="28564"/>
                    <a:pt x="62881" y="18515"/>
                    <a:pt x="77121" y="20372"/>
                  </a:cubicBezTo>
                  <a:cubicBezTo>
                    <a:pt x="84702" y="21353"/>
                    <a:pt x="91465" y="25620"/>
                    <a:pt x="95609" y="32040"/>
                  </a:cubicBezTo>
                  <a:lnTo>
                    <a:pt x="95609" y="32040"/>
                  </a:lnTo>
                  <a:lnTo>
                    <a:pt x="96085" y="32040"/>
                  </a:lnTo>
                  <a:cubicBezTo>
                    <a:pt x="94780" y="26973"/>
                    <a:pt x="95009" y="21639"/>
                    <a:pt x="96752" y="16705"/>
                  </a:cubicBezTo>
                  <a:lnTo>
                    <a:pt x="97609" y="14895"/>
                  </a:lnTo>
                  <a:cubicBezTo>
                    <a:pt x="100247" y="8885"/>
                    <a:pt x="105086" y="4113"/>
                    <a:pt x="111134" y="1560"/>
                  </a:cubicBezTo>
                  <a:lnTo>
                    <a:pt x="111134" y="1560"/>
                  </a:lnTo>
                  <a:cubicBezTo>
                    <a:pt x="118326" y="-1297"/>
                    <a:pt x="126403" y="-849"/>
                    <a:pt x="133233" y="2799"/>
                  </a:cubicBezTo>
                  <a:lnTo>
                    <a:pt x="133233" y="2799"/>
                  </a:lnTo>
                  <a:cubicBezTo>
                    <a:pt x="134309" y="3380"/>
                    <a:pt x="135328" y="4046"/>
                    <a:pt x="136280" y="4799"/>
                  </a:cubicBezTo>
                  <a:cubicBezTo>
                    <a:pt x="140052" y="7552"/>
                    <a:pt x="143014" y="11266"/>
                    <a:pt x="144853" y="15562"/>
                  </a:cubicBezTo>
                  <a:lnTo>
                    <a:pt x="144853" y="15562"/>
                  </a:lnTo>
                  <a:cubicBezTo>
                    <a:pt x="144853" y="16229"/>
                    <a:pt x="145425" y="16991"/>
                    <a:pt x="145615" y="17658"/>
                  </a:cubicBezTo>
                  <a:cubicBezTo>
                    <a:pt x="145805" y="18324"/>
                    <a:pt x="145615" y="17658"/>
                    <a:pt x="145615" y="17658"/>
                  </a:cubicBezTo>
                  <a:lnTo>
                    <a:pt x="145615" y="19087"/>
                  </a:lnTo>
                  <a:lnTo>
                    <a:pt x="145615" y="19087"/>
                  </a:lnTo>
                  <a:lnTo>
                    <a:pt x="625199" y="1150656"/>
                  </a:lnTo>
                  <a:lnTo>
                    <a:pt x="626532" y="1153705"/>
                  </a:lnTo>
                  <a:lnTo>
                    <a:pt x="626532" y="1153705"/>
                  </a:lnTo>
                  <a:lnTo>
                    <a:pt x="813984" y="1598331"/>
                  </a:lnTo>
                  <a:lnTo>
                    <a:pt x="813984" y="1598331"/>
                  </a:lnTo>
                  <a:lnTo>
                    <a:pt x="831225" y="163948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"/>
            <p:cNvSpPr/>
            <p:nvPr/>
          </p:nvSpPr>
          <p:spPr>
            <a:xfrm>
              <a:off x="5684857" y="2669913"/>
              <a:ext cx="757471" cy="1739209"/>
            </a:xfrm>
            <a:custGeom>
              <a:avLst/>
              <a:gdLst/>
              <a:ahLst/>
              <a:cxnLst/>
              <a:rect l="l" t="t" r="r" b="b"/>
              <a:pathLst>
                <a:path w="757471" h="1739209" extrusionOk="0">
                  <a:moveTo>
                    <a:pt x="757227" y="1699189"/>
                  </a:moveTo>
                  <a:cubicBezTo>
                    <a:pt x="750655" y="1705952"/>
                    <a:pt x="744178" y="1712905"/>
                    <a:pt x="738177" y="1719858"/>
                  </a:cubicBezTo>
                  <a:lnTo>
                    <a:pt x="738177" y="1719858"/>
                  </a:lnTo>
                  <a:cubicBezTo>
                    <a:pt x="732367" y="1726145"/>
                    <a:pt x="726652" y="1732622"/>
                    <a:pt x="721032" y="1738908"/>
                  </a:cubicBezTo>
                  <a:lnTo>
                    <a:pt x="676741" y="1636515"/>
                  </a:lnTo>
                  <a:lnTo>
                    <a:pt x="676169" y="1635181"/>
                  </a:lnTo>
                  <a:lnTo>
                    <a:pt x="591111" y="1433537"/>
                  </a:lnTo>
                  <a:lnTo>
                    <a:pt x="497861" y="1212366"/>
                  </a:lnTo>
                  <a:lnTo>
                    <a:pt x="407278" y="997578"/>
                  </a:lnTo>
                  <a:lnTo>
                    <a:pt x="407278" y="997578"/>
                  </a:lnTo>
                  <a:lnTo>
                    <a:pt x="3609" y="39553"/>
                  </a:lnTo>
                  <a:lnTo>
                    <a:pt x="3609" y="39553"/>
                  </a:lnTo>
                  <a:cubicBezTo>
                    <a:pt x="2828" y="38382"/>
                    <a:pt x="2161" y="37134"/>
                    <a:pt x="1609" y="35838"/>
                  </a:cubicBezTo>
                  <a:cubicBezTo>
                    <a:pt x="1285" y="35095"/>
                    <a:pt x="999" y="34334"/>
                    <a:pt x="751" y="33553"/>
                  </a:cubicBezTo>
                  <a:cubicBezTo>
                    <a:pt x="761" y="33333"/>
                    <a:pt x="761" y="33105"/>
                    <a:pt x="751" y="32886"/>
                  </a:cubicBezTo>
                  <a:lnTo>
                    <a:pt x="751" y="32886"/>
                  </a:lnTo>
                  <a:cubicBezTo>
                    <a:pt x="-154" y="29800"/>
                    <a:pt x="-449" y="26561"/>
                    <a:pt x="-106" y="23361"/>
                  </a:cubicBezTo>
                  <a:lnTo>
                    <a:pt x="-106" y="23361"/>
                  </a:lnTo>
                  <a:cubicBezTo>
                    <a:pt x="-201" y="22380"/>
                    <a:pt x="-201" y="21389"/>
                    <a:pt x="-106" y="20408"/>
                  </a:cubicBezTo>
                  <a:cubicBezTo>
                    <a:pt x="1218" y="13731"/>
                    <a:pt x="5161" y="7863"/>
                    <a:pt x="10848" y="4120"/>
                  </a:cubicBezTo>
                  <a:cubicBezTo>
                    <a:pt x="11638" y="3558"/>
                    <a:pt x="12467" y="3044"/>
                    <a:pt x="13324" y="2596"/>
                  </a:cubicBezTo>
                  <a:lnTo>
                    <a:pt x="15134" y="1739"/>
                  </a:lnTo>
                  <a:lnTo>
                    <a:pt x="17611" y="882"/>
                  </a:lnTo>
                  <a:cubicBezTo>
                    <a:pt x="26212" y="-1814"/>
                    <a:pt x="35603" y="167"/>
                    <a:pt x="42376" y="6120"/>
                  </a:cubicBezTo>
                  <a:lnTo>
                    <a:pt x="42376" y="6597"/>
                  </a:lnTo>
                  <a:lnTo>
                    <a:pt x="45709" y="14503"/>
                  </a:lnTo>
                  <a:lnTo>
                    <a:pt x="50186" y="25170"/>
                  </a:lnTo>
                  <a:lnTo>
                    <a:pt x="535199" y="1175219"/>
                  </a:lnTo>
                  <a:lnTo>
                    <a:pt x="535199" y="1175219"/>
                  </a:lnTo>
                  <a:lnTo>
                    <a:pt x="625782" y="1390008"/>
                  </a:lnTo>
                  <a:lnTo>
                    <a:pt x="719032" y="1611178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"/>
            <p:cNvSpPr/>
            <p:nvPr/>
          </p:nvSpPr>
          <p:spPr>
            <a:xfrm>
              <a:off x="5780615" y="2628871"/>
              <a:ext cx="744866" cy="1699669"/>
            </a:xfrm>
            <a:custGeom>
              <a:avLst/>
              <a:gdLst/>
              <a:ahLst/>
              <a:cxnLst/>
              <a:rect l="l" t="t" r="r" b="b"/>
              <a:pathLst>
                <a:path w="744866" h="1699669" extrusionOk="0">
                  <a:moveTo>
                    <a:pt x="735097" y="1640314"/>
                  </a:moveTo>
                  <a:lnTo>
                    <a:pt x="744622" y="1662793"/>
                  </a:lnTo>
                  <a:lnTo>
                    <a:pt x="742717" y="1664317"/>
                  </a:lnTo>
                  <a:cubicBezTo>
                    <a:pt x="733858" y="1671746"/>
                    <a:pt x="725096" y="1679271"/>
                    <a:pt x="716523" y="1687081"/>
                  </a:cubicBezTo>
                  <a:cubicBezTo>
                    <a:pt x="711951" y="1691082"/>
                    <a:pt x="706998" y="1695178"/>
                    <a:pt x="702998" y="1699369"/>
                  </a:cubicBezTo>
                  <a:lnTo>
                    <a:pt x="698997" y="1689844"/>
                  </a:lnTo>
                  <a:lnTo>
                    <a:pt x="697759" y="1686796"/>
                  </a:lnTo>
                  <a:lnTo>
                    <a:pt x="671660" y="1624883"/>
                  </a:lnTo>
                  <a:lnTo>
                    <a:pt x="580982" y="1410380"/>
                  </a:lnTo>
                  <a:lnTo>
                    <a:pt x="580982" y="1410380"/>
                  </a:lnTo>
                  <a:lnTo>
                    <a:pt x="3291" y="40304"/>
                  </a:lnTo>
                  <a:lnTo>
                    <a:pt x="3291" y="40304"/>
                  </a:lnTo>
                  <a:cubicBezTo>
                    <a:pt x="2510" y="39161"/>
                    <a:pt x="1843" y="37951"/>
                    <a:pt x="1291" y="36685"/>
                  </a:cubicBezTo>
                  <a:lnTo>
                    <a:pt x="433" y="34303"/>
                  </a:lnTo>
                  <a:cubicBezTo>
                    <a:pt x="433" y="34303"/>
                    <a:pt x="433" y="33732"/>
                    <a:pt x="433" y="33541"/>
                  </a:cubicBezTo>
                  <a:cubicBezTo>
                    <a:pt x="433" y="33351"/>
                    <a:pt x="433" y="33541"/>
                    <a:pt x="433" y="32970"/>
                  </a:cubicBezTo>
                  <a:cubicBezTo>
                    <a:pt x="-767" y="27798"/>
                    <a:pt x="-367" y="22388"/>
                    <a:pt x="1577" y="17444"/>
                  </a:cubicBezTo>
                  <a:lnTo>
                    <a:pt x="2434" y="15634"/>
                  </a:lnTo>
                  <a:cubicBezTo>
                    <a:pt x="5348" y="9643"/>
                    <a:pt x="10273" y="4862"/>
                    <a:pt x="16340" y="2109"/>
                  </a:cubicBezTo>
                  <a:lnTo>
                    <a:pt x="17102" y="2109"/>
                  </a:lnTo>
                  <a:cubicBezTo>
                    <a:pt x="23103" y="-558"/>
                    <a:pt x="29847" y="-1025"/>
                    <a:pt x="36152" y="775"/>
                  </a:cubicBezTo>
                  <a:lnTo>
                    <a:pt x="38153" y="1442"/>
                  </a:lnTo>
                  <a:cubicBezTo>
                    <a:pt x="40915" y="2471"/>
                    <a:pt x="43496" y="3947"/>
                    <a:pt x="45772" y="5824"/>
                  </a:cubicBezTo>
                  <a:lnTo>
                    <a:pt x="50249" y="16396"/>
                  </a:lnTo>
                  <a:lnTo>
                    <a:pt x="50249" y="16396"/>
                  </a:lnTo>
                  <a:lnTo>
                    <a:pt x="51202" y="18778"/>
                  </a:lnTo>
                  <a:lnTo>
                    <a:pt x="51773" y="20111"/>
                  </a:lnTo>
                  <a:lnTo>
                    <a:pt x="528976" y="1151681"/>
                  </a:lnTo>
                  <a:lnTo>
                    <a:pt x="530309" y="1154729"/>
                  </a:lnTo>
                  <a:lnTo>
                    <a:pt x="530309" y="1154729"/>
                  </a:lnTo>
                  <a:lnTo>
                    <a:pt x="717761" y="1599356"/>
                  </a:lnTo>
                  <a:lnTo>
                    <a:pt x="717761" y="1599356"/>
                  </a:ln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5" name="Google Shape;1325;p4"/>
          <p:cNvGrpSpPr/>
          <p:nvPr/>
        </p:nvGrpSpPr>
        <p:grpSpPr>
          <a:xfrm>
            <a:off x="911461" y="4444554"/>
            <a:ext cx="995625" cy="1054737"/>
            <a:chOff x="4924424" y="2185987"/>
            <a:chExt cx="2346511" cy="2485828"/>
          </a:xfrm>
        </p:grpSpPr>
        <p:sp>
          <p:nvSpPr>
            <p:cNvPr id="1326" name="Google Shape;1326;p4"/>
            <p:cNvSpPr/>
            <p:nvPr/>
          </p:nvSpPr>
          <p:spPr>
            <a:xfrm>
              <a:off x="4924424" y="2187130"/>
              <a:ext cx="2346511" cy="2484685"/>
            </a:xfrm>
            <a:custGeom>
              <a:avLst/>
              <a:gdLst/>
              <a:ahLst/>
              <a:cxnLst/>
              <a:rect l="l" t="t" r="r" b="b"/>
              <a:pathLst>
                <a:path w="2346511" h="2484685" extrusionOk="0">
                  <a:moveTo>
                    <a:pt x="1076197" y="-182"/>
                  </a:moveTo>
                  <a:lnTo>
                    <a:pt x="2307589" y="786773"/>
                  </a:lnTo>
                  <a:cubicBezTo>
                    <a:pt x="2346432" y="811672"/>
                    <a:pt x="2357776" y="863335"/>
                    <a:pt x="2332926" y="902216"/>
                  </a:cubicBezTo>
                  <a:lnTo>
                    <a:pt x="1346230" y="2445933"/>
                  </a:lnTo>
                  <a:cubicBezTo>
                    <a:pt x="1321399" y="2484804"/>
                    <a:pt x="1269754" y="2496187"/>
                    <a:pt x="1230883" y="2471365"/>
                  </a:cubicBezTo>
                  <a:lnTo>
                    <a:pt x="-414" y="1684314"/>
                  </a:lnTo>
                  <a:lnTo>
                    <a:pt x="1075911" y="-18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"/>
            <p:cNvSpPr/>
            <p:nvPr/>
          </p:nvSpPr>
          <p:spPr>
            <a:xfrm>
              <a:off x="4928330" y="2185987"/>
              <a:ext cx="1235201" cy="1784223"/>
            </a:xfrm>
            <a:custGeom>
              <a:avLst/>
              <a:gdLst/>
              <a:ahLst/>
              <a:cxnLst/>
              <a:rect l="l" t="t" r="r" b="b"/>
              <a:pathLst>
                <a:path w="1235201" h="1784223" extrusionOk="0">
                  <a:moveTo>
                    <a:pt x="1074992" y="0"/>
                  </a:moveTo>
                  <a:lnTo>
                    <a:pt x="1235202" y="102489"/>
                  </a:lnTo>
                  <a:lnTo>
                    <a:pt x="160306" y="1784223"/>
                  </a:lnTo>
                  <a:lnTo>
                    <a:pt x="0" y="1681734"/>
                  </a:lnTo>
                  <a:lnTo>
                    <a:pt x="1074992" y="0"/>
                  </a:lnTo>
                  <a:lnTo>
                    <a:pt x="1074992" y="0"/>
                  </a:lnTo>
                  <a:close/>
                </a:path>
              </a:pathLst>
            </a:custGeom>
            <a:solidFill>
              <a:srgbClr val="D8D9D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"/>
            <p:cNvSpPr/>
            <p:nvPr/>
          </p:nvSpPr>
          <p:spPr>
            <a:xfrm>
              <a:off x="4924520" y="2187510"/>
              <a:ext cx="1107852" cy="1702784"/>
            </a:xfrm>
            <a:custGeom>
              <a:avLst/>
              <a:gdLst/>
              <a:ahLst/>
              <a:cxnLst/>
              <a:rect l="l" t="t" r="r" b="b"/>
              <a:pathLst>
                <a:path w="1107852" h="1702784" extrusionOk="0">
                  <a:moveTo>
                    <a:pt x="1074896" y="0"/>
                  </a:moveTo>
                  <a:lnTo>
                    <a:pt x="1107853" y="21050"/>
                  </a:lnTo>
                  <a:lnTo>
                    <a:pt x="32957" y="1702784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"/>
            <p:cNvSpPr/>
            <p:nvPr/>
          </p:nvSpPr>
          <p:spPr>
            <a:xfrm>
              <a:off x="4957762" y="2208656"/>
              <a:ext cx="1087088" cy="1689639"/>
            </a:xfrm>
            <a:custGeom>
              <a:avLst/>
              <a:gdLst/>
              <a:ahLst/>
              <a:cxnLst/>
              <a:rect l="l" t="t" r="r" b="b"/>
              <a:pathLst>
                <a:path w="1087088" h="1689639" extrusionOk="0">
                  <a:moveTo>
                    <a:pt x="1074896" y="0"/>
                  </a:moveTo>
                  <a:lnTo>
                    <a:pt x="1087088" y="7906"/>
                  </a:lnTo>
                  <a:lnTo>
                    <a:pt x="12192" y="1689640"/>
                  </a:lnTo>
                  <a:lnTo>
                    <a:pt x="0" y="1681829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"/>
            <p:cNvSpPr/>
            <p:nvPr/>
          </p:nvSpPr>
          <p:spPr>
            <a:xfrm>
              <a:off x="4962810" y="2211990"/>
              <a:ext cx="1087183" cy="1689544"/>
            </a:xfrm>
            <a:custGeom>
              <a:avLst/>
              <a:gdLst/>
              <a:ahLst/>
              <a:cxnLst/>
              <a:rect l="l" t="t" r="r" b="b"/>
              <a:pathLst>
                <a:path w="1087183" h="1689544" extrusionOk="0">
                  <a:moveTo>
                    <a:pt x="1074896" y="0"/>
                  </a:moveTo>
                  <a:lnTo>
                    <a:pt x="1087184" y="7810"/>
                  </a:lnTo>
                  <a:lnTo>
                    <a:pt x="12287" y="1689545"/>
                  </a:lnTo>
                  <a:lnTo>
                    <a:pt x="0" y="1681734"/>
                  </a:lnTo>
                  <a:lnTo>
                    <a:pt x="1074896" y="0"/>
                  </a:lnTo>
                  <a:lnTo>
                    <a:pt x="1074896" y="0"/>
                  </a:lnTo>
                  <a:close/>
                </a:path>
              </a:pathLst>
            </a:custGeom>
            <a:solidFill>
              <a:srgbClr val="FFFFFF">
                <a:alpha val="149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"/>
            <p:cNvSpPr/>
            <p:nvPr/>
          </p:nvSpPr>
          <p:spPr>
            <a:xfrm rot="1952229">
              <a:off x="6066496" y="2839856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"/>
            <p:cNvSpPr/>
            <p:nvPr/>
          </p:nvSpPr>
          <p:spPr>
            <a:xfrm rot="1952229">
              <a:off x="5993525" y="2954047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"/>
            <p:cNvSpPr/>
            <p:nvPr/>
          </p:nvSpPr>
          <p:spPr>
            <a:xfrm rot="1952229">
              <a:off x="5922555" y="3065061"/>
              <a:ext cx="993960" cy="61777"/>
            </a:xfrm>
            <a:custGeom>
              <a:avLst/>
              <a:gdLst/>
              <a:ahLst/>
              <a:cxnLst/>
              <a:rect l="l" t="t" r="r" b="b"/>
              <a:pathLst>
                <a:path w="994600" h="61817" extrusionOk="0">
                  <a:moveTo>
                    <a:pt x="-414" y="-182"/>
                  </a:moveTo>
                  <a:lnTo>
                    <a:pt x="994186" y="-182"/>
                  </a:lnTo>
                  <a:lnTo>
                    <a:pt x="994186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"/>
            <p:cNvSpPr/>
            <p:nvPr/>
          </p:nvSpPr>
          <p:spPr>
            <a:xfrm rot="1952229">
              <a:off x="5881909" y="4171354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2" y="-182"/>
                  </a:lnTo>
                  <a:lnTo>
                    <a:pt x="466502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"/>
            <p:cNvSpPr/>
            <p:nvPr/>
          </p:nvSpPr>
          <p:spPr>
            <a:xfrm rot="1952229">
              <a:off x="5810983" y="4282449"/>
              <a:ext cx="466614" cy="61777"/>
            </a:xfrm>
            <a:custGeom>
              <a:avLst/>
              <a:gdLst/>
              <a:ahLst/>
              <a:cxnLst/>
              <a:rect l="l" t="t" r="r" b="b"/>
              <a:pathLst>
                <a:path w="466915" h="61817" extrusionOk="0">
                  <a:moveTo>
                    <a:pt x="-414" y="-182"/>
                  </a:moveTo>
                  <a:lnTo>
                    <a:pt x="466501" y="-182"/>
                  </a:lnTo>
                  <a:lnTo>
                    <a:pt x="466501" y="61635"/>
                  </a:lnTo>
                  <a:lnTo>
                    <a:pt x="-414" y="61635"/>
                  </a:lnTo>
                  <a:close/>
                </a:path>
              </a:pathLst>
            </a:custGeom>
            <a:solidFill>
              <a:srgbClr val="FFFFFF">
                <a:alpha val="400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6" name="Google Shape;1336;p4"/>
          <p:cNvGrpSpPr/>
          <p:nvPr/>
        </p:nvGrpSpPr>
        <p:grpSpPr>
          <a:xfrm>
            <a:off x="798647" y="5124920"/>
            <a:ext cx="448897" cy="496965"/>
            <a:chOff x="5567361" y="2843527"/>
            <a:chExt cx="1057970" cy="1171259"/>
          </a:xfrm>
        </p:grpSpPr>
        <p:sp>
          <p:nvSpPr>
            <p:cNvPr id="1337" name="Google Shape;1337;p4"/>
            <p:cNvSpPr/>
            <p:nvPr/>
          </p:nvSpPr>
          <p:spPr>
            <a:xfrm>
              <a:off x="5567361" y="2886455"/>
              <a:ext cx="1057846" cy="1128331"/>
            </a:xfrm>
            <a:custGeom>
              <a:avLst/>
              <a:gdLst/>
              <a:ahLst/>
              <a:cxnLst/>
              <a:rect l="l" t="t" r="r" b="b"/>
              <a:pathLst>
                <a:path w="1057846" h="1128331" extrusionOk="0">
                  <a:moveTo>
                    <a:pt x="1057469" y="182705"/>
                  </a:moveTo>
                  <a:lnTo>
                    <a:pt x="987746" y="504079"/>
                  </a:lnTo>
                  <a:lnTo>
                    <a:pt x="852395" y="1127966"/>
                  </a:lnTo>
                  <a:cubicBezTo>
                    <a:pt x="686899" y="1019477"/>
                    <a:pt x="493255" y="961831"/>
                    <a:pt x="295374" y="962136"/>
                  </a:cubicBezTo>
                  <a:lnTo>
                    <a:pt x="213077" y="962136"/>
                  </a:lnTo>
                  <a:cubicBezTo>
                    <a:pt x="156652" y="962117"/>
                    <a:pt x="100330" y="966765"/>
                    <a:pt x="44676" y="976043"/>
                  </a:cubicBez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lnTo>
                    <a:pt x="254607" y="8588"/>
                  </a:lnTo>
                  <a:lnTo>
                    <a:pt x="318424" y="22399"/>
                  </a:lnTo>
                  <a:lnTo>
                    <a:pt x="338522" y="26781"/>
                  </a:lnTo>
                  <a:lnTo>
                    <a:pt x="369859" y="33544"/>
                  </a:lnTo>
                  <a:lnTo>
                    <a:pt x="389861" y="37925"/>
                  </a:lnTo>
                  <a:lnTo>
                    <a:pt x="447583" y="50498"/>
                  </a:lnTo>
                  <a:lnTo>
                    <a:pt x="467681" y="54785"/>
                  </a:lnTo>
                  <a:lnTo>
                    <a:pt x="499018" y="61547"/>
                  </a:lnTo>
                  <a:lnTo>
                    <a:pt x="519116" y="65929"/>
                  </a:lnTo>
                  <a:lnTo>
                    <a:pt x="576837" y="78502"/>
                  </a:lnTo>
                  <a:lnTo>
                    <a:pt x="596840" y="82788"/>
                  </a:lnTo>
                  <a:lnTo>
                    <a:pt x="596840" y="82788"/>
                  </a:lnTo>
                  <a:lnTo>
                    <a:pt x="628177" y="89646"/>
                  </a:lnTo>
                  <a:lnTo>
                    <a:pt x="648275" y="94028"/>
                  </a:lnTo>
                  <a:lnTo>
                    <a:pt x="705996" y="106505"/>
                  </a:lnTo>
                  <a:lnTo>
                    <a:pt x="725999" y="110791"/>
                  </a:lnTo>
                  <a:lnTo>
                    <a:pt x="757431" y="117649"/>
                  </a:lnTo>
                  <a:lnTo>
                    <a:pt x="777434" y="122031"/>
                  </a:lnTo>
                  <a:lnTo>
                    <a:pt x="835155" y="134509"/>
                  </a:lnTo>
                  <a:lnTo>
                    <a:pt x="855158" y="138795"/>
                  </a:lnTo>
                  <a:lnTo>
                    <a:pt x="886590" y="145653"/>
                  </a:lnTo>
                  <a:lnTo>
                    <a:pt x="906593" y="150035"/>
                  </a:lnTo>
                  <a:lnTo>
                    <a:pt x="964314" y="162512"/>
                  </a:lnTo>
                  <a:lnTo>
                    <a:pt x="984317" y="166894"/>
                  </a:lnTo>
                  <a:lnTo>
                    <a:pt x="1015749" y="173657"/>
                  </a:lnTo>
                  <a:lnTo>
                    <a:pt x="1035752" y="1780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"/>
            <p:cNvSpPr/>
            <p:nvPr/>
          </p:nvSpPr>
          <p:spPr>
            <a:xfrm rot="735886">
              <a:off x="5736138" y="2974525"/>
              <a:ext cx="864108" cy="329007"/>
            </a:xfrm>
            <a:custGeom>
              <a:avLst/>
              <a:gdLst/>
              <a:ahLst/>
              <a:cxnLst/>
              <a:rect l="l" t="t" r="r" b="b"/>
              <a:pathLst>
                <a:path w="863822" h="328898" extrusionOk="0">
                  <a:moveTo>
                    <a:pt x="-378" y="-365"/>
                  </a:moveTo>
                  <a:lnTo>
                    <a:pt x="863444" y="-365"/>
                  </a:lnTo>
                  <a:lnTo>
                    <a:pt x="863444" y="328533"/>
                  </a:lnTo>
                  <a:lnTo>
                    <a:pt x="-378" y="328533"/>
                  </a:lnTo>
                  <a:close/>
                </a:path>
              </a:pathLst>
            </a:custGeom>
            <a:solidFill>
              <a:srgbClr val="92E4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"/>
            <p:cNvSpPr/>
            <p:nvPr/>
          </p:nvSpPr>
          <p:spPr>
            <a:xfrm>
              <a:off x="5567361" y="2886455"/>
              <a:ext cx="254984" cy="984884"/>
            </a:xfrm>
            <a:custGeom>
              <a:avLst/>
              <a:gdLst/>
              <a:ahLst/>
              <a:cxnLst/>
              <a:rect l="l" t="t" r="r" b="b"/>
              <a:pathLst>
                <a:path w="254984" h="984884" extrusionOk="0">
                  <a:moveTo>
                    <a:pt x="254607" y="8588"/>
                  </a:moveTo>
                  <a:lnTo>
                    <a:pt x="254607" y="8588"/>
                  </a:lnTo>
                  <a:lnTo>
                    <a:pt x="184884" y="329962"/>
                  </a:lnTo>
                  <a:lnTo>
                    <a:pt x="44676" y="976043"/>
                  </a:lnTo>
                  <a:cubicBezTo>
                    <a:pt x="29626" y="978519"/>
                    <a:pt x="14577" y="981377"/>
                    <a:pt x="-378" y="984520"/>
                  </a:cubicBezTo>
                  <a:lnTo>
                    <a:pt x="143545" y="321008"/>
                  </a:lnTo>
                  <a:lnTo>
                    <a:pt x="213268" y="-36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"/>
            <p:cNvSpPr/>
            <p:nvPr/>
          </p:nvSpPr>
          <p:spPr>
            <a:xfrm>
              <a:off x="5854159" y="293884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"/>
            <p:cNvSpPr/>
            <p:nvPr/>
          </p:nvSpPr>
          <p:spPr>
            <a:xfrm>
              <a:off x="5983033" y="2966751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4"/>
            <p:cNvSpPr/>
            <p:nvPr/>
          </p:nvSpPr>
          <p:spPr>
            <a:xfrm>
              <a:off x="6111906" y="299475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4"/>
            <p:cNvSpPr/>
            <p:nvPr/>
          </p:nvSpPr>
          <p:spPr>
            <a:xfrm>
              <a:off x="6240779" y="3022663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8" y="39529"/>
                  </a:moveTo>
                  <a:cubicBezTo>
                    <a:pt x="79058" y="61360"/>
                    <a:pt x="61360" y="79057"/>
                    <a:pt x="39529" y="79057"/>
                  </a:cubicBezTo>
                  <a:cubicBezTo>
                    <a:pt x="17698" y="79057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8" y="17698"/>
                    <a:pt x="79058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4"/>
            <p:cNvSpPr/>
            <p:nvPr/>
          </p:nvSpPr>
          <p:spPr>
            <a:xfrm>
              <a:off x="6369652" y="3050666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"/>
            <p:cNvSpPr/>
            <p:nvPr/>
          </p:nvSpPr>
          <p:spPr>
            <a:xfrm>
              <a:off x="6498526" y="3078574"/>
              <a:ext cx="79057" cy="79057"/>
            </a:xfrm>
            <a:custGeom>
              <a:avLst/>
              <a:gdLst/>
              <a:ahLst/>
              <a:cxnLst/>
              <a:rect l="l" t="t" r="r" b="b"/>
              <a:pathLst>
                <a:path w="79057" h="79057" extrusionOk="0">
                  <a:moveTo>
                    <a:pt x="79057" y="39529"/>
                  </a:moveTo>
                  <a:cubicBezTo>
                    <a:pt x="79057" y="61360"/>
                    <a:pt x="61360" y="79058"/>
                    <a:pt x="39529" y="79058"/>
                  </a:cubicBezTo>
                  <a:cubicBezTo>
                    <a:pt x="17698" y="79058"/>
                    <a:pt x="0" y="61360"/>
                    <a:pt x="0" y="39529"/>
                  </a:cubicBezTo>
                  <a:cubicBezTo>
                    <a:pt x="0" y="17698"/>
                    <a:pt x="17698" y="0"/>
                    <a:pt x="39529" y="0"/>
                  </a:cubicBezTo>
                  <a:cubicBezTo>
                    <a:pt x="61360" y="0"/>
                    <a:pt x="79057" y="17698"/>
                    <a:pt x="79057" y="39529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"/>
            <p:cNvSpPr/>
            <p:nvPr/>
          </p:nvSpPr>
          <p:spPr>
            <a:xfrm>
              <a:off x="6517700" y="2984021"/>
              <a:ext cx="94981" cy="173272"/>
            </a:xfrm>
            <a:custGeom>
              <a:avLst/>
              <a:gdLst/>
              <a:ahLst/>
              <a:cxnLst/>
              <a:rect l="l" t="t" r="r" b="b"/>
              <a:pathLst>
                <a:path w="94981" h="173272" extrusionOk="0">
                  <a:moveTo>
                    <a:pt x="65315" y="76758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20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01"/>
                  </a:lnTo>
                  <a:cubicBezTo>
                    <a:pt x="60362" y="125764"/>
                    <a:pt x="61334" y="134565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20" y="172922"/>
                    <a:pt x="29091" y="172922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"/>
            <p:cNvSpPr/>
            <p:nvPr/>
          </p:nvSpPr>
          <p:spPr>
            <a:xfrm>
              <a:off x="6388483" y="2955446"/>
              <a:ext cx="95096" cy="173230"/>
            </a:xfrm>
            <a:custGeom>
              <a:avLst/>
              <a:gdLst/>
              <a:ahLst/>
              <a:cxnLst/>
              <a:rect l="l" t="t" r="r" b="b"/>
              <a:pathLst>
                <a:path w="95096" h="173230" extrusionOk="0">
                  <a:moveTo>
                    <a:pt x="65374" y="76758"/>
                  </a:moveTo>
                  <a:lnTo>
                    <a:pt x="72232" y="45325"/>
                  </a:lnTo>
                  <a:cubicBezTo>
                    <a:pt x="73089" y="41153"/>
                    <a:pt x="72270" y="36800"/>
                    <a:pt x="69946" y="33228"/>
                  </a:cubicBezTo>
                  <a:cubicBezTo>
                    <a:pt x="67698" y="29647"/>
                    <a:pt x="64088" y="27133"/>
                    <a:pt x="59945" y="26275"/>
                  </a:cubicBezTo>
                  <a:cubicBezTo>
                    <a:pt x="51315" y="24389"/>
                    <a:pt x="42790" y="29847"/>
                    <a:pt x="40895" y="38467"/>
                  </a:cubicBezTo>
                  <a:lnTo>
                    <a:pt x="21845" y="127431"/>
                  </a:lnTo>
                  <a:cubicBezTo>
                    <a:pt x="19978" y="136089"/>
                    <a:pt x="25474" y="144614"/>
                    <a:pt x="34132" y="146481"/>
                  </a:cubicBezTo>
                  <a:cubicBezTo>
                    <a:pt x="42790" y="148348"/>
                    <a:pt x="51315" y="142852"/>
                    <a:pt x="53182" y="134193"/>
                  </a:cubicBezTo>
                  <a:lnTo>
                    <a:pt x="56706" y="118001"/>
                  </a:lnTo>
                  <a:cubicBezTo>
                    <a:pt x="65869" y="137699"/>
                    <a:pt x="57316" y="161102"/>
                    <a:pt x="37618" y="170255"/>
                  </a:cubicBezTo>
                  <a:cubicBezTo>
                    <a:pt x="36694" y="170684"/>
                    <a:pt x="35751" y="171084"/>
                    <a:pt x="34799" y="171436"/>
                  </a:cubicBezTo>
                  <a:cubicBezTo>
                    <a:pt x="33379" y="172036"/>
                    <a:pt x="31913" y="172522"/>
                    <a:pt x="30417" y="172865"/>
                  </a:cubicBezTo>
                  <a:lnTo>
                    <a:pt x="28417" y="172865"/>
                  </a:lnTo>
                  <a:cubicBezTo>
                    <a:pt x="8748" y="168455"/>
                    <a:pt x="-3720" y="149062"/>
                    <a:pt x="413" y="129336"/>
                  </a:cubicBezTo>
                  <a:lnTo>
                    <a:pt x="22321" y="28466"/>
                  </a:lnTo>
                  <a:cubicBezTo>
                    <a:pt x="26645" y="8740"/>
                    <a:pt x="46105" y="-3786"/>
                    <a:pt x="65850" y="462"/>
                  </a:cubicBezTo>
                  <a:cubicBezTo>
                    <a:pt x="75337" y="2510"/>
                    <a:pt x="83605" y="8273"/>
                    <a:pt x="88805" y="16465"/>
                  </a:cubicBezTo>
                  <a:cubicBezTo>
                    <a:pt x="94149" y="24580"/>
                    <a:pt x="95978" y="34514"/>
                    <a:pt x="93854" y="43992"/>
                  </a:cubicBezTo>
                  <a:lnTo>
                    <a:pt x="85757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"/>
            <p:cNvSpPr/>
            <p:nvPr/>
          </p:nvSpPr>
          <p:spPr>
            <a:xfrm>
              <a:off x="6259020" y="2927334"/>
              <a:ext cx="95089" cy="173337"/>
            </a:xfrm>
            <a:custGeom>
              <a:avLst/>
              <a:gdLst/>
              <a:ahLst/>
              <a:cxnLst/>
              <a:rect l="l" t="t" r="r" b="b"/>
              <a:pathLst>
                <a:path w="95089" h="173337" extrusionOk="0">
                  <a:moveTo>
                    <a:pt x="65678" y="77056"/>
                  </a:moveTo>
                  <a:lnTo>
                    <a:pt x="72440" y="45623"/>
                  </a:lnTo>
                  <a:cubicBezTo>
                    <a:pt x="73393" y="41461"/>
                    <a:pt x="72602" y="37089"/>
                    <a:pt x="70250" y="33527"/>
                  </a:cubicBezTo>
                  <a:cubicBezTo>
                    <a:pt x="65506" y="26069"/>
                    <a:pt x="55610" y="23878"/>
                    <a:pt x="48161" y="28621"/>
                  </a:cubicBezTo>
                  <a:cubicBezTo>
                    <a:pt x="44542" y="30917"/>
                    <a:pt x="41999" y="34574"/>
                    <a:pt x="41103" y="38765"/>
                  </a:cubicBezTo>
                  <a:lnTo>
                    <a:pt x="22053" y="127634"/>
                  </a:lnTo>
                  <a:cubicBezTo>
                    <a:pt x="20158" y="136292"/>
                    <a:pt x="25635" y="144836"/>
                    <a:pt x="34293" y="146731"/>
                  </a:cubicBezTo>
                  <a:cubicBezTo>
                    <a:pt x="42951" y="148627"/>
                    <a:pt x="51495" y="143150"/>
                    <a:pt x="53390" y="134492"/>
                  </a:cubicBezTo>
                  <a:lnTo>
                    <a:pt x="56915" y="118299"/>
                  </a:lnTo>
                  <a:cubicBezTo>
                    <a:pt x="65935" y="138063"/>
                    <a:pt x="57220" y="161400"/>
                    <a:pt x="37455" y="170420"/>
                  </a:cubicBezTo>
                  <a:cubicBezTo>
                    <a:pt x="36560" y="170830"/>
                    <a:pt x="35645" y="171201"/>
                    <a:pt x="34722" y="171544"/>
                  </a:cubicBezTo>
                  <a:cubicBezTo>
                    <a:pt x="33331" y="172115"/>
                    <a:pt x="31893" y="172601"/>
                    <a:pt x="30435" y="172973"/>
                  </a:cubicBezTo>
                  <a:lnTo>
                    <a:pt x="28435" y="172973"/>
                  </a:lnTo>
                  <a:cubicBezTo>
                    <a:pt x="8737" y="168601"/>
                    <a:pt x="-3760" y="149179"/>
                    <a:pt x="431" y="129443"/>
                  </a:cubicBezTo>
                  <a:lnTo>
                    <a:pt x="22339" y="28479"/>
                  </a:lnTo>
                  <a:cubicBezTo>
                    <a:pt x="26625" y="8724"/>
                    <a:pt x="46113" y="-3811"/>
                    <a:pt x="65868" y="475"/>
                  </a:cubicBezTo>
                  <a:cubicBezTo>
                    <a:pt x="85623" y="4761"/>
                    <a:pt x="98158" y="24250"/>
                    <a:pt x="93872" y="44004"/>
                  </a:cubicBezTo>
                  <a:lnTo>
                    <a:pt x="85775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"/>
            <p:cNvSpPr/>
            <p:nvPr/>
          </p:nvSpPr>
          <p:spPr>
            <a:xfrm>
              <a:off x="6130033" y="2899712"/>
              <a:ext cx="95107" cy="173242"/>
            </a:xfrm>
            <a:custGeom>
              <a:avLst/>
              <a:gdLst/>
              <a:ahLst/>
              <a:cxnLst/>
              <a:rect l="l" t="t" r="r" b="b"/>
              <a:pathLst>
                <a:path w="95107" h="173242" extrusionOk="0">
                  <a:moveTo>
                    <a:pt x="65506" y="76675"/>
                  </a:moveTo>
                  <a:lnTo>
                    <a:pt x="72268" y="45242"/>
                  </a:lnTo>
                  <a:cubicBezTo>
                    <a:pt x="74145" y="36603"/>
                    <a:pt x="68668" y="28078"/>
                    <a:pt x="60038" y="26202"/>
                  </a:cubicBezTo>
                  <a:cubicBezTo>
                    <a:pt x="60019" y="26202"/>
                    <a:pt x="60000" y="26192"/>
                    <a:pt x="59981" y="26192"/>
                  </a:cubicBezTo>
                  <a:cubicBezTo>
                    <a:pt x="51332" y="24364"/>
                    <a:pt x="42836" y="29850"/>
                    <a:pt x="40931" y="38480"/>
                  </a:cubicBezTo>
                  <a:lnTo>
                    <a:pt x="21881" y="127348"/>
                  </a:lnTo>
                  <a:cubicBezTo>
                    <a:pt x="19985" y="135997"/>
                    <a:pt x="25462" y="144550"/>
                    <a:pt x="34121" y="146446"/>
                  </a:cubicBezTo>
                  <a:cubicBezTo>
                    <a:pt x="42779" y="148341"/>
                    <a:pt x="51323" y="142864"/>
                    <a:pt x="53218" y="134206"/>
                  </a:cubicBezTo>
                  <a:lnTo>
                    <a:pt x="56742" y="118014"/>
                  </a:lnTo>
                  <a:cubicBezTo>
                    <a:pt x="65886" y="137721"/>
                    <a:pt x="57324" y="161114"/>
                    <a:pt x="37607" y="170248"/>
                  </a:cubicBezTo>
                  <a:cubicBezTo>
                    <a:pt x="36673" y="170687"/>
                    <a:pt x="35711" y="171087"/>
                    <a:pt x="34740" y="171449"/>
                  </a:cubicBezTo>
                  <a:cubicBezTo>
                    <a:pt x="33311" y="172020"/>
                    <a:pt x="31854" y="172506"/>
                    <a:pt x="30358" y="172877"/>
                  </a:cubicBezTo>
                  <a:lnTo>
                    <a:pt x="28453" y="172877"/>
                  </a:lnTo>
                  <a:cubicBezTo>
                    <a:pt x="8727" y="168553"/>
                    <a:pt x="-3798" y="149094"/>
                    <a:pt x="450" y="129348"/>
                  </a:cubicBezTo>
                  <a:lnTo>
                    <a:pt x="22357" y="28478"/>
                  </a:lnTo>
                  <a:cubicBezTo>
                    <a:pt x="26643" y="8724"/>
                    <a:pt x="46132" y="-3811"/>
                    <a:pt x="65886" y="475"/>
                  </a:cubicBezTo>
                  <a:cubicBezTo>
                    <a:pt x="85641" y="4761"/>
                    <a:pt x="98176" y="24249"/>
                    <a:pt x="93890" y="44004"/>
                  </a:cubicBezTo>
                  <a:lnTo>
                    <a:pt x="85794" y="81533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"/>
            <p:cNvSpPr/>
            <p:nvPr/>
          </p:nvSpPr>
          <p:spPr>
            <a:xfrm>
              <a:off x="6000951" y="2871613"/>
              <a:ext cx="95126" cy="173242"/>
            </a:xfrm>
            <a:custGeom>
              <a:avLst/>
              <a:gdLst/>
              <a:ahLst/>
              <a:cxnLst/>
              <a:rect l="l" t="t" r="r" b="b"/>
              <a:pathLst>
                <a:path w="95126" h="173242" extrusionOk="0">
                  <a:moveTo>
                    <a:pt x="65333" y="76770"/>
                  </a:moveTo>
                  <a:lnTo>
                    <a:pt x="72191" y="45243"/>
                  </a:lnTo>
                  <a:cubicBezTo>
                    <a:pt x="74058" y="36594"/>
                    <a:pt x="68562" y="28059"/>
                    <a:pt x="59904" y="26193"/>
                  </a:cubicBezTo>
                  <a:cubicBezTo>
                    <a:pt x="51246" y="24326"/>
                    <a:pt x="42721" y="29831"/>
                    <a:pt x="40854" y="38480"/>
                  </a:cubicBezTo>
                  <a:lnTo>
                    <a:pt x="21804" y="127348"/>
                  </a:lnTo>
                  <a:cubicBezTo>
                    <a:pt x="20385" y="136121"/>
                    <a:pt x="26348" y="144388"/>
                    <a:pt x="35120" y="145808"/>
                  </a:cubicBezTo>
                  <a:cubicBezTo>
                    <a:pt x="43264" y="147132"/>
                    <a:pt x="51084" y="142074"/>
                    <a:pt x="53237" y="134111"/>
                  </a:cubicBezTo>
                  <a:lnTo>
                    <a:pt x="56666" y="118014"/>
                  </a:lnTo>
                  <a:cubicBezTo>
                    <a:pt x="60390" y="125738"/>
                    <a:pt x="61400" y="134501"/>
                    <a:pt x="59523" y="142874"/>
                  </a:cubicBezTo>
                  <a:cubicBezTo>
                    <a:pt x="56723" y="156018"/>
                    <a:pt x="47369" y="166810"/>
                    <a:pt x="34758" y="171449"/>
                  </a:cubicBezTo>
                  <a:cubicBezTo>
                    <a:pt x="33329" y="172020"/>
                    <a:pt x="31872" y="172506"/>
                    <a:pt x="30377" y="172878"/>
                  </a:cubicBezTo>
                  <a:lnTo>
                    <a:pt x="28472" y="172878"/>
                  </a:lnTo>
                  <a:cubicBezTo>
                    <a:pt x="8726" y="168601"/>
                    <a:pt x="-3818" y="149141"/>
                    <a:pt x="459" y="129396"/>
                  </a:cubicBezTo>
                  <a:cubicBezTo>
                    <a:pt x="459" y="129377"/>
                    <a:pt x="468" y="129367"/>
                    <a:pt x="468" y="129348"/>
                  </a:cubicBezTo>
                  <a:lnTo>
                    <a:pt x="22376" y="28479"/>
                  </a:lnTo>
                  <a:cubicBezTo>
                    <a:pt x="26662" y="8724"/>
                    <a:pt x="46150" y="-3811"/>
                    <a:pt x="65905" y="475"/>
                  </a:cubicBezTo>
                  <a:cubicBezTo>
                    <a:pt x="85660" y="4761"/>
                    <a:pt x="98195" y="24250"/>
                    <a:pt x="93908" y="44004"/>
                  </a:cubicBezTo>
                  <a:lnTo>
                    <a:pt x="85717" y="81438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"/>
            <p:cNvSpPr/>
            <p:nvPr/>
          </p:nvSpPr>
          <p:spPr>
            <a:xfrm>
              <a:off x="5871810" y="2843527"/>
              <a:ext cx="94981" cy="173301"/>
            </a:xfrm>
            <a:custGeom>
              <a:avLst/>
              <a:gdLst/>
              <a:ahLst/>
              <a:cxnLst/>
              <a:rect l="l" t="t" r="r" b="b"/>
              <a:pathLst>
                <a:path w="94981" h="173301" extrusionOk="0">
                  <a:moveTo>
                    <a:pt x="65315" y="76853"/>
                  </a:moveTo>
                  <a:lnTo>
                    <a:pt x="72173" y="45325"/>
                  </a:lnTo>
                  <a:cubicBezTo>
                    <a:pt x="73059" y="41163"/>
                    <a:pt x="72278" y="36819"/>
                    <a:pt x="69982" y="33228"/>
                  </a:cubicBezTo>
                  <a:cubicBezTo>
                    <a:pt x="67639" y="29695"/>
                    <a:pt x="64019" y="27199"/>
                    <a:pt x="59886" y="26275"/>
                  </a:cubicBezTo>
                  <a:cubicBezTo>
                    <a:pt x="51247" y="24399"/>
                    <a:pt x="42722" y="29876"/>
                    <a:pt x="40845" y="38505"/>
                  </a:cubicBezTo>
                  <a:cubicBezTo>
                    <a:pt x="40845" y="38524"/>
                    <a:pt x="40836" y="38543"/>
                    <a:pt x="40836" y="38562"/>
                  </a:cubicBezTo>
                  <a:lnTo>
                    <a:pt x="21786" y="127431"/>
                  </a:lnTo>
                  <a:cubicBezTo>
                    <a:pt x="20014" y="136070"/>
                    <a:pt x="25472" y="144538"/>
                    <a:pt x="34073" y="146481"/>
                  </a:cubicBezTo>
                  <a:cubicBezTo>
                    <a:pt x="42712" y="148357"/>
                    <a:pt x="51237" y="142880"/>
                    <a:pt x="53113" y="134251"/>
                  </a:cubicBezTo>
                  <a:cubicBezTo>
                    <a:pt x="53113" y="134232"/>
                    <a:pt x="53123" y="134213"/>
                    <a:pt x="53123" y="134193"/>
                  </a:cubicBezTo>
                  <a:lnTo>
                    <a:pt x="56647" y="118096"/>
                  </a:lnTo>
                  <a:cubicBezTo>
                    <a:pt x="60343" y="125840"/>
                    <a:pt x="61314" y="134593"/>
                    <a:pt x="59410" y="142957"/>
                  </a:cubicBezTo>
                  <a:cubicBezTo>
                    <a:pt x="56638" y="156092"/>
                    <a:pt x="47322" y="166874"/>
                    <a:pt x="34740" y="171532"/>
                  </a:cubicBezTo>
                  <a:cubicBezTo>
                    <a:pt x="33320" y="172103"/>
                    <a:pt x="31854" y="172551"/>
                    <a:pt x="30358" y="172865"/>
                  </a:cubicBezTo>
                  <a:cubicBezTo>
                    <a:pt x="29730" y="172960"/>
                    <a:pt x="29082" y="172960"/>
                    <a:pt x="28453" y="172865"/>
                  </a:cubicBezTo>
                  <a:cubicBezTo>
                    <a:pt x="8727" y="168540"/>
                    <a:pt x="-3799" y="149081"/>
                    <a:pt x="450" y="129336"/>
                  </a:cubicBezTo>
                  <a:lnTo>
                    <a:pt x="22262" y="28466"/>
                  </a:lnTo>
                  <a:cubicBezTo>
                    <a:pt x="26586" y="8740"/>
                    <a:pt x="46046" y="-3786"/>
                    <a:pt x="65791" y="462"/>
                  </a:cubicBezTo>
                  <a:cubicBezTo>
                    <a:pt x="85489" y="4834"/>
                    <a:pt x="97986" y="24256"/>
                    <a:pt x="93795" y="43992"/>
                  </a:cubicBezTo>
                  <a:lnTo>
                    <a:pt x="85698" y="81425"/>
                  </a:lnTo>
                  <a:close/>
                </a:path>
              </a:pathLst>
            </a:custGeom>
            <a:solidFill>
              <a:srgbClr val="B1B5B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2" name="Google Shape;1352;p4"/>
          <p:cNvGrpSpPr/>
          <p:nvPr/>
        </p:nvGrpSpPr>
        <p:grpSpPr>
          <a:xfrm>
            <a:off x="1166724" y="5249283"/>
            <a:ext cx="413118" cy="437043"/>
            <a:chOff x="5609939" y="2914650"/>
            <a:chExt cx="973645" cy="1030033"/>
          </a:xfrm>
        </p:grpSpPr>
        <p:sp>
          <p:nvSpPr>
            <p:cNvPr id="1353" name="Google Shape;1353;p4"/>
            <p:cNvSpPr/>
            <p:nvPr/>
          </p:nvSpPr>
          <p:spPr>
            <a:xfrm rot="2487314">
              <a:off x="5912482" y="3535846"/>
              <a:ext cx="85975" cy="82068"/>
            </a:xfrm>
            <a:custGeom>
              <a:avLst/>
              <a:gdLst/>
              <a:ahLst/>
              <a:cxnLst/>
              <a:rect l="l" t="t" r="r" b="b"/>
              <a:pathLst>
                <a:path w="85915" h="82010" extrusionOk="0">
                  <a:moveTo>
                    <a:pt x="-470" y="-395"/>
                  </a:moveTo>
                  <a:lnTo>
                    <a:pt x="85446" y="-395"/>
                  </a:lnTo>
                  <a:lnTo>
                    <a:pt x="85446" y="81615"/>
                  </a:lnTo>
                  <a:lnTo>
                    <a:pt x="-470" y="816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"/>
            <p:cNvSpPr/>
            <p:nvPr/>
          </p:nvSpPr>
          <p:spPr>
            <a:xfrm>
              <a:off x="5840444" y="2914650"/>
              <a:ext cx="743140" cy="743140"/>
            </a:xfrm>
            <a:custGeom>
              <a:avLst/>
              <a:gdLst/>
              <a:ahLst/>
              <a:cxnLst/>
              <a:rect l="l" t="t" r="r" b="b"/>
              <a:pathLst>
                <a:path w="743140" h="743140" extrusionOk="0">
                  <a:moveTo>
                    <a:pt x="743141" y="371570"/>
                  </a:moveTo>
                  <a:cubicBezTo>
                    <a:pt x="743141" y="576783"/>
                    <a:pt x="576783" y="743140"/>
                    <a:pt x="371570" y="743140"/>
                  </a:cubicBezTo>
                  <a:cubicBezTo>
                    <a:pt x="166358" y="743140"/>
                    <a:pt x="0" y="576783"/>
                    <a:pt x="0" y="371570"/>
                  </a:cubicBezTo>
                  <a:cubicBezTo>
                    <a:pt x="0" y="166358"/>
                    <a:pt x="166358" y="0"/>
                    <a:pt x="371570" y="0"/>
                  </a:cubicBezTo>
                  <a:cubicBezTo>
                    <a:pt x="576783" y="0"/>
                    <a:pt x="743141" y="166358"/>
                    <a:pt x="743141" y="37157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"/>
            <p:cNvSpPr/>
            <p:nvPr/>
          </p:nvSpPr>
          <p:spPr>
            <a:xfrm>
              <a:off x="5893308" y="2967513"/>
              <a:ext cx="637413" cy="637413"/>
            </a:xfrm>
            <a:custGeom>
              <a:avLst/>
              <a:gdLst/>
              <a:ahLst/>
              <a:cxnLst/>
              <a:rect l="l" t="t" r="r" b="b"/>
              <a:pathLst>
                <a:path w="637413" h="637413" extrusionOk="0">
                  <a:moveTo>
                    <a:pt x="637413" y="318706"/>
                  </a:moveTo>
                  <a:cubicBezTo>
                    <a:pt x="637413" y="494723"/>
                    <a:pt x="494723" y="637413"/>
                    <a:pt x="318707" y="637413"/>
                  </a:cubicBezTo>
                  <a:cubicBezTo>
                    <a:pt x="142690" y="637413"/>
                    <a:pt x="0" y="494723"/>
                    <a:pt x="0" y="318707"/>
                  </a:cubicBezTo>
                  <a:cubicBezTo>
                    <a:pt x="0" y="142690"/>
                    <a:pt x="142690" y="0"/>
                    <a:pt x="318707" y="0"/>
                  </a:cubicBezTo>
                  <a:cubicBezTo>
                    <a:pt x="494723" y="0"/>
                    <a:pt x="637413" y="142690"/>
                    <a:pt x="637413" y="318706"/>
                  </a:cubicBezTo>
                  <a:close/>
                </a:path>
              </a:pathLst>
            </a:custGeom>
            <a:solidFill>
              <a:srgbClr val="6BCF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"/>
            <p:cNvSpPr/>
            <p:nvPr/>
          </p:nvSpPr>
          <p:spPr>
            <a:xfrm rot="-543719">
              <a:off x="6172659" y="3111950"/>
              <a:ext cx="291459" cy="328796"/>
            </a:xfrm>
            <a:custGeom>
              <a:avLst/>
              <a:gdLst/>
              <a:ahLst/>
              <a:cxnLst/>
              <a:rect l="l" t="t" r="r" b="b"/>
              <a:pathLst>
                <a:path w="291464" h="328802" extrusionOk="0">
                  <a:moveTo>
                    <a:pt x="290995" y="164007"/>
                  </a:moveTo>
                  <a:cubicBezTo>
                    <a:pt x="290995" y="254803"/>
                    <a:pt x="225749" y="328408"/>
                    <a:pt x="145263" y="328408"/>
                  </a:cubicBezTo>
                  <a:cubicBezTo>
                    <a:pt x="64777" y="328408"/>
                    <a:pt x="-469" y="254803"/>
                    <a:pt x="-469" y="164007"/>
                  </a:cubicBezTo>
                  <a:cubicBezTo>
                    <a:pt x="-469" y="73210"/>
                    <a:pt x="64777" y="-395"/>
                    <a:pt x="145263" y="-395"/>
                  </a:cubicBezTo>
                  <a:cubicBezTo>
                    <a:pt x="225749" y="-395"/>
                    <a:pt x="290995" y="73210"/>
                    <a:pt x="290995" y="164007"/>
                  </a:cubicBez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"/>
            <p:cNvSpPr/>
            <p:nvPr/>
          </p:nvSpPr>
          <p:spPr>
            <a:xfrm>
              <a:off x="5893410" y="2967501"/>
              <a:ext cx="400518" cy="637493"/>
            </a:xfrm>
            <a:custGeom>
              <a:avLst/>
              <a:gdLst/>
              <a:ahLst/>
              <a:cxnLst/>
              <a:rect l="l" t="t" r="r" b="b"/>
              <a:pathLst>
                <a:path w="400518" h="637493" extrusionOk="0">
                  <a:moveTo>
                    <a:pt x="400049" y="626362"/>
                  </a:moveTo>
                  <a:cubicBezTo>
                    <a:pt x="229923" y="671501"/>
                    <a:pt x="55406" y="570174"/>
                    <a:pt x="10267" y="400048"/>
                  </a:cubicBezTo>
                  <a:cubicBezTo>
                    <a:pt x="-34872" y="229913"/>
                    <a:pt x="66455" y="55405"/>
                    <a:pt x="236581" y="10266"/>
                  </a:cubicBezTo>
                  <a:cubicBezTo>
                    <a:pt x="288025" y="-3383"/>
                    <a:pt x="342061" y="-3936"/>
                    <a:pt x="393763" y="8666"/>
                  </a:cubicBezTo>
                  <a:cubicBezTo>
                    <a:pt x="223636" y="54015"/>
                    <a:pt x="122481" y="228703"/>
                    <a:pt x="167839" y="398829"/>
                  </a:cubicBezTo>
                  <a:cubicBezTo>
                    <a:pt x="197843" y="511405"/>
                    <a:pt x="286883" y="598644"/>
                    <a:pt x="400049" y="626362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4"/>
            <p:cNvSpPr/>
            <p:nvPr/>
          </p:nvSpPr>
          <p:spPr>
            <a:xfrm>
              <a:off x="5717095" y="3622738"/>
              <a:ext cx="269366" cy="321945"/>
            </a:xfrm>
            <a:custGeom>
              <a:avLst/>
              <a:gdLst/>
              <a:ahLst/>
              <a:cxnLst/>
              <a:rect l="l" t="t" r="r" b="b"/>
              <a:pathLst>
                <a:path w="269366" h="321945" extrusionOk="0">
                  <a:moveTo>
                    <a:pt x="268897" y="36372"/>
                  </a:moveTo>
                  <a:lnTo>
                    <a:pt x="39631" y="321551"/>
                  </a:lnTo>
                  <a:cubicBezTo>
                    <a:pt x="26677" y="308692"/>
                    <a:pt x="13246" y="296119"/>
                    <a:pt x="-470" y="283451"/>
                  </a:cubicBezTo>
                  <a:lnTo>
                    <a:pt x="228130" y="-395"/>
                  </a:lnTo>
                  <a:lnTo>
                    <a:pt x="242704" y="12464"/>
                  </a:lnTo>
                  <a:close/>
                </a:path>
              </a:pathLst>
            </a:custGeom>
            <a:solidFill>
              <a:srgbClr val="752C1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4"/>
            <p:cNvSpPr/>
            <p:nvPr/>
          </p:nvSpPr>
          <p:spPr>
            <a:xfrm>
              <a:off x="5609939" y="3556730"/>
              <a:ext cx="335470" cy="349948"/>
            </a:xfrm>
            <a:custGeom>
              <a:avLst/>
              <a:gdLst/>
              <a:ahLst/>
              <a:cxnLst/>
              <a:rect l="l" t="t" r="r" b="b"/>
              <a:pathLst>
                <a:path w="335470" h="349948" extrusionOk="0">
                  <a:moveTo>
                    <a:pt x="335001" y="65709"/>
                  </a:moveTo>
                  <a:lnTo>
                    <a:pt x="106401" y="349554"/>
                  </a:lnTo>
                  <a:cubicBezTo>
                    <a:pt x="97447" y="341553"/>
                    <a:pt x="88303" y="333743"/>
                    <a:pt x="78969" y="326027"/>
                  </a:cubicBezTo>
                  <a:cubicBezTo>
                    <a:pt x="64967" y="314406"/>
                    <a:pt x="50394" y="303072"/>
                    <a:pt x="35916" y="292213"/>
                  </a:cubicBezTo>
                  <a:cubicBezTo>
                    <a:pt x="24038" y="283326"/>
                    <a:pt x="11913" y="274687"/>
                    <a:pt x="-470" y="266305"/>
                  </a:cubicBezTo>
                  <a:lnTo>
                    <a:pt x="260230" y="-395"/>
                  </a:lnTo>
                  <a:lnTo>
                    <a:pt x="284900" y="21322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4"/>
            <p:cNvSpPr/>
            <p:nvPr/>
          </p:nvSpPr>
          <p:spPr>
            <a:xfrm>
              <a:off x="5646610" y="3618404"/>
              <a:ext cx="249176" cy="265128"/>
            </a:xfrm>
            <a:custGeom>
              <a:avLst/>
              <a:gdLst/>
              <a:ahLst/>
              <a:cxnLst/>
              <a:rect l="l" t="t" r="r" b="b"/>
              <a:pathLst>
                <a:path w="249176" h="265128" extrusionOk="0">
                  <a:moveTo>
                    <a:pt x="248704" y="28133"/>
                  </a:moveTo>
                  <a:cubicBezTo>
                    <a:pt x="248790" y="33191"/>
                    <a:pt x="246952" y="38096"/>
                    <a:pt x="243561" y="41849"/>
                  </a:cubicBezTo>
                  <a:lnTo>
                    <a:pt x="42583" y="264734"/>
                  </a:lnTo>
                  <a:cubicBezTo>
                    <a:pt x="28581" y="253113"/>
                    <a:pt x="14008" y="241778"/>
                    <a:pt x="-470" y="230920"/>
                  </a:cubicBezTo>
                  <a:lnTo>
                    <a:pt x="201651" y="6701"/>
                  </a:lnTo>
                  <a:cubicBezTo>
                    <a:pt x="211538" y="-2500"/>
                    <a:pt x="226759" y="-2785"/>
                    <a:pt x="236988" y="6035"/>
                  </a:cubicBezTo>
                  <a:cubicBezTo>
                    <a:pt x="244085" y="11207"/>
                    <a:pt x="248399" y="19360"/>
                    <a:pt x="248704" y="28133"/>
                  </a:cubicBezTo>
                  <a:close/>
                </a:path>
              </a:pathLst>
            </a:custGeom>
            <a:solidFill>
              <a:srgbClr val="C15D4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1" name="Google Shape;1361;p4"/>
          <p:cNvGrpSpPr/>
          <p:nvPr/>
        </p:nvGrpSpPr>
        <p:grpSpPr>
          <a:xfrm>
            <a:off x="938321" y="4938230"/>
            <a:ext cx="169546" cy="622706"/>
            <a:chOff x="5900737" y="2691768"/>
            <a:chExt cx="399590" cy="1467608"/>
          </a:xfrm>
        </p:grpSpPr>
        <p:sp>
          <p:nvSpPr>
            <p:cNvPr id="1362" name="Google Shape;1362;p4"/>
            <p:cNvSpPr/>
            <p:nvPr/>
          </p:nvSpPr>
          <p:spPr>
            <a:xfrm rot="735886">
              <a:off x="6201518" y="2700805"/>
              <a:ext cx="92518" cy="69174"/>
            </a:xfrm>
            <a:custGeom>
              <a:avLst/>
              <a:gdLst/>
              <a:ahLst/>
              <a:cxnLst/>
              <a:rect l="l" t="t" r="r" b="b"/>
              <a:pathLst>
                <a:path w="92487" h="69151" extrusionOk="0">
                  <a:moveTo>
                    <a:pt x="45121" y="-319"/>
                  </a:moveTo>
                  <a:lnTo>
                    <a:pt x="46549" y="-319"/>
                  </a:lnTo>
                  <a:cubicBezTo>
                    <a:pt x="71696" y="-319"/>
                    <a:pt x="92079" y="20065"/>
                    <a:pt x="92079" y="45211"/>
                  </a:cubicBezTo>
                  <a:lnTo>
                    <a:pt x="92079" y="68833"/>
                  </a:lnTo>
                  <a:lnTo>
                    <a:pt x="92079" y="68833"/>
                  </a:lnTo>
                  <a:lnTo>
                    <a:pt x="-409" y="68833"/>
                  </a:lnTo>
                  <a:lnTo>
                    <a:pt x="-409" y="68833"/>
                  </a:lnTo>
                  <a:lnTo>
                    <a:pt x="-409" y="45211"/>
                  </a:lnTo>
                  <a:cubicBezTo>
                    <a:pt x="-409" y="20065"/>
                    <a:pt x="19975" y="-319"/>
                    <a:pt x="45121" y="-319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4"/>
            <p:cNvSpPr/>
            <p:nvPr/>
          </p:nvSpPr>
          <p:spPr>
            <a:xfrm>
              <a:off x="6255257" y="2701575"/>
              <a:ext cx="40663" cy="77628"/>
            </a:xfrm>
            <a:custGeom>
              <a:avLst/>
              <a:gdLst/>
              <a:ahLst/>
              <a:cxnLst/>
              <a:rect l="l" t="t" r="r" b="b"/>
              <a:pathLst>
                <a:path w="40663" h="77628" extrusionOk="0">
                  <a:moveTo>
                    <a:pt x="39310" y="42353"/>
                  </a:moveTo>
                  <a:lnTo>
                    <a:pt x="31690" y="77310"/>
                  </a:lnTo>
                  <a:lnTo>
                    <a:pt x="11021" y="72833"/>
                  </a:lnTo>
                  <a:lnTo>
                    <a:pt x="18641" y="37781"/>
                  </a:lnTo>
                  <a:cubicBezTo>
                    <a:pt x="22547" y="19874"/>
                    <a:pt x="13974" y="2729"/>
                    <a:pt x="-409" y="-319"/>
                  </a:cubicBezTo>
                  <a:lnTo>
                    <a:pt x="20260" y="4158"/>
                  </a:lnTo>
                  <a:cubicBezTo>
                    <a:pt x="34643" y="7206"/>
                    <a:pt x="43216" y="24351"/>
                    <a:pt x="39310" y="42353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4"/>
            <p:cNvSpPr/>
            <p:nvPr/>
          </p:nvSpPr>
          <p:spPr>
            <a:xfrm rot="735886">
              <a:off x="6209281" y="2707090"/>
              <a:ext cx="31061" cy="52891"/>
            </a:xfrm>
            <a:custGeom>
              <a:avLst/>
              <a:gdLst/>
              <a:ahLst/>
              <a:cxnLst/>
              <a:rect l="l" t="t" r="r" b="b"/>
              <a:pathLst>
                <a:path w="31051" h="52873" extrusionOk="0">
                  <a:moveTo>
                    <a:pt x="15403" y="-309"/>
                  </a:moveTo>
                  <a:lnTo>
                    <a:pt x="15403" y="-309"/>
                  </a:lnTo>
                  <a:cubicBezTo>
                    <a:pt x="23823" y="-309"/>
                    <a:pt x="30643" y="6511"/>
                    <a:pt x="30643" y="14931"/>
                  </a:cubicBezTo>
                  <a:lnTo>
                    <a:pt x="30643" y="52554"/>
                  </a:lnTo>
                  <a:lnTo>
                    <a:pt x="30643" y="52554"/>
                  </a:lnTo>
                  <a:lnTo>
                    <a:pt x="-409" y="52554"/>
                  </a:lnTo>
                  <a:lnTo>
                    <a:pt x="-409" y="52554"/>
                  </a:lnTo>
                  <a:lnTo>
                    <a:pt x="-409" y="14931"/>
                  </a:lnTo>
                  <a:cubicBezTo>
                    <a:pt x="-418" y="6511"/>
                    <a:pt x="6402" y="-309"/>
                    <a:pt x="14822" y="-319"/>
                  </a:cubicBezTo>
                  <a:cubicBezTo>
                    <a:pt x="15012" y="-319"/>
                    <a:pt x="15212" y="-319"/>
                    <a:pt x="15403" y="-309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4"/>
            <p:cNvSpPr/>
            <p:nvPr/>
          </p:nvSpPr>
          <p:spPr>
            <a:xfrm rot="735886">
              <a:off x="6186654" y="2763498"/>
              <a:ext cx="95472" cy="69841"/>
            </a:xfrm>
            <a:custGeom>
              <a:avLst/>
              <a:gdLst/>
              <a:ahLst/>
              <a:cxnLst/>
              <a:rect l="l" t="t" r="r" b="b"/>
              <a:pathLst>
                <a:path w="95440" h="69818" extrusionOk="0">
                  <a:moveTo>
                    <a:pt x="-409" y="-319"/>
                  </a:moveTo>
                  <a:lnTo>
                    <a:pt x="95032" y="-319"/>
                  </a:lnTo>
                  <a:lnTo>
                    <a:pt x="95032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4"/>
            <p:cNvSpPr/>
            <p:nvPr/>
          </p:nvSpPr>
          <p:spPr>
            <a:xfrm rot="735886">
              <a:off x="6187492" y="2756688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4"/>
            <p:cNvSpPr/>
            <p:nvPr/>
          </p:nvSpPr>
          <p:spPr>
            <a:xfrm rot="735886">
              <a:off x="6250492" y="2770411"/>
              <a:ext cx="31061" cy="69841"/>
            </a:xfrm>
            <a:custGeom>
              <a:avLst/>
              <a:gdLst/>
              <a:ahLst/>
              <a:cxnLst/>
              <a:rect l="l" t="t" r="r" b="b"/>
              <a:pathLst>
                <a:path w="31051" h="69818" extrusionOk="0">
                  <a:moveTo>
                    <a:pt x="-409" y="-319"/>
                  </a:moveTo>
                  <a:lnTo>
                    <a:pt x="30643" y="-319"/>
                  </a:lnTo>
                  <a:lnTo>
                    <a:pt x="30643" y="69499"/>
                  </a:lnTo>
                  <a:lnTo>
                    <a:pt x="-409" y="69499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4"/>
            <p:cNvSpPr/>
            <p:nvPr/>
          </p:nvSpPr>
          <p:spPr>
            <a:xfrm>
              <a:off x="6189820" y="2779394"/>
              <a:ext cx="74294" cy="16097"/>
            </a:xfrm>
            <a:custGeom>
              <a:avLst/>
              <a:gdLst/>
              <a:ahLst/>
              <a:cxnLst/>
              <a:rect l="l" t="t" r="r" b="b"/>
              <a:pathLst>
                <a:path w="74294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4"/>
            <p:cNvSpPr/>
            <p:nvPr/>
          </p:nvSpPr>
          <p:spPr>
            <a:xfrm>
              <a:off x="6184486" y="2804064"/>
              <a:ext cx="74295" cy="16097"/>
            </a:xfrm>
            <a:custGeom>
              <a:avLst/>
              <a:gdLst/>
              <a:ahLst/>
              <a:cxnLst/>
              <a:rect l="l" t="t" r="r" b="b"/>
              <a:pathLst>
                <a:path w="74295" h="16097" extrusionOk="0">
                  <a:moveTo>
                    <a:pt x="0" y="0"/>
                  </a:moveTo>
                  <a:lnTo>
                    <a:pt x="74295" y="16097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4"/>
            <p:cNvSpPr/>
            <p:nvPr/>
          </p:nvSpPr>
          <p:spPr>
            <a:xfrm>
              <a:off x="5900737" y="2818637"/>
              <a:ext cx="374141" cy="1340739"/>
            </a:xfrm>
            <a:custGeom>
              <a:avLst/>
              <a:gdLst/>
              <a:ahLst/>
              <a:cxnLst/>
              <a:rect l="l" t="t" r="r" b="b"/>
              <a:pathLst>
                <a:path w="374141" h="1340739" extrusionOk="0">
                  <a:moveTo>
                    <a:pt x="373733" y="18731"/>
                  </a:moveTo>
                  <a:lnTo>
                    <a:pt x="372686" y="23589"/>
                  </a:lnTo>
                  <a:lnTo>
                    <a:pt x="95127" y="1340420"/>
                  </a:lnTo>
                  <a:lnTo>
                    <a:pt x="94651" y="1340420"/>
                  </a:lnTo>
                  <a:cubicBezTo>
                    <a:pt x="85126" y="1339182"/>
                    <a:pt x="74648" y="1338229"/>
                    <a:pt x="64647" y="1337277"/>
                  </a:cubicBezTo>
                  <a:cubicBezTo>
                    <a:pt x="54646" y="1336325"/>
                    <a:pt x="42835" y="1335467"/>
                    <a:pt x="31881" y="1334801"/>
                  </a:cubicBezTo>
                  <a:cubicBezTo>
                    <a:pt x="20927" y="1334134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lnTo>
                    <a:pt x="311821" y="5777"/>
                  </a:lnTo>
                  <a:lnTo>
                    <a:pt x="343349" y="12254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4"/>
            <p:cNvSpPr/>
            <p:nvPr/>
          </p:nvSpPr>
          <p:spPr>
            <a:xfrm>
              <a:off x="5965792" y="2832353"/>
              <a:ext cx="308324" cy="1327023"/>
            </a:xfrm>
            <a:custGeom>
              <a:avLst/>
              <a:gdLst/>
              <a:ahLst/>
              <a:cxnLst/>
              <a:rect l="l" t="t" r="r" b="b"/>
              <a:pathLst>
                <a:path w="308324" h="1327023" extrusionOk="0">
                  <a:moveTo>
                    <a:pt x="307916" y="5587"/>
                  </a:moveTo>
                  <a:lnTo>
                    <a:pt x="306963" y="9778"/>
                  </a:lnTo>
                  <a:lnTo>
                    <a:pt x="29595" y="1326704"/>
                  </a:lnTo>
                  <a:cubicBezTo>
                    <a:pt x="20070" y="1325466"/>
                    <a:pt x="9593" y="1324513"/>
                    <a:pt x="-409" y="1323561"/>
                  </a:cubicBezTo>
                  <a:lnTo>
                    <a:pt x="277626" y="3491"/>
                  </a:lnTo>
                  <a:lnTo>
                    <a:pt x="277626" y="3491"/>
                  </a:lnTo>
                  <a:lnTo>
                    <a:pt x="278388" y="-319"/>
                  </a:ln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4"/>
            <p:cNvSpPr/>
            <p:nvPr/>
          </p:nvSpPr>
          <p:spPr>
            <a:xfrm>
              <a:off x="5900737" y="2818637"/>
              <a:ext cx="312229" cy="1335119"/>
            </a:xfrm>
            <a:custGeom>
              <a:avLst/>
              <a:gdLst/>
              <a:ahLst/>
              <a:cxnLst/>
              <a:rect l="l" t="t" r="r" b="b"/>
              <a:pathLst>
                <a:path w="312229" h="1335119" extrusionOk="0">
                  <a:moveTo>
                    <a:pt x="311821" y="6063"/>
                  </a:moveTo>
                  <a:lnTo>
                    <a:pt x="310868" y="10159"/>
                  </a:lnTo>
                  <a:lnTo>
                    <a:pt x="31881" y="1334801"/>
                  </a:lnTo>
                  <a:cubicBezTo>
                    <a:pt x="21118" y="1334229"/>
                    <a:pt x="10355" y="1333753"/>
                    <a:pt x="-409" y="1333467"/>
                  </a:cubicBezTo>
                  <a:lnTo>
                    <a:pt x="279722" y="3491"/>
                  </a:lnTo>
                  <a:lnTo>
                    <a:pt x="280483" y="-319"/>
                  </a:lnTo>
                  <a:lnTo>
                    <a:pt x="310582" y="5777"/>
                  </a:ln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3" name="Google Shape;1373;p4"/>
          <p:cNvGrpSpPr/>
          <p:nvPr/>
        </p:nvGrpSpPr>
        <p:grpSpPr>
          <a:xfrm rot="-466765">
            <a:off x="745120" y="4742852"/>
            <a:ext cx="146729" cy="817472"/>
            <a:chOff x="1159675" y="1837925"/>
            <a:chExt cx="324000" cy="1805100"/>
          </a:xfrm>
        </p:grpSpPr>
        <p:grpSp>
          <p:nvGrpSpPr>
            <p:cNvPr id="1374" name="Google Shape;1374;p4"/>
            <p:cNvGrpSpPr/>
            <p:nvPr/>
          </p:nvGrpSpPr>
          <p:grpSpPr>
            <a:xfrm>
              <a:off x="1159675" y="1837925"/>
              <a:ext cx="324000" cy="1805100"/>
              <a:chOff x="2605100" y="1971675"/>
              <a:chExt cx="324000" cy="1805100"/>
            </a:xfrm>
          </p:grpSpPr>
          <p:sp>
            <p:nvSpPr>
              <p:cNvPr id="1375" name="Google Shape;1375;p4"/>
              <p:cNvSpPr/>
              <p:nvPr/>
            </p:nvSpPr>
            <p:spPr>
              <a:xfrm>
                <a:off x="2605100" y="1971675"/>
                <a:ext cx="324000" cy="18051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"/>
              <p:cNvSpPr/>
              <p:nvPr/>
            </p:nvSpPr>
            <p:spPr>
              <a:xfrm>
                <a:off x="2857400" y="1971675"/>
                <a:ext cx="71700" cy="1805100"/>
              </a:xfrm>
              <a:prstGeom prst="rect">
                <a:avLst/>
              </a:prstGeom>
              <a:solidFill>
                <a:srgbClr val="000000">
                  <a:alpha val="98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77" name="Google Shape;1377;p4"/>
            <p:cNvSpPr/>
            <p:nvPr/>
          </p:nvSpPr>
          <p:spPr>
            <a:xfrm rot="-28588" flipH="1">
              <a:off x="1171132" y="329168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4"/>
            <p:cNvSpPr/>
            <p:nvPr/>
          </p:nvSpPr>
          <p:spPr>
            <a:xfrm rot="-28588" flipH="1">
              <a:off x="1170331" y="321546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4"/>
            <p:cNvSpPr/>
            <p:nvPr/>
          </p:nvSpPr>
          <p:spPr>
            <a:xfrm rot="-28588" flipH="1">
              <a:off x="1170821" y="327733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4"/>
            <p:cNvSpPr/>
            <p:nvPr/>
          </p:nvSpPr>
          <p:spPr>
            <a:xfrm rot="-28588" flipH="1">
              <a:off x="1170791" y="326284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4"/>
            <p:cNvSpPr/>
            <p:nvPr/>
          </p:nvSpPr>
          <p:spPr>
            <a:xfrm rot="-28588" flipH="1">
              <a:off x="1170588" y="32482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4"/>
            <p:cNvSpPr/>
            <p:nvPr/>
          </p:nvSpPr>
          <p:spPr>
            <a:xfrm rot="-28588" flipH="1">
              <a:off x="1170486" y="32300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4"/>
            <p:cNvSpPr/>
            <p:nvPr/>
          </p:nvSpPr>
          <p:spPr>
            <a:xfrm rot="-28588" flipH="1">
              <a:off x="1169775" y="31535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4"/>
            <p:cNvSpPr/>
            <p:nvPr/>
          </p:nvSpPr>
          <p:spPr>
            <a:xfrm rot="-28588" flipH="1">
              <a:off x="1169964" y="31682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4"/>
            <p:cNvSpPr/>
            <p:nvPr/>
          </p:nvSpPr>
          <p:spPr>
            <a:xfrm rot="-28588" flipH="1">
              <a:off x="1170180" y="318632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4"/>
            <p:cNvSpPr/>
            <p:nvPr/>
          </p:nvSpPr>
          <p:spPr>
            <a:xfrm rot="-28588" flipH="1">
              <a:off x="1170269" y="320102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4"/>
            <p:cNvSpPr/>
            <p:nvPr/>
          </p:nvSpPr>
          <p:spPr>
            <a:xfrm rot="-28588" flipH="1">
              <a:off x="1169882" y="313161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4"/>
            <p:cNvSpPr/>
            <p:nvPr/>
          </p:nvSpPr>
          <p:spPr>
            <a:xfrm rot="-28588" flipH="1">
              <a:off x="1169081" y="3055290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4"/>
            <p:cNvSpPr/>
            <p:nvPr/>
          </p:nvSpPr>
          <p:spPr>
            <a:xfrm rot="-28588" flipH="1">
              <a:off x="1169458" y="31172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4"/>
            <p:cNvSpPr/>
            <p:nvPr/>
          </p:nvSpPr>
          <p:spPr>
            <a:xfrm rot="-28588" flipH="1">
              <a:off x="1169427" y="310278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4"/>
            <p:cNvSpPr/>
            <p:nvPr/>
          </p:nvSpPr>
          <p:spPr>
            <a:xfrm rot="-28588" flipH="1">
              <a:off x="1169338" y="308808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4"/>
            <p:cNvSpPr/>
            <p:nvPr/>
          </p:nvSpPr>
          <p:spPr>
            <a:xfrm rot="-28588" flipH="1">
              <a:off x="1169151" y="307355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4"/>
            <p:cNvSpPr/>
            <p:nvPr/>
          </p:nvSpPr>
          <p:spPr>
            <a:xfrm rot="-28588" flipH="1">
              <a:off x="1168526" y="299352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4"/>
            <p:cNvSpPr/>
            <p:nvPr/>
          </p:nvSpPr>
          <p:spPr>
            <a:xfrm rot="-28588" flipH="1">
              <a:off x="1168713" y="30080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4"/>
            <p:cNvSpPr/>
            <p:nvPr/>
          </p:nvSpPr>
          <p:spPr>
            <a:xfrm rot="-28588" flipH="1">
              <a:off x="1168817" y="302626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4"/>
            <p:cNvSpPr/>
            <p:nvPr/>
          </p:nvSpPr>
          <p:spPr>
            <a:xfrm rot="-28588" flipH="1">
              <a:off x="1169019" y="304085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4"/>
            <p:cNvSpPr/>
            <p:nvPr/>
          </p:nvSpPr>
          <p:spPr>
            <a:xfrm rot="-28588" flipH="1">
              <a:off x="1168632" y="2971439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4"/>
            <p:cNvSpPr/>
            <p:nvPr/>
          </p:nvSpPr>
          <p:spPr>
            <a:xfrm rot="-28588" flipH="1">
              <a:off x="1167845" y="2898738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4"/>
            <p:cNvSpPr/>
            <p:nvPr/>
          </p:nvSpPr>
          <p:spPr>
            <a:xfrm rot="-28588" flipH="1">
              <a:off x="1168280" y="296082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4"/>
            <p:cNvSpPr/>
            <p:nvPr/>
          </p:nvSpPr>
          <p:spPr>
            <a:xfrm rot="-28588" flipH="1">
              <a:off x="1168177" y="29426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4"/>
            <p:cNvSpPr/>
            <p:nvPr/>
          </p:nvSpPr>
          <p:spPr>
            <a:xfrm rot="-28588" flipH="1">
              <a:off x="1168089" y="292801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4"/>
            <p:cNvSpPr/>
            <p:nvPr/>
          </p:nvSpPr>
          <p:spPr>
            <a:xfrm rot="-28588" flipH="1">
              <a:off x="1167902" y="29133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4"/>
            <p:cNvSpPr/>
            <p:nvPr/>
          </p:nvSpPr>
          <p:spPr>
            <a:xfrm rot="-28588" flipH="1">
              <a:off x="1167277" y="28333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4"/>
            <p:cNvSpPr/>
            <p:nvPr/>
          </p:nvSpPr>
          <p:spPr>
            <a:xfrm rot="-28588" flipH="1">
              <a:off x="1167379" y="285155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4"/>
            <p:cNvSpPr/>
            <p:nvPr/>
          </p:nvSpPr>
          <p:spPr>
            <a:xfrm rot="-28588" flipH="1">
              <a:off x="1167566" y="28660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4"/>
            <p:cNvSpPr/>
            <p:nvPr/>
          </p:nvSpPr>
          <p:spPr>
            <a:xfrm rot="-28588" flipH="1">
              <a:off x="1167654" y="28806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4"/>
            <p:cNvSpPr/>
            <p:nvPr/>
          </p:nvSpPr>
          <p:spPr>
            <a:xfrm rot="-28588" flipH="1">
              <a:off x="1167397" y="281488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4"/>
            <p:cNvSpPr/>
            <p:nvPr/>
          </p:nvSpPr>
          <p:spPr>
            <a:xfrm rot="-28588" flipH="1">
              <a:off x="1166596" y="273867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4"/>
            <p:cNvSpPr/>
            <p:nvPr/>
          </p:nvSpPr>
          <p:spPr>
            <a:xfrm rot="-28588" flipH="1">
              <a:off x="1167030" y="28006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4"/>
            <p:cNvSpPr/>
            <p:nvPr/>
          </p:nvSpPr>
          <p:spPr>
            <a:xfrm rot="-28588" flipH="1">
              <a:off x="1166941" y="2786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4"/>
            <p:cNvSpPr/>
            <p:nvPr/>
          </p:nvSpPr>
          <p:spPr>
            <a:xfrm rot="-28588" flipH="1">
              <a:off x="1166839" y="276784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4"/>
            <p:cNvSpPr/>
            <p:nvPr/>
          </p:nvSpPr>
          <p:spPr>
            <a:xfrm rot="-28588" flipH="1">
              <a:off x="1166538" y="275331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4"/>
            <p:cNvSpPr/>
            <p:nvPr/>
          </p:nvSpPr>
          <p:spPr>
            <a:xfrm rot="-28588" flipH="1">
              <a:off x="1166099" y="26768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4"/>
            <p:cNvSpPr/>
            <p:nvPr/>
          </p:nvSpPr>
          <p:spPr>
            <a:xfrm rot="-28588" flipH="1">
              <a:off x="1166129" y="26913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4"/>
            <p:cNvSpPr/>
            <p:nvPr/>
          </p:nvSpPr>
          <p:spPr>
            <a:xfrm rot="-28588" flipH="1">
              <a:off x="1166317" y="270602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4"/>
            <p:cNvSpPr/>
            <p:nvPr/>
          </p:nvSpPr>
          <p:spPr>
            <a:xfrm rot="-28588" flipH="1">
              <a:off x="1166405" y="2720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4"/>
            <p:cNvSpPr/>
            <p:nvPr/>
          </p:nvSpPr>
          <p:spPr>
            <a:xfrm rot="-28588" flipH="1">
              <a:off x="1166120" y="265849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4"/>
            <p:cNvSpPr/>
            <p:nvPr/>
          </p:nvSpPr>
          <p:spPr>
            <a:xfrm rot="-28588" flipH="1">
              <a:off x="1165359" y="258200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4"/>
            <p:cNvSpPr/>
            <p:nvPr/>
          </p:nvSpPr>
          <p:spPr>
            <a:xfrm rot="-28588" flipH="1">
              <a:off x="1165794" y="264408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4"/>
            <p:cNvSpPr/>
            <p:nvPr/>
          </p:nvSpPr>
          <p:spPr>
            <a:xfrm rot="-28588" flipH="1">
              <a:off x="1165607" y="26295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4"/>
            <p:cNvSpPr/>
            <p:nvPr/>
          </p:nvSpPr>
          <p:spPr>
            <a:xfrm rot="-28588" flipH="1">
              <a:off x="1165389" y="261134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4"/>
            <p:cNvSpPr/>
            <p:nvPr/>
          </p:nvSpPr>
          <p:spPr>
            <a:xfrm rot="-28588" flipH="1">
              <a:off x="1165360" y="25968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4"/>
            <p:cNvSpPr/>
            <p:nvPr/>
          </p:nvSpPr>
          <p:spPr>
            <a:xfrm rot="-28588" flipH="1">
              <a:off x="1164748" y="252033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4"/>
            <p:cNvSpPr/>
            <p:nvPr/>
          </p:nvSpPr>
          <p:spPr>
            <a:xfrm rot="-28588" flipH="1">
              <a:off x="1164951" y="253492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4"/>
            <p:cNvSpPr/>
            <p:nvPr/>
          </p:nvSpPr>
          <p:spPr>
            <a:xfrm rot="-28588" flipH="1">
              <a:off x="1164981" y="25494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4"/>
            <p:cNvSpPr/>
            <p:nvPr/>
          </p:nvSpPr>
          <p:spPr>
            <a:xfrm rot="-28588" flipH="1">
              <a:off x="1165084" y="256762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4"/>
            <p:cNvSpPr/>
            <p:nvPr/>
          </p:nvSpPr>
          <p:spPr>
            <a:xfrm rot="-28588" flipH="1">
              <a:off x="1164755" y="249831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4"/>
            <p:cNvSpPr/>
            <p:nvPr/>
          </p:nvSpPr>
          <p:spPr>
            <a:xfrm rot="-28588" flipH="1">
              <a:off x="1163997" y="242194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4"/>
            <p:cNvSpPr/>
            <p:nvPr/>
          </p:nvSpPr>
          <p:spPr>
            <a:xfrm rot="-28588" flipH="1">
              <a:off x="1164460" y="24875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4"/>
            <p:cNvSpPr/>
            <p:nvPr/>
          </p:nvSpPr>
          <p:spPr>
            <a:xfrm rot="-28588" flipH="1">
              <a:off x="1164357" y="246938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4"/>
            <p:cNvSpPr/>
            <p:nvPr/>
          </p:nvSpPr>
          <p:spPr>
            <a:xfrm rot="-28588" flipH="1">
              <a:off x="1164212" y="245489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4"/>
            <p:cNvSpPr/>
            <p:nvPr/>
          </p:nvSpPr>
          <p:spPr>
            <a:xfrm rot="-28588" flipH="1">
              <a:off x="1164123" y="244030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4"/>
            <p:cNvSpPr/>
            <p:nvPr/>
          </p:nvSpPr>
          <p:spPr>
            <a:xfrm rot="-28588" flipH="1">
              <a:off x="1163499" y="23601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4"/>
            <p:cNvSpPr/>
            <p:nvPr/>
          </p:nvSpPr>
          <p:spPr>
            <a:xfrm rot="-28588" flipH="1">
              <a:off x="1163716" y="23783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4"/>
            <p:cNvSpPr/>
            <p:nvPr/>
          </p:nvSpPr>
          <p:spPr>
            <a:xfrm rot="-28588" flipH="1">
              <a:off x="1163804" y="239296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4"/>
            <p:cNvSpPr/>
            <p:nvPr/>
          </p:nvSpPr>
          <p:spPr>
            <a:xfrm rot="-28588" flipH="1">
              <a:off x="1163835" y="24075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4"/>
            <p:cNvSpPr/>
            <p:nvPr/>
          </p:nvSpPr>
          <p:spPr>
            <a:xfrm rot="-28588" flipH="1">
              <a:off x="1163520" y="234176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4"/>
            <p:cNvSpPr/>
            <p:nvPr/>
          </p:nvSpPr>
          <p:spPr>
            <a:xfrm rot="-28588" flipH="1">
              <a:off x="1162718" y="2265549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4"/>
            <p:cNvSpPr/>
            <p:nvPr/>
          </p:nvSpPr>
          <p:spPr>
            <a:xfrm rot="-28588" flipH="1">
              <a:off x="1163210" y="232741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4"/>
            <p:cNvSpPr/>
            <p:nvPr/>
          </p:nvSpPr>
          <p:spPr>
            <a:xfrm rot="-28588" flipH="1">
              <a:off x="1163179" y="23129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4"/>
            <p:cNvSpPr/>
            <p:nvPr/>
          </p:nvSpPr>
          <p:spPr>
            <a:xfrm rot="-28588" flipH="1">
              <a:off x="1162977" y="229834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4"/>
            <p:cNvSpPr/>
            <p:nvPr/>
          </p:nvSpPr>
          <p:spPr>
            <a:xfrm rot="-28588" flipH="1">
              <a:off x="1162875" y="228012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4"/>
            <p:cNvSpPr/>
            <p:nvPr/>
          </p:nvSpPr>
          <p:spPr>
            <a:xfrm rot="-28588" flipH="1">
              <a:off x="1162164" y="220366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4"/>
            <p:cNvSpPr/>
            <p:nvPr/>
          </p:nvSpPr>
          <p:spPr>
            <a:xfrm rot="-28588" flipH="1">
              <a:off x="1162351" y="22181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4"/>
            <p:cNvSpPr/>
            <p:nvPr/>
          </p:nvSpPr>
          <p:spPr>
            <a:xfrm rot="-28588" flipH="1">
              <a:off x="1162440" y="22328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4"/>
            <p:cNvSpPr/>
            <p:nvPr/>
          </p:nvSpPr>
          <p:spPr>
            <a:xfrm rot="-28588" flipH="1">
              <a:off x="1162656" y="2251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4"/>
            <p:cNvSpPr/>
            <p:nvPr/>
          </p:nvSpPr>
          <p:spPr>
            <a:xfrm rot="-28588" flipH="1">
              <a:off x="1162284" y="2185210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4"/>
            <p:cNvSpPr/>
            <p:nvPr/>
          </p:nvSpPr>
          <p:spPr>
            <a:xfrm rot="-28588" flipH="1">
              <a:off x="1161483" y="2108997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4"/>
            <p:cNvSpPr/>
            <p:nvPr/>
          </p:nvSpPr>
          <p:spPr>
            <a:xfrm rot="-28588" flipH="1">
              <a:off x="1162032" y="217096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4"/>
            <p:cNvSpPr/>
            <p:nvPr/>
          </p:nvSpPr>
          <p:spPr>
            <a:xfrm rot="-28588" flipH="1">
              <a:off x="1161829" y="215637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4"/>
            <p:cNvSpPr/>
            <p:nvPr/>
          </p:nvSpPr>
          <p:spPr>
            <a:xfrm rot="-28588" flipH="1">
              <a:off x="1161700" y="21419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4"/>
            <p:cNvSpPr/>
            <p:nvPr/>
          </p:nvSpPr>
          <p:spPr>
            <a:xfrm rot="-28588" flipH="1">
              <a:off x="1161539" y="212363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4"/>
            <p:cNvSpPr/>
            <p:nvPr/>
          </p:nvSpPr>
          <p:spPr>
            <a:xfrm rot="-28588" flipH="1">
              <a:off x="1160986" y="20472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4"/>
            <p:cNvSpPr/>
            <p:nvPr/>
          </p:nvSpPr>
          <p:spPr>
            <a:xfrm rot="-28588" flipH="1">
              <a:off x="1161074" y="206180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4"/>
            <p:cNvSpPr/>
            <p:nvPr/>
          </p:nvSpPr>
          <p:spPr>
            <a:xfrm rot="-28588" flipH="1">
              <a:off x="1161291" y="208001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4"/>
            <p:cNvSpPr/>
            <p:nvPr/>
          </p:nvSpPr>
          <p:spPr>
            <a:xfrm rot="-28588" flipH="1">
              <a:off x="1161421" y="209444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4"/>
            <p:cNvSpPr/>
            <p:nvPr/>
          </p:nvSpPr>
          <p:spPr>
            <a:xfrm rot="-28588" flipH="1">
              <a:off x="1164732" y="2028742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4"/>
            <p:cNvSpPr/>
            <p:nvPr/>
          </p:nvSpPr>
          <p:spPr>
            <a:xfrm rot="-28588" flipH="1">
              <a:off x="1159757" y="1868636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4"/>
            <p:cNvSpPr/>
            <p:nvPr/>
          </p:nvSpPr>
          <p:spPr>
            <a:xfrm rot="-28588" flipH="1">
              <a:off x="1163932" y="19524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4"/>
            <p:cNvSpPr/>
            <p:nvPr/>
          </p:nvSpPr>
          <p:spPr>
            <a:xfrm rot="-28588" flipH="1">
              <a:off x="1164365" y="2014497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4"/>
            <p:cNvSpPr/>
            <p:nvPr/>
          </p:nvSpPr>
          <p:spPr>
            <a:xfrm rot="-28588" flipH="1">
              <a:off x="1164277" y="19999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4"/>
            <p:cNvSpPr/>
            <p:nvPr/>
          </p:nvSpPr>
          <p:spPr>
            <a:xfrm rot="-28588" flipH="1">
              <a:off x="1164175" y="198169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4"/>
            <p:cNvSpPr/>
            <p:nvPr/>
          </p:nvSpPr>
          <p:spPr>
            <a:xfrm rot="-28588" flipH="1">
              <a:off x="1163972" y="19671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4"/>
            <p:cNvSpPr/>
            <p:nvPr/>
          </p:nvSpPr>
          <p:spPr>
            <a:xfrm rot="-28588" flipH="1">
              <a:off x="1163434" y="189074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4"/>
            <p:cNvSpPr/>
            <p:nvPr/>
          </p:nvSpPr>
          <p:spPr>
            <a:xfrm rot="-28588" flipH="1">
              <a:off x="1163464" y="190523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4"/>
            <p:cNvSpPr/>
            <p:nvPr/>
          </p:nvSpPr>
          <p:spPr>
            <a:xfrm rot="-28588" flipH="1">
              <a:off x="1163652" y="191976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4"/>
            <p:cNvSpPr/>
            <p:nvPr/>
          </p:nvSpPr>
          <p:spPr>
            <a:xfrm rot="-28588" flipH="1">
              <a:off x="1163739" y="193435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4"/>
            <p:cNvSpPr/>
            <p:nvPr/>
          </p:nvSpPr>
          <p:spPr>
            <a:xfrm rot="-28588" flipH="1">
              <a:off x="1171157" y="3607707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4"/>
            <p:cNvSpPr/>
            <p:nvPr/>
          </p:nvSpPr>
          <p:spPr>
            <a:xfrm rot="-28588" flipH="1">
              <a:off x="1170356" y="3531494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4"/>
            <p:cNvSpPr/>
            <p:nvPr/>
          </p:nvSpPr>
          <p:spPr>
            <a:xfrm rot="-28588" flipH="1">
              <a:off x="1170846" y="3593361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4"/>
            <p:cNvSpPr/>
            <p:nvPr/>
          </p:nvSpPr>
          <p:spPr>
            <a:xfrm rot="-28588" flipH="1">
              <a:off x="1170816" y="3578873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4"/>
            <p:cNvSpPr/>
            <p:nvPr/>
          </p:nvSpPr>
          <p:spPr>
            <a:xfrm rot="-28588" flipH="1">
              <a:off x="1170613" y="356428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4"/>
            <p:cNvSpPr/>
            <p:nvPr/>
          </p:nvSpPr>
          <p:spPr>
            <a:xfrm rot="-28588" flipH="1">
              <a:off x="1170511" y="354607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4"/>
            <p:cNvSpPr/>
            <p:nvPr/>
          </p:nvSpPr>
          <p:spPr>
            <a:xfrm rot="-28588" flipH="1">
              <a:off x="1169800" y="34696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4"/>
            <p:cNvSpPr/>
            <p:nvPr/>
          </p:nvSpPr>
          <p:spPr>
            <a:xfrm rot="-28588" flipH="1">
              <a:off x="1169989" y="34842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4"/>
            <p:cNvSpPr/>
            <p:nvPr/>
          </p:nvSpPr>
          <p:spPr>
            <a:xfrm rot="-28588" flipH="1">
              <a:off x="1170205" y="3502352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4"/>
            <p:cNvSpPr/>
            <p:nvPr/>
          </p:nvSpPr>
          <p:spPr>
            <a:xfrm rot="-28588" flipH="1">
              <a:off x="1170294" y="3517054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4"/>
            <p:cNvSpPr/>
            <p:nvPr/>
          </p:nvSpPr>
          <p:spPr>
            <a:xfrm rot="-28588" flipH="1">
              <a:off x="1169907" y="3447644"/>
              <a:ext cx="116259" cy="7215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4"/>
            <p:cNvSpPr/>
            <p:nvPr/>
          </p:nvSpPr>
          <p:spPr>
            <a:xfrm rot="-28588" flipH="1">
              <a:off x="1169106" y="3371315"/>
              <a:ext cx="83615" cy="3665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4"/>
            <p:cNvSpPr/>
            <p:nvPr/>
          </p:nvSpPr>
          <p:spPr>
            <a:xfrm rot="-28588" flipH="1">
              <a:off x="1169483" y="343329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4"/>
            <p:cNvSpPr/>
            <p:nvPr/>
          </p:nvSpPr>
          <p:spPr>
            <a:xfrm rot="-28588" flipH="1">
              <a:off x="1169452" y="341881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4"/>
            <p:cNvSpPr/>
            <p:nvPr/>
          </p:nvSpPr>
          <p:spPr>
            <a:xfrm rot="-28588" flipH="1">
              <a:off x="1169363" y="3404109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4"/>
            <p:cNvSpPr/>
            <p:nvPr/>
          </p:nvSpPr>
          <p:spPr>
            <a:xfrm rot="-28588" flipH="1">
              <a:off x="1169176" y="3389578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4"/>
            <p:cNvSpPr/>
            <p:nvPr/>
          </p:nvSpPr>
          <p:spPr>
            <a:xfrm rot="-28588" flipH="1">
              <a:off x="1168551" y="330954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4"/>
            <p:cNvSpPr/>
            <p:nvPr/>
          </p:nvSpPr>
          <p:spPr>
            <a:xfrm rot="-28588" flipH="1">
              <a:off x="1168738" y="3324076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4"/>
            <p:cNvSpPr/>
            <p:nvPr/>
          </p:nvSpPr>
          <p:spPr>
            <a:xfrm rot="-28588" flipH="1">
              <a:off x="1168842" y="3342290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4"/>
            <p:cNvSpPr/>
            <p:nvPr/>
          </p:nvSpPr>
          <p:spPr>
            <a:xfrm rot="-28588" flipH="1">
              <a:off x="1169044" y="3356875"/>
              <a:ext cx="58187" cy="3665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8" name="Google Shape;1488;p4"/>
          <p:cNvGrpSpPr/>
          <p:nvPr/>
        </p:nvGrpSpPr>
        <p:grpSpPr>
          <a:xfrm>
            <a:off x="491279" y="5226431"/>
            <a:ext cx="457578" cy="456613"/>
            <a:chOff x="5558303" y="2891005"/>
            <a:chExt cx="1078430" cy="1076156"/>
          </a:xfrm>
        </p:grpSpPr>
        <p:sp>
          <p:nvSpPr>
            <p:cNvPr id="1489" name="Google Shape;1489;p4"/>
            <p:cNvSpPr/>
            <p:nvPr/>
          </p:nvSpPr>
          <p:spPr>
            <a:xfrm>
              <a:off x="5558303" y="2891005"/>
              <a:ext cx="1078430" cy="1076156"/>
            </a:xfrm>
            <a:custGeom>
              <a:avLst/>
              <a:gdLst/>
              <a:ahLst/>
              <a:cxnLst/>
              <a:rect l="l" t="t" r="r" b="b"/>
              <a:pathLst>
                <a:path w="1078430" h="1076156" extrusionOk="0">
                  <a:moveTo>
                    <a:pt x="786670" y="36493"/>
                  </a:moveTo>
                  <a:cubicBezTo>
                    <a:pt x="774506" y="6575"/>
                    <a:pt x="740578" y="-8055"/>
                    <a:pt x="710470" y="3632"/>
                  </a:cubicBezTo>
                  <a:lnTo>
                    <a:pt x="36671" y="272618"/>
                  </a:lnTo>
                  <a:cubicBezTo>
                    <a:pt x="6715" y="284743"/>
                    <a:pt x="-7963" y="318681"/>
                    <a:pt x="3714" y="348818"/>
                  </a:cubicBezTo>
                  <a:lnTo>
                    <a:pt x="294037" y="1075766"/>
                  </a:lnTo>
                  <a:cubicBezTo>
                    <a:pt x="309943" y="1059193"/>
                    <a:pt x="326612" y="1043190"/>
                    <a:pt x="343662" y="1028141"/>
                  </a:cubicBezTo>
                  <a:lnTo>
                    <a:pt x="350139" y="1022426"/>
                  </a:lnTo>
                  <a:lnTo>
                    <a:pt x="434340" y="955275"/>
                  </a:lnTo>
                  <a:cubicBezTo>
                    <a:pt x="436530" y="953656"/>
                    <a:pt x="438626" y="952132"/>
                    <a:pt x="440912" y="950607"/>
                  </a:cubicBezTo>
                  <a:cubicBezTo>
                    <a:pt x="448722" y="945083"/>
                    <a:pt x="456533" y="939749"/>
                    <a:pt x="464439" y="934510"/>
                  </a:cubicBezTo>
                  <a:lnTo>
                    <a:pt x="471106" y="930129"/>
                  </a:lnTo>
                  <a:cubicBezTo>
                    <a:pt x="500224" y="911155"/>
                    <a:pt x="530295" y="893705"/>
                    <a:pt x="561213" y="877837"/>
                  </a:cubicBezTo>
                  <a:lnTo>
                    <a:pt x="568547" y="874122"/>
                  </a:lnTo>
                  <a:cubicBezTo>
                    <a:pt x="576929" y="869931"/>
                    <a:pt x="585216" y="865835"/>
                    <a:pt x="593788" y="861835"/>
                  </a:cubicBezTo>
                  <a:lnTo>
                    <a:pt x="600456" y="858787"/>
                  </a:lnTo>
                  <a:cubicBezTo>
                    <a:pt x="631679" y="844442"/>
                    <a:pt x="663635" y="831716"/>
                    <a:pt x="696182" y="820687"/>
                  </a:cubicBezTo>
                  <a:lnTo>
                    <a:pt x="704278" y="817924"/>
                  </a:lnTo>
                  <a:cubicBezTo>
                    <a:pt x="713137" y="814972"/>
                    <a:pt x="721995" y="812209"/>
                    <a:pt x="730948" y="809542"/>
                  </a:cubicBezTo>
                  <a:lnTo>
                    <a:pt x="737711" y="807447"/>
                  </a:lnTo>
                  <a:cubicBezTo>
                    <a:pt x="771030" y="797608"/>
                    <a:pt x="804824" y="789473"/>
                    <a:pt x="838962" y="783063"/>
                  </a:cubicBezTo>
                  <a:lnTo>
                    <a:pt x="838962" y="783063"/>
                  </a:lnTo>
                  <a:lnTo>
                    <a:pt x="847820" y="781444"/>
                  </a:lnTo>
                  <a:lnTo>
                    <a:pt x="876395" y="776872"/>
                  </a:lnTo>
                  <a:lnTo>
                    <a:pt x="883253" y="775919"/>
                  </a:lnTo>
                  <a:lnTo>
                    <a:pt x="990505" y="766394"/>
                  </a:lnTo>
                  <a:lnTo>
                    <a:pt x="1000030" y="766394"/>
                  </a:lnTo>
                  <a:cubicBezTo>
                    <a:pt x="1008412" y="766394"/>
                    <a:pt x="1016889" y="766394"/>
                    <a:pt x="1025366" y="766394"/>
                  </a:cubicBezTo>
                  <a:lnTo>
                    <a:pt x="1078134" y="766394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4"/>
            <p:cNvSpPr/>
            <p:nvPr/>
          </p:nvSpPr>
          <p:spPr>
            <a:xfrm rot="-1304888">
              <a:off x="5625583" y="3074194"/>
              <a:ext cx="705654" cy="171206"/>
            </a:xfrm>
            <a:custGeom>
              <a:avLst/>
              <a:gdLst/>
              <a:ahLst/>
              <a:cxnLst/>
              <a:rect l="l" t="t" r="r" b="b"/>
              <a:pathLst>
                <a:path w="706659" h="171450" extrusionOk="0">
                  <a:moveTo>
                    <a:pt x="-296" y="-391"/>
                  </a:moveTo>
                  <a:lnTo>
                    <a:pt x="706364" y="-391"/>
                  </a:lnTo>
                  <a:lnTo>
                    <a:pt x="706364" y="171060"/>
                  </a:lnTo>
                  <a:lnTo>
                    <a:pt x="-296" y="17106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4"/>
            <p:cNvSpPr/>
            <p:nvPr/>
          </p:nvSpPr>
          <p:spPr>
            <a:xfrm rot="-1304888">
              <a:off x="5634988" y="3085943"/>
              <a:ext cx="686726" cy="148093"/>
            </a:xfrm>
            <a:custGeom>
              <a:avLst/>
              <a:gdLst/>
              <a:ahLst/>
              <a:cxnLst/>
              <a:rect l="l" t="t" r="r" b="b"/>
              <a:pathLst>
                <a:path w="687705" h="148304" extrusionOk="0">
                  <a:moveTo>
                    <a:pt x="-296" y="-390"/>
                  </a:moveTo>
                  <a:lnTo>
                    <a:pt x="687410" y="-390"/>
                  </a:lnTo>
                  <a:lnTo>
                    <a:pt x="687410" y="147914"/>
                  </a:lnTo>
                  <a:lnTo>
                    <a:pt x="-296" y="14791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4"/>
            <p:cNvSpPr/>
            <p:nvPr/>
          </p:nvSpPr>
          <p:spPr>
            <a:xfrm rot="-1304888">
              <a:off x="5719793" y="33925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4"/>
            <p:cNvSpPr/>
            <p:nvPr/>
          </p:nvSpPr>
          <p:spPr>
            <a:xfrm rot="-1304888">
              <a:off x="5856183" y="3338104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4"/>
            <p:cNvSpPr/>
            <p:nvPr/>
          </p:nvSpPr>
          <p:spPr>
            <a:xfrm rot="-1304888">
              <a:off x="5992661" y="3283670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4"/>
            <p:cNvSpPr/>
            <p:nvPr/>
          </p:nvSpPr>
          <p:spPr>
            <a:xfrm rot="-1304888">
              <a:off x="6129050" y="322917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4"/>
            <p:cNvSpPr/>
            <p:nvPr/>
          </p:nvSpPr>
          <p:spPr>
            <a:xfrm rot="-1304888">
              <a:off x="6265528" y="317464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4"/>
            <p:cNvSpPr/>
            <p:nvPr/>
          </p:nvSpPr>
          <p:spPr>
            <a:xfrm rot="-1304888">
              <a:off x="5777346" y="3536825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4"/>
            <p:cNvSpPr/>
            <p:nvPr/>
          </p:nvSpPr>
          <p:spPr>
            <a:xfrm rot="-1304888">
              <a:off x="5913824" y="348229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4"/>
            <p:cNvSpPr/>
            <p:nvPr/>
          </p:nvSpPr>
          <p:spPr>
            <a:xfrm rot="-1304888">
              <a:off x="6050249" y="34279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4"/>
            <p:cNvSpPr/>
            <p:nvPr/>
          </p:nvSpPr>
          <p:spPr>
            <a:xfrm rot="-1304888">
              <a:off x="6186727" y="3373457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4"/>
            <p:cNvSpPr/>
            <p:nvPr/>
          </p:nvSpPr>
          <p:spPr>
            <a:xfrm rot="-1304888">
              <a:off x="6323117" y="331896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1"/>
                  </a:moveTo>
                  <a:lnTo>
                    <a:pt x="118767" y="-391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4"/>
            <p:cNvSpPr/>
            <p:nvPr/>
          </p:nvSpPr>
          <p:spPr>
            <a:xfrm rot="-1304888">
              <a:off x="5834928" y="368110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4"/>
            <p:cNvSpPr/>
            <p:nvPr/>
          </p:nvSpPr>
          <p:spPr>
            <a:xfrm rot="-1304888">
              <a:off x="5971317" y="3626613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4"/>
            <p:cNvSpPr/>
            <p:nvPr/>
          </p:nvSpPr>
          <p:spPr>
            <a:xfrm rot="-1304888">
              <a:off x="6107795" y="3572179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4"/>
            <p:cNvSpPr/>
            <p:nvPr/>
          </p:nvSpPr>
          <p:spPr>
            <a:xfrm rot="-1304888">
              <a:off x="6244185" y="351768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4"/>
            <p:cNvSpPr/>
            <p:nvPr/>
          </p:nvSpPr>
          <p:spPr>
            <a:xfrm rot="-1304888">
              <a:off x="6380758" y="3463156"/>
              <a:ext cx="118893" cy="118893"/>
            </a:xfrm>
            <a:custGeom>
              <a:avLst/>
              <a:gdLst/>
              <a:ahLst/>
              <a:cxnLst/>
              <a:rect l="l" t="t" r="r" b="b"/>
              <a:pathLst>
                <a:path w="119062" h="119062" extrusionOk="0">
                  <a:moveTo>
                    <a:pt x="-296" y="-390"/>
                  </a:moveTo>
                  <a:lnTo>
                    <a:pt x="118767" y="-390"/>
                  </a:lnTo>
                  <a:lnTo>
                    <a:pt x="118767" y="118672"/>
                  </a:lnTo>
                  <a:lnTo>
                    <a:pt x="-296" y="11867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4"/>
            <p:cNvSpPr/>
            <p:nvPr/>
          </p:nvSpPr>
          <p:spPr>
            <a:xfrm>
              <a:off x="5874733" y="3807332"/>
              <a:ext cx="124396" cy="112204"/>
            </a:xfrm>
            <a:custGeom>
              <a:avLst/>
              <a:gdLst/>
              <a:ahLst/>
              <a:cxnLst/>
              <a:rect l="l" t="t" r="r" b="b"/>
              <a:pathLst>
                <a:path w="124396" h="112204" extrusionOk="0">
                  <a:moveTo>
                    <a:pt x="124101" y="34280"/>
                  </a:moveTo>
                  <a:cubicBezTo>
                    <a:pt x="121815" y="35804"/>
                    <a:pt x="119719" y="37328"/>
                    <a:pt x="117529" y="38948"/>
                  </a:cubicBezTo>
                  <a:lnTo>
                    <a:pt x="33328" y="106099"/>
                  </a:lnTo>
                  <a:lnTo>
                    <a:pt x="26850" y="111814"/>
                  </a:lnTo>
                  <a:lnTo>
                    <a:pt x="-296" y="43710"/>
                  </a:lnTo>
                  <a:lnTo>
                    <a:pt x="7229" y="40662"/>
                  </a:lnTo>
                  <a:lnTo>
                    <a:pt x="110194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4"/>
            <p:cNvSpPr/>
            <p:nvPr/>
          </p:nvSpPr>
          <p:spPr>
            <a:xfrm>
              <a:off x="6010750" y="3753135"/>
              <a:ext cx="115633" cy="72580"/>
            </a:xfrm>
            <a:custGeom>
              <a:avLst/>
              <a:gdLst/>
              <a:ahLst/>
              <a:cxnLst/>
              <a:rect l="l" t="t" r="r" b="b"/>
              <a:pathLst>
                <a:path w="115633" h="72580" extrusionOk="0">
                  <a:moveTo>
                    <a:pt x="110289" y="-390"/>
                  </a:moveTo>
                  <a:lnTo>
                    <a:pt x="102669" y="2658"/>
                  </a:lnTo>
                  <a:lnTo>
                    <a:pt x="6943" y="40758"/>
                  </a:lnTo>
                  <a:lnTo>
                    <a:pt x="-296" y="43615"/>
                  </a:lnTo>
                  <a:lnTo>
                    <a:pt x="11229" y="72190"/>
                  </a:lnTo>
                  <a:lnTo>
                    <a:pt x="17897" y="67809"/>
                  </a:lnTo>
                  <a:cubicBezTo>
                    <a:pt x="47015" y="48835"/>
                    <a:pt x="77085" y="31385"/>
                    <a:pt x="108003" y="15516"/>
                  </a:cubicBezTo>
                  <a:lnTo>
                    <a:pt x="115338" y="11802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4"/>
            <p:cNvSpPr/>
            <p:nvPr/>
          </p:nvSpPr>
          <p:spPr>
            <a:xfrm>
              <a:off x="6147625" y="3698366"/>
              <a:ext cx="114871" cy="54673"/>
            </a:xfrm>
            <a:custGeom>
              <a:avLst/>
              <a:gdLst/>
              <a:ahLst/>
              <a:cxnLst/>
              <a:rect l="l" t="t" r="r" b="b"/>
              <a:pathLst>
                <a:path w="114871" h="54673" extrusionOk="0">
                  <a:moveTo>
                    <a:pt x="110289" y="-390"/>
                  </a:moveTo>
                  <a:lnTo>
                    <a:pt x="102384" y="2753"/>
                  </a:lnTo>
                  <a:lnTo>
                    <a:pt x="6562" y="40853"/>
                  </a:lnTo>
                  <a:lnTo>
                    <a:pt x="-296" y="43615"/>
                  </a:lnTo>
                  <a:lnTo>
                    <a:pt x="4086" y="54283"/>
                  </a:lnTo>
                  <a:lnTo>
                    <a:pt x="10753" y="51235"/>
                  </a:lnTo>
                  <a:cubicBezTo>
                    <a:pt x="41976" y="36890"/>
                    <a:pt x="73932" y="24165"/>
                    <a:pt x="106479" y="13135"/>
                  </a:cubicBezTo>
                  <a:lnTo>
                    <a:pt x="114576" y="10373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4"/>
            <p:cNvSpPr/>
            <p:nvPr/>
          </p:nvSpPr>
          <p:spPr>
            <a:xfrm>
              <a:off x="6284118" y="3643883"/>
              <a:ext cx="122300" cy="56768"/>
            </a:xfrm>
            <a:custGeom>
              <a:avLst/>
              <a:gdLst/>
              <a:ahLst/>
              <a:cxnLst/>
              <a:rect l="l" t="t" r="r" b="b"/>
              <a:pathLst>
                <a:path w="122300" h="56768" extrusionOk="0">
                  <a:moveTo>
                    <a:pt x="110194" y="-390"/>
                  </a:moveTo>
                  <a:lnTo>
                    <a:pt x="102003" y="2943"/>
                  </a:lnTo>
                  <a:lnTo>
                    <a:pt x="6276" y="41043"/>
                  </a:lnTo>
                  <a:lnTo>
                    <a:pt x="-296" y="43710"/>
                  </a:lnTo>
                  <a:lnTo>
                    <a:pt x="4752" y="56378"/>
                  </a:lnTo>
                  <a:lnTo>
                    <a:pt x="11515" y="54283"/>
                  </a:lnTo>
                  <a:cubicBezTo>
                    <a:pt x="44958" y="44529"/>
                    <a:pt x="78886" y="36490"/>
                    <a:pt x="113147" y="30185"/>
                  </a:cubicBezTo>
                  <a:lnTo>
                    <a:pt x="113147" y="30185"/>
                  </a:lnTo>
                  <a:lnTo>
                    <a:pt x="122005" y="28566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4"/>
            <p:cNvSpPr/>
            <p:nvPr/>
          </p:nvSpPr>
          <p:spPr>
            <a:xfrm>
              <a:off x="6420802" y="3589590"/>
              <a:ext cx="137541" cy="78771"/>
            </a:xfrm>
            <a:custGeom>
              <a:avLst/>
              <a:gdLst/>
              <a:ahLst/>
              <a:cxnLst/>
              <a:rect l="l" t="t" r="r" b="b"/>
              <a:pathLst>
                <a:path w="137541" h="78771" extrusionOk="0">
                  <a:moveTo>
                    <a:pt x="137245" y="67904"/>
                  </a:moveTo>
                  <a:lnTo>
                    <a:pt x="127720" y="67904"/>
                  </a:lnTo>
                  <a:lnTo>
                    <a:pt x="20469" y="77429"/>
                  </a:lnTo>
                  <a:lnTo>
                    <a:pt x="13611" y="78381"/>
                  </a:lnTo>
                  <a:lnTo>
                    <a:pt x="-296" y="43710"/>
                  </a:lnTo>
                  <a:lnTo>
                    <a:pt x="5991" y="41139"/>
                  </a:lnTo>
                  <a:lnTo>
                    <a:pt x="101717" y="3039"/>
                  </a:lnTo>
                  <a:lnTo>
                    <a:pt x="110289" y="-390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4"/>
            <p:cNvSpPr/>
            <p:nvPr/>
          </p:nvSpPr>
          <p:spPr>
            <a:xfrm rot="-1301707">
              <a:off x="5726680" y="3400118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4"/>
            <p:cNvSpPr/>
            <p:nvPr/>
          </p:nvSpPr>
          <p:spPr>
            <a:xfrm rot="-1304888">
              <a:off x="5862197" y="33383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4"/>
            <p:cNvSpPr/>
            <p:nvPr/>
          </p:nvSpPr>
          <p:spPr>
            <a:xfrm rot="-1304888">
              <a:off x="5998296" y="328404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4"/>
            <p:cNvSpPr/>
            <p:nvPr/>
          </p:nvSpPr>
          <p:spPr>
            <a:xfrm rot="-1304888">
              <a:off x="6134456" y="3229645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4"/>
            <p:cNvSpPr/>
            <p:nvPr/>
          </p:nvSpPr>
          <p:spPr>
            <a:xfrm rot="-1304888">
              <a:off x="6270520" y="317525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4"/>
            <p:cNvSpPr/>
            <p:nvPr/>
          </p:nvSpPr>
          <p:spPr>
            <a:xfrm rot="-1304888">
              <a:off x="5783590" y="35368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4"/>
            <p:cNvSpPr/>
            <p:nvPr/>
          </p:nvSpPr>
          <p:spPr>
            <a:xfrm rot="-1304888">
              <a:off x="5919655" y="3482574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4"/>
            <p:cNvSpPr/>
            <p:nvPr/>
          </p:nvSpPr>
          <p:spPr>
            <a:xfrm rot="-1304888">
              <a:off x="6055849" y="3428268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4"/>
            <p:cNvSpPr/>
            <p:nvPr/>
          </p:nvSpPr>
          <p:spPr>
            <a:xfrm rot="-1301707">
              <a:off x="6193332" y="3381587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4"/>
            <p:cNvSpPr/>
            <p:nvPr/>
          </p:nvSpPr>
          <p:spPr>
            <a:xfrm rot="-1304888">
              <a:off x="6328197" y="3319532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4"/>
            <p:cNvSpPr/>
            <p:nvPr/>
          </p:nvSpPr>
          <p:spPr>
            <a:xfrm rot="-1304888">
              <a:off x="5839973" y="3681587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4"/>
            <p:cNvSpPr/>
            <p:nvPr/>
          </p:nvSpPr>
          <p:spPr>
            <a:xfrm rot="-1304888">
              <a:off x="5976161" y="3627341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4"/>
            <p:cNvSpPr/>
            <p:nvPr/>
          </p:nvSpPr>
          <p:spPr>
            <a:xfrm rot="-1304888">
              <a:off x="6112320" y="3572946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0"/>
                  </a:moveTo>
                  <a:lnTo>
                    <a:pt x="102765" y="-390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4"/>
            <p:cNvSpPr/>
            <p:nvPr/>
          </p:nvSpPr>
          <p:spPr>
            <a:xfrm rot="-1301707">
              <a:off x="6249681" y="3526522"/>
              <a:ext cx="103246" cy="103246"/>
            </a:xfrm>
            <a:custGeom>
              <a:avLst/>
              <a:gdLst/>
              <a:ahLst/>
              <a:cxnLst/>
              <a:rect l="l" t="t" r="r" b="b"/>
              <a:pathLst>
                <a:path w="103153" h="103153" extrusionOk="0">
                  <a:moveTo>
                    <a:pt x="-296" y="-390"/>
                  </a:moveTo>
                  <a:lnTo>
                    <a:pt x="102858" y="-390"/>
                  </a:lnTo>
                  <a:lnTo>
                    <a:pt x="102858" y="102764"/>
                  </a:lnTo>
                  <a:lnTo>
                    <a:pt x="-296" y="102764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4"/>
            <p:cNvSpPr/>
            <p:nvPr/>
          </p:nvSpPr>
          <p:spPr>
            <a:xfrm rot="-1304888">
              <a:off x="6384668" y="3464210"/>
              <a:ext cx="102913" cy="102913"/>
            </a:xfrm>
            <a:custGeom>
              <a:avLst/>
              <a:gdLst/>
              <a:ahLst/>
              <a:cxnLst/>
              <a:rect l="l" t="t" r="r" b="b"/>
              <a:pathLst>
                <a:path w="103060" h="103060" extrusionOk="0">
                  <a:moveTo>
                    <a:pt x="-296" y="-391"/>
                  </a:moveTo>
                  <a:lnTo>
                    <a:pt x="102765" y="-391"/>
                  </a:lnTo>
                  <a:lnTo>
                    <a:pt x="102765" y="102670"/>
                  </a:lnTo>
                  <a:lnTo>
                    <a:pt x="-296" y="10267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4"/>
            <p:cNvSpPr/>
            <p:nvPr/>
          </p:nvSpPr>
          <p:spPr>
            <a:xfrm>
              <a:off x="5882258" y="3810285"/>
              <a:ext cx="110299" cy="103536"/>
            </a:xfrm>
            <a:custGeom>
              <a:avLst/>
              <a:gdLst/>
              <a:ahLst/>
              <a:cxnLst/>
              <a:rect l="l" t="t" r="r" b="b"/>
              <a:pathLst>
                <a:path w="110299" h="103536" extrusionOk="0">
                  <a:moveTo>
                    <a:pt x="110299" y="36385"/>
                  </a:moveTo>
                  <a:lnTo>
                    <a:pt x="26098" y="103537"/>
                  </a:lnTo>
                  <a:lnTo>
                    <a:pt x="0" y="38100"/>
                  </a:lnTo>
                  <a:lnTo>
                    <a:pt x="95821" y="0"/>
                  </a:lnTo>
                  <a:lnTo>
                    <a:pt x="110299" y="3638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4"/>
            <p:cNvSpPr/>
            <p:nvPr/>
          </p:nvSpPr>
          <p:spPr>
            <a:xfrm>
              <a:off x="6018370" y="3755992"/>
              <a:ext cx="101060" cy="65532"/>
            </a:xfrm>
            <a:custGeom>
              <a:avLst/>
              <a:gdLst/>
              <a:ahLst/>
              <a:cxnLst/>
              <a:rect l="l" t="t" r="r" b="b"/>
              <a:pathLst>
                <a:path w="101060" h="65532" extrusionOk="0">
                  <a:moveTo>
                    <a:pt x="100764" y="12849"/>
                  </a:moveTo>
                  <a:cubicBezTo>
                    <a:pt x="69846" y="28718"/>
                    <a:pt x="39776" y="46168"/>
                    <a:pt x="10658" y="65142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4"/>
            <p:cNvSpPr/>
            <p:nvPr/>
          </p:nvSpPr>
          <p:spPr>
            <a:xfrm>
              <a:off x="6154768" y="3701509"/>
              <a:ext cx="99917" cy="48482"/>
            </a:xfrm>
            <a:custGeom>
              <a:avLst/>
              <a:gdLst/>
              <a:ahLst/>
              <a:cxnLst/>
              <a:rect l="l" t="t" r="r" b="b"/>
              <a:pathLst>
                <a:path w="99917" h="48482" extrusionOk="0">
                  <a:moveTo>
                    <a:pt x="99621" y="9992"/>
                  </a:moveTo>
                  <a:cubicBezTo>
                    <a:pt x="67074" y="21022"/>
                    <a:pt x="35118" y="33747"/>
                    <a:pt x="3895" y="48092"/>
                  </a:cubicBezTo>
                  <a:lnTo>
                    <a:pt x="-296" y="37710"/>
                  </a:lnTo>
                  <a:lnTo>
                    <a:pt x="95526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4"/>
            <p:cNvSpPr/>
            <p:nvPr/>
          </p:nvSpPr>
          <p:spPr>
            <a:xfrm>
              <a:off x="6290976" y="3647312"/>
              <a:ext cx="106584" cy="51339"/>
            </a:xfrm>
            <a:custGeom>
              <a:avLst/>
              <a:gdLst/>
              <a:ahLst/>
              <a:cxnLst/>
              <a:rect l="l" t="t" r="r" b="b"/>
              <a:pathLst>
                <a:path w="106584" h="51339" extrusionOk="0">
                  <a:moveTo>
                    <a:pt x="106289" y="26756"/>
                  </a:moveTo>
                  <a:cubicBezTo>
                    <a:pt x="72123" y="33099"/>
                    <a:pt x="38290" y="41176"/>
                    <a:pt x="4943" y="50949"/>
                  </a:cubicBezTo>
                  <a:lnTo>
                    <a:pt x="-296" y="37710"/>
                  </a:lnTo>
                  <a:lnTo>
                    <a:pt x="95430" y="-390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4"/>
            <p:cNvSpPr/>
            <p:nvPr/>
          </p:nvSpPr>
          <p:spPr>
            <a:xfrm>
              <a:off x="6426802" y="3592829"/>
              <a:ext cx="121824" cy="74485"/>
            </a:xfrm>
            <a:custGeom>
              <a:avLst/>
              <a:gdLst/>
              <a:ahLst/>
              <a:cxnLst/>
              <a:rect l="l" t="t" r="r" b="b"/>
              <a:pathLst>
                <a:path w="121824" h="74485" extrusionOk="0">
                  <a:moveTo>
                    <a:pt x="121825" y="65151"/>
                  </a:moveTo>
                  <a:lnTo>
                    <a:pt x="14478" y="74486"/>
                  </a:lnTo>
                  <a:lnTo>
                    <a:pt x="0" y="38195"/>
                  </a:lnTo>
                  <a:lnTo>
                    <a:pt x="95726" y="0"/>
                  </a:lnTo>
                  <a:lnTo>
                    <a:pt x="121825" y="65151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4"/>
            <p:cNvSpPr/>
            <p:nvPr/>
          </p:nvSpPr>
          <p:spPr>
            <a:xfrm>
              <a:off x="6019894" y="2963131"/>
              <a:ext cx="306228" cy="259937"/>
            </a:xfrm>
            <a:custGeom>
              <a:avLst/>
              <a:gdLst/>
              <a:ahLst/>
              <a:cxnLst/>
              <a:rect l="l" t="t" r="r" b="b"/>
              <a:pathLst>
                <a:path w="306228" h="259937" extrusionOk="0">
                  <a:moveTo>
                    <a:pt x="46482" y="81725"/>
                  </a:moveTo>
                  <a:lnTo>
                    <a:pt x="251270" y="0"/>
                  </a:lnTo>
                  <a:lnTo>
                    <a:pt x="306229" y="137731"/>
                  </a:lnTo>
                  <a:lnTo>
                    <a:pt x="0" y="259937"/>
                  </a:lnTo>
                  <a:lnTo>
                    <a:pt x="46482" y="8172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33" name="Google Shape;1533;p4"/>
          <p:cNvGrpSpPr/>
          <p:nvPr/>
        </p:nvGrpSpPr>
        <p:grpSpPr>
          <a:xfrm>
            <a:off x="467272" y="5550439"/>
            <a:ext cx="895829" cy="1206173"/>
            <a:chOff x="9306019" y="3257883"/>
            <a:chExt cx="2111311" cy="2842736"/>
          </a:xfrm>
        </p:grpSpPr>
        <p:sp>
          <p:nvSpPr>
            <p:cNvPr id="1534" name="Google Shape;1534;p4"/>
            <p:cNvSpPr/>
            <p:nvPr/>
          </p:nvSpPr>
          <p:spPr>
            <a:xfrm>
              <a:off x="9308115" y="3476672"/>
              <a:ext cx="2106929" cy="2623946"/>
            </a:xfrm>
            <a:custGeom>
              <a:avLst/>
              <a:gdLst/>
              <a:ahLst/>
              <a:cxnLst/>
              <a:rect l="l" t="t" r="r" b="b"/>
              <a:pathLst>
                <a:path w="2106929" h="2623946" extrusionOk="0">
                  <a:moveTo>
                    <a:pt x="1053465" y="0"/>
                  </a:moveTo>
                  <a:lnTo>
                    <a:pt x="1053465" y="0"/>
                  </a:lnTo>
                  <a:cubicBezTo>
                    <a:pt x="1635281" y="0"/>
                    <a:pt x="2106930" y="471652"/>
                    <a:pt x="2106930" y="1053465"/>
                  </a:cubicBezTo>
                  <a:lnTo>
                    <a:pt x="2106930" y="2486501"/>
                  </a:lnTo>
                  <a:cubicBezTo>
                    <a:pt x="2106930" y="2562406"/>
                    <a:pt x="2045389" y="2623947"/>
                    <a:pt x="1969484" y="2623947"/>
                  </a:cubicBezTo>
                  <a:lnTo>
                    <a:pt x="137446" y="2623947"/>
                  </a:lnTo>
                  <a:cubicBezTo>
                    <a:pt x="61536" y="2623947"/>
                    <a:pt x="0" y="2562406"/>
                    <a:pt x="0" y="2486501"/>
                  </a:cubicBezTo>
                  <a:lnTo>
                    <a:pt x="0" y="1053560"/>
                  </a:lnTo>
                  <a:cubicBezTo>
                    <a:pt x="-52" y="471748"/>
                    <a:pt x="471554" y="52"/>
                    <a:pt x="1053370" y="0"/>
                  </a:cubicBezTo>
                  <a:cubicBezTo>
                    <a:pt x="1053398" y="0"/>
                    <a:pt x="1053436" y="0"/>
                    <a:pt x="10534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4"/>
            <p:cNvSpPr/>
            <p:nvPr/>
          </p:nvSpPr>
          <p:spPr>
            <a:xfrm>
              <a:off x="9306019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21772" y="1053115"/>
                  </a:moveTo>
                  <a:lnTo>
                    <a:pt x="121772" y="2486056"/>
                  </a:lnTo>
                  <a:cubicBezTo>
                    <a:pt x="121772" y="2561932"/>
                    <a:pt x="183247" y="2623454"/>
                    <a:pt x="259123" y="2623501"/>
                  </a:cubicBezTo>
                  <a:lnTo>
                    <a:pt x="137203" y="2623501"/>
                  </a:lnTo>
                  <a:cubicBezTo>
                    <a:pt x="61346" y="2623558"/>
                    <a:pt x="-186" y="2562103"/>
                    <a:pt x="-243" y="2486246"/>
                  </a:cubicBezTo>
                  <a:cubicBezTo>
                    <a:pt x="-243" y="2486179"/>
                    <a:pt x="-243" y="2486122"/>
                    <a:pt x="-243" y="2486056"/>
                  </a:cubicBezTo>
                  <a:lnTo>
                    <a:pt x="-243" y="1053115"/>
                  </a:lnTo>
                  <a:cubicBezTo>
                    <a:pt x="-243" y="473613"/>
                    <a:pt x="473817" y="-446"/>
                    <a:pt x="1053222" y="-446"/>
                  </a:cubicBezTo>
                  <a:cubicBezTo>
                    <a:pt x="1073701" y="-446"/>
                    <a:pt x="1093989" y="126"/>
                    <a:pt x="1114278" y="1364"/>
                  </a:cubicBezTo>
                  <a:cubicBezTo>
                    <a:pt x="562970" y="33177"/>
                    <a:pt x="121772" y="494092"/>
                    <a:pt x="121772" y="1053115"/>
                  </a:cubicBezTo>
                  <a:close/>
                </a:path>
              </a:pathLst>
            </a:custGeom>
            <a:solidFill>
              <a:srgbClr val="FFFFFF">
                <a:alpha val="1607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4"/>
            <p:cNvSpPr/>
            <p:nvPr/>
          </p:nvSpPr>
          <p:spPr>
            <a:xfrm>
              <a:off x="10302810" y="3476672"/>
              <a:ext cx="1114520" cy="2623947"/>
            </a:xfrm>
            <a:custGeom>
              <a:avLst/>
              <a:gdLst/>
              <a:ahLst/>
              <a:cxnLst/>
              <a:rect l="l" t="t" r="r" b="b"/>
              <a:pathLst>
                <a:path w="1114520" h="2623947" extrusionOk="0">
                  <a:moveTo>
                    <a:pt x="1114278" y="1053115"/>
                  </a:moveTo>
                  <a:lnTo>
                    <a:pt x="1114278" y="2486056"/>
                  </a:lnTo>
                  <a:cubicBezTo>
                    <a:pt x="1114278" y="2561960"/>
                    <a:pt x="1052737" y="2623501"/>
                    <a:pt x="976832" y="2623501"/>
                  </a:cubicBezTo>
                  <a:lnTo>
                    <a:pt x="854817" y="2623501"/>
                  </a:lnTo>
                  <a:cubicBezTo>
                    <a:pt x="930693" y="2623454"/>
                    <a:pt x="992167" y="2561932"/>
                    <a:pt x="992167" y="2486056"/>
                  </a:cubicBezTo>
                  <a:lnTo>
                    <a:pt x="992167" y="1053115"/>
                  </a:lnTo>
                  <a:cubicBezTo>
                    <a:pt x="992167" y="494188"/>
                    <a:pt x="551064" y="33273"/>
                    <a:pt x="-243" y="1364"/>
                  </a:cubicBezTo>
                  <a:cubicBezTo>
                    <a:pt x="19855" y="126"/>
                    <a:pt x="40238" y="-446"/>
                    <a:pt x="60717" y="-446"/>
                  </a:cubicBezTo>
                  <a:cubicBezTo>
                    <a:pt x="640123" y="-446"/>
                    <a:pt x="1114278" y="473613"/>
                    <a:pt x="1114278" y="1053115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4"/>
            <p:cNvSpPr/>
            <p:nvPr/>
          </p:nvSpPr>
          <p:spPr>
            <a:xfrm>
              <a:off x="9580816" y="4611957"/>
              <a:ext cx="1518000" cy="1269300"/>
            </a:xfrm>
            <a:prstGeom prst="roundRect">
              <a:avLst>
                <a:gd name="adj" fmla="val 13029"/>
              </a:avLst>
            </a:pr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4"/>
            <p:cNvSpPr/>
            <p:nvPr/>
          </p:nvSpPr>
          <p:spPr>
            <a:xfrm>
              <a:off x="9600913" y="4622816"/>
              <a:ext cx="1504188" cy="1257871"/>
            </a:xfrm>
            <a:custGeom>
              <a:avLst/>
              <a:gdLst/>
              <a:ahLst/>
              <a:cxnLst/>
              <a:rect l="l" t="t" r="r" b="b"/>
              <a:pathLst>
                <a:path w="1504188" h="1257871" extrusionOk="0">
                  <a:moveTo>
                    <a:pt x="1503945" y="141572"/>
                  </a:moveTo>
                  <a:lnTo>
                    <a:pt x="1503945" y="1103597"/>
                  </a:lnTo>
                  <a:cubicBezTo>
                    <a:pt x="1503736" y="1188427"/>
                    <a:pt x="1435041" y="1257169"/>
                    <a:pt x="1350212" y="1257426"/>
                  </a:cubicBezTo>
                  <a:lnTo>
                    <a:pt x="139679" y="1257426"/>
                  </a:lnTo>
                  <a:cubicBezTo>
                    <a:pt x="79424" y="1257255"/>
                    <a:pt x="24789" y="1222031"/>
                    <a:pt x="-243" y="1167224"/>
                  </a:cubicBezTo>
                  <a:cubicBezTo>
                    <a:pt x="18359" y="1174939"/>
                    <a:pt x="38295" y="1178883"/>
                    <a:pt x="58431" y="1178844"/>
                  </a:cubicBezTo>
                  <a:lnTo>
                    <a:pt x="1268963" y="1178844"/>
                  </a:lnTo>
                  <a:cubicBezTo>
                    <a:pt x="1353784" y="1178635"/>
                    <a:pt x="1422487" y="1109931"/>
                    <a:pt x="1422697" y="1025111"/>
                  </a:cubicBezTo>
                  <a:lnTo>
                    <a:pt x="1422697" y="63086"/>
                  </a:lnTo>
                  <a:cubicBezTo>
                    <a:pt x="1422716" y="41160"/>
                    <a:pt x="1418001" y="19490"/>
                    <a:pt x="1408886" y="-446"/>
                  </a:cubicBezTo>
                  <a:cubicBezTo>
                    <a:pt x="1466303" y="23405"/>
                    <a:pt x="1503783" y="79402"/>
                    <a:pt x="1503945" y="141572"/>
                  </a:cubicBezTo>
                  <a:close/>
                </a:path>
              </a:pathLst>
            </a:custGeom>
            <a:solidFill>
              <a:srgbClr val="0C0C0C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4"/>
            <p:cNvSpPr/>
            <p:nvPr/>
          </p:nvSpPr>
          <p:spPr>
            <a:xfrm>
              <a:off x="9587674" y="4610338"/>
              <a:ext cx="1504378" cy="1257871"/>
            </a:xfrm>
            <a:custGeom>
              <a:avLst/>
              <a:gdLst/>
              <a:ahLst/>
              <a:cxnLst/>
              <a:rect l="l" t="t" r="r" b="b"/>
              <a:pathLst>
                <a:path w="1504378" h="1257871" extrusionOk="0">
                  <a:moveTo>
                    <a:pt x="1504136" y="89661"/>
                  </a:moveTo>
                  <a:cubicBezTo>
                    <a:pt x="1485543" y="81917"/>
                    <a:pt x="1465598" y="77935"/>
                    <a:pt x="1445462" y="77945"/>
                  </a:cubicBezTo>
                  <a:lnTo>
                    <a:pt x="234929" y="77945"/>
                  </a:lnTo>
                  <a:cubicBezTo>
                    <a:pt x="150100" y="78202"/>
                    <a:pt x="81405" y="146944"/>
                    <a:pt x="81196" y="231774"/>
                  </a:cubicBezTo>
                  <a:lnTo>
                    <a:pt x="81196" y="1193799"/>
                  </a:lnTo>
                  <a:cubicBezTo>
                    <a:pt x="81177" y="1215754"/>
                    <a:pt x="85892" y="1237452"/>
                    <a:pt x="95007" y="1257426"/>
                  </a:cubicBezTo>
                  <a:cubicBezTo>
                    <a:pt x="37514" y="1233585"/>
                    <a:pt x="-33" y="1177549"/>
                    <a:pt x="-243" y="1115313"/>
                  </a:cubicBezTo>
                  <a:lnTo>
                    <a:pt x="-243" y="153288"/>
                  </a:lnTo>
                  <a:cubicBezTo>
                    <a:pt x="-33" y="68468"/>
                    <a:pt x="68670" y="-236"/>
                    <a:pt x="153490" y="-446"/>
                  </a:cubicBezTo>
                  <a:lnTo>
                    <a:pt x="1364213" y="-446"/>
                  </a:lnTo>
                  <a:cubicBezTo>
                    <a:pt x="1424440" y="-293"/>
                    <a:pt x="1479075" y="34892"/>
                    <a:pt x="1504136" y="89661"/>
                  </a:cubicBezTo>
                  <a:close/>
                </a:path>
              </a:pathLst>
            </a:custGeom>
            <a:solidFill>
              <a:srgbClr val="FFFFFF">
                <a:alpha val="2682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4"/>
            <p:cNvSpPr/>
            <p:nvPr/>
          </p:nvSpPr>
          <p:spPr>
            <a:xfrm>
              <a:off x="9577577" y="4955524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E6A1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4"/>
            <p:cNvSpPr/>
            <p:nvPr/>
          </p:nvSpPr>
          <p:spPr>
            <a:xfrm>
              <a:off x="9577577" y="5021818"/>
              <a:ext cx="1524666" cy="66294"/>
            </a:xfrm>
            <a:custGeom>
              <a:avLst/>
              <a:gdLst/>
              <a:ahLst/>
              <a:cxnLst/>
              <a:rect l="l" t="t" r="r" b="b"/>
              <a:pathLst>
                <a:path w="1524666" h="66294" extrusionOk="0">
                  <a:moveTo>
                    <a:pt x="0" y="0"/>
                  </a:moveTo>
                  <a:lnTo>
                    <a:pt x="1524667" y="0"/>
                  </a:lnTo>
                  <a:lnTo>
                    <a:pt x="1524667" y="66294"/>
                  </a:lnTo>
                  <a:lnTo>
                    <a:pt x="0" y="66294"/>
                  </a:ln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4"/>
            <p:cNvSpPr/>
            <p:nvPr/>
          </p:nvSpPr>
          <p:spPr>
            <a:xfrm>
              <a:off x="9561766" y="5029724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59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4"/>
            <p:cNvSpPr/>
            <p:nvPr/>
          </p:nvSpPr>
          <p:spPr>
            <a:xfrm>
              <a:off x="9554431" y="5023931"/>
              <a:ext cx="62769" cy="118854"/>
            </a:xfrm>
            <a:custGeom>
              <a:avLst/>
              <a:gdLst/>
              <a:ahLst/>
              <a:cxnLst/>
              <a:rect l="l" t="t" r="r" b="b"/>
              <a:pathLst>
                <a:path w="62769" h="118854" extrusionOk="0">
                  <a:moveTo>
                    <a:pt x="31094" y="118409"/>
                  </a:moveTo>
                  <a:cubicBezTo>
                    <a:pt x="13787" y="118409"/>
                    <a:pt x="-243" y="104378"/>
                    <a:pt x="-243" y="87072"/>
                  </a:cubicBezTo>
                  <a:lnTo>
                    <a:pt x="-243" y="29255"/>
                  </a:lnTo>
                  <a:cubicBezTo>
                    <a:pt x="709" y="11919"/>
                    <a:pt x="15540" y="-1358"/>
                    <a:pt x="32875" y="-397"/>
                  </a:cubicBezTo>
                  <a:cubicBezTo>
                    <a:pt x="48868" y="480"/>
                    <a:pt x="61641" y="13253"/>
                    <a:pt x="62527" y="29255"/>
                  </a:cubicBezTo>
                  <a:lnTo>
                    <a:pt x="62527" y="87072"/>
                  </a:lnTo>
                  <a:cubicBezTo>
                    <a:pt x="62527" y="104378"/>
                    <a:pt x="48496" y="118409"/>
                    <a:pt x="31189" y="118409"/>
                  </a:cubicBezTo>
                  <a:cubicBezTo>
                    <a:pt x="31161" y="118409"/>
                    <a:pt x="31123" y="118409"/>
                    <a:pt x="31094" y="118409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87072"/>
                  </a:lnTo>
                  <a:cubicBezTo>
                    <a:pt x="13825" y="96254"/>
                    <a:pt x="20702" y="104254"/>
                    <a:pt x="29885" y="104950"/>
                  </a:cubicBezTo>
                  <a:cubicBezTo>
                    <a:pt x="39067" y="105645"/>
                    <a:pt x="47068" y="98768"/>
                    <a:pt x="47763" y="89586"/>
                  </a:cubicBezTo>
                  <a:cubicBezTo>
                    <a:pt x="47830" y="88748"/>
                    <a:pt x="47830" y="87909"/>
                    <a:pt x="47763" y="87072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4"/>
            <p:cNvSpPr/>
            <p:nvPr/>
          </p:nvSpPr>
          <p:spPr>
            <a:xfrm>
              <a:off x="9561766" y="5138785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59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59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4"/>
            <p:cNvSpPr/>
            <p:nvPr/>
          </p:nvSpPr>
          <p:spPr>
            <a:xfrm>
              <a:off x="9554431" y="5132992"/>
              <a:ext cx="62769" cy="226867"/>
            </a:xfrm>
            <a:custGeom>
              <a:avLst/>
              <a:gdLst/>
              <a:ahLst/>
              <a:cxnLst/>
              <a:rect l="l" t="t" r="r" b="b"/>
              <a:pathLst>
                <a:path w="62769" h="226867" extrusionOk="0">
                  <a:moveTo>
                    <a:pt x="31094" y="226422"/>
                  </a:moveTo>
                  <a:cubicBezTo>
                    <a:pt x="13806" y="226365"/>
                    <a:pt x="-196" y="212373"/>
                    <a:pt x="-243" y="195085"/>
                  </a:cubicBezTo>
                  <a:lnTo>
                    <a:pt x="-243" y="29255"/>
                  </a:lnTo>
                  <a:cubicBezTo>
                    <a:pt x="709" y="11919"/>
                    <a:pt x="15540" y="-1359"/>
                    <a:pt x="32875" y="-397"/>
                  </a:cubicBezTo>
                  <a:cubicBezTo>
                    <a:pt x="48868" y="479"/>
                    <a:pt x="61641" y="13252"/>
                    <a:pt x="62527" y="29255"/>
                  </a:cubicBezTo>
                  <a:lnTo>
                    <a:pt x="62527" y="195085"/>
                  </a:lnTo>
                  <a:cubicBezTo>
                    <a:pt x="62470" y="212411"/>
                    <a:pt x="48420" y="226422"/>
                    <a:pt x="31094" y="226422"/>
                  </a:cubicBezTo>
                  <a:close/>
                  <a:moveTo>
                    <a:pt x="31094" y="12681"/>
                  </a:moveTo>
                  <a:cubicBezTo>
                    <a:pt x="21941" y="12681"/>
                    <a:pt x="14521" y="20101"/>
                    <a:pt x="14521" y="29255"/>
                  </a:cubicBezTo>
                  <a:lnTo>
                    <a:pt x="14521" y="195085"/>
                  </a:lnTo>
                  <a:cubicBezTo>
                    <a:pt x="15216" y="204267"/>
                    <a:pt x="23217" y="211144"/>
                    <a:pt x="32399" y="210449"/>
                  </a:cubicBezTo>
                  <a:cubicBezTo>
                    <a:pt x="40610" y="209820"/>
                    <a:pt x="47144" y="203295"/>
                    <a:pt x="47763" y="195085"/>
                  </a:cubicBezTo>
                  <a:lnTo>
                    <a:pt x="47763" y="29255"/>
                  </a:lnTo>
                  <a:cubicBezTo>
                    <a:pt x="47763" y="20101"/>
                    <a:pt x="40343" y="12681"/>
                    <a:pt x="31189" y="12681"/>
                  </a:cubicBezTo>
                  <a:cubicBezTo>
                    <a:pt x="31161" y="12681"/>
                    <a:pt x="31123" y="12681"/>
                    <a:pt x="31094" y="12681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4"/>
            <p:cNvSpPr/>
            <p:nvPr/>
          </p:nvSpPr>
          <p:spPr>
            <a:xfrm>
              <a:off x="10361675" y="5671995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8425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4"/>
            <p:cNvSpPr/>
            <p:nvPr/>
          </p:nvSpPr>
          <p:spPr>
            <a:xfrm>
              <a:off x="10353007" y="5671328"/>
              <a:ext cx="8667" cy="9525"/>
            </a:xfrm>
            <a:custGeom>
              <a:avLst/>
              <a:gdLst/>
              <a:ahLst/>
              <a:cxnLst/>
              <a:rect l="l" t="t" r="r" b="b"/>
              <a:pathLst>
                <a:path w="8667" h="9525" extrusionOk="0">
                  <a:moveTo>
                    <a:pt x="-243" y="-446"/>
                  </a:moveTo>
                  <a:lnTo>
                    <a:pt x="8425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4"/>
            <p:cNvSpPr/>
            <p:nvPr/>
          </p:nvSpPr>
          <p:spPr>
            <a:xfrm>
              <a:off x="9396611" y="3257883"/>
              <a:ext cx="1930679" cy="674465"/>
            </a:xfrm>
            <a:custGeom>
              <a:avLst/>
              <a:gdLst/>
              <a:ahLst/>
              <a:cxnLst/>
              <a:rect l="l" t="t" r="r" b="b"/>
              <a:pathLst>
                <a:path w="1930679" h="674465" extrusionOk="0">
                  <a:moveTo>
                    <a:pt x="1911606" y="657827"/>
                  </a:moveTo>
                  <a:cubicBezTo>
                    <a:pt x="1895718" y="665218"/>
                    <a:pt x="1876859" y="658332"/>
                    <a:pt x="1869467" y="642444"/>
                  </a:cubicBezTo>
                  <a:cubicBezTo>
                    <a:pt x="1869420" y="642339"/>
                    <a:pt x="1869363" y="642225"/>
                    <a:pt x="1869315" y="642111"/>
                  </a:cubicBezTo>
                  <a:cubicBezTo>
                    <a:pt x="1707295" y="289876"/>
                    <a:pt x="1355384" y="63886"/>
                    <a:pt x="967678" y="63086"/>
                  </a:cubicBezTo>
                  <a:lnTo>
                    <a:pt x="964821" y="63086"/>
                  </a:lnTo>
                  <a:cubicBezTo>
                    <a:pt x="797314" y="63600"/>
                    <a:pt x="632684" y="106663"/>
                    <a:pt x="486380" y="188244"/>
                  </a:cubicBezTo>
                  <a:lnTo>
                    <a:pt x="486380" y="188244"/>
                  </a:lnTo>
                  <a:cubicBezTo>
                    <a:pt x="297537" y="293400"/>
                    <a:pt x="148128" y="457249"/>
                    <a:pt x="60803" y="654969"/>
                  </a:cubicBezTo>
                  <a:cubicBezTo>
                    <a:pt x="55755" y="666562"/>
                    <a:pt x="44296" y="674048"/>
                    <a:pt x="31657" y="674019"/>
                  </a:cubicBezTo>
                  <a:cubicBezTo>
                    <a:pt x="14083" y="674067"/>
                    <a:pt x="-195" y="659866"/>
                    <a:pt x="-243" y="642292"/>
                  </a:cubicBezTo>
                  <a:cubicBezTo>
                    <a:pt x="-262" y="637805"/>
                    <a:pt x="681" y="633357"/>
                    <a:pt x="2510" y="629252"/>
                  </a:cubicBezTo>
                  <a:cubicBezTo>
                    <a:pt x="171131" y="247899"/>
                    <a:pt x="548140" y="1278"/>
                    <a:pt x="965107" y="-446"/>
                  </a:cubicBezTo>
                  <a:lnTo>
                    <a:pt x="968059" y="-446"/>
                  </a:lnTo>
                  <a:cubicBezTo>
                    <a:pt x="1380701" y="430"/>
                    <a:pt x="1755243" y="240946"/>
                    <a:pt x="1927703" y="615822"/>
                  </a:cubicBezTo>
                  <a:cubicBezTo>
                    <a:pt x="1934799" y="631871"/>
                    <a:pt x="1927608" y="650636"/>
                    <a:pt x="1911606" y="657827"/>
                  </a:cubicBezTo>
                  <a:close/>
                </a:path>
              </a:pathLst>
            </a:custGeom>
            <a:solidFill>
              <a:srgbClr val="A140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4"/>
            <p:cNvSpPr/>
            <p:nvPr/>
          </p:nvSpPr>
          <p:spPr>
            <a:xfrm>
              <a:off x="10323289" y="3617643"/>
              <a:ext cx="9525" cy="1904"/>
            </a:xfrm>
            <a:custGeom>
              <a:avLst/>
              <a:gdLst/>
              <a:ahLst/>
              <a:cxnLst/>
              <a:rect l="l" t="t" r="r" b="b"/>
              <a:pathLst>
                <a:path w="9525" h="1904" extrusionOk="0">
                  <a:moveTo>
                    <a:pt x="-243" y="-65"/>
                  </a:moveTo>
                  <a:lnTo>
                    <a:pt x="-243" y="-65"/>
                  </a:lnTo>
                  <a:cubicBezTo>
                    <a:pt x="-243" y="411"/>
                    <a:pt x="-243" y="983"/>
                    <a:pt x="-243" y="1459"/>
                  </a:cubicBezTo>
                  <a:lnTo>
                    <a:pt x="-243" y="-446"/>
                  </a:lnTo>
                  <a:lnTo>
                    <a:pt x="-243" y="-4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4"/>
            <p:cNvSpPr/>
            <p:nvPr/>
          </p:nvSpPr>
          <p:spPr>
            <a:xfrm>
              <a:off x="10414824" y="3640598"/>
              <a:ext cx="42" cy="666"/>
            </a:xfrm>
            <a:custGeom>
              <a:avLst/>
              <a:gdLst/>
              <a:ahLst/>
              <a:cxnLst/>
              <a:rect l="l" t="t" r="r" b="b"/>
              <a:pathLst>
                <a:path w="42" h="666" extrusionOk="0">
                  <a:moveTo>
                    <a:pt x="-243" y="-446"/>
                  </a:moveTo>
                  <a:cubicBezTo>
                    <a:pt x="-186" y="-227"/>
                    <a:pt x="-186" y="2"/>
                    <a:pt x="-243" y="221"/>
                  </a:cubicBezTo>
                  <a:lnTo>
                    <a:pt x="-243" y="2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4"/>
            <p:cNvSpPr/>
            <p:nvPr/>
          </p:nvSpPr>
          <p:spPr>
            <a:xfrm>
              <a:off x="10413777" y="3641264"/>
              <a:ext cx="952" cy="2000"/>
            </a:xfrm>
            <a:custGeom>
              <a:avLst/>
              <a:gdLst/>
              <a:ahLst/>
              <a:cxnLst/>
              <a:rect l="l" t="t" r="r" b="b"/>
              <a:pathLst>
                <a:path w="952" h="2000" extrusionOk="0">
                  <a:moveTo>
                    <a:pt x="709" y="-446"/>
                  </a:moveTo>
                  <a:lnTo>
                    <a:pt x="709" y="-446"/>
                  </a:lnTo>
                  <a:lnTo>
                    <a:pt x="-243" y="15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4"/>
            <p:cNvSpPr/>
            <p:nvPr/>
          </p:nvSpPr>
          <p:spPr>
            <a:xfrm>
              <a:off x="10414824" y="3639169"/>
              <a:ext cx="666" cy="1428"/>
            </a:xfrm>
            <a:custGeom>
              <a:avLst/>
              <a:gdLst/>
              <a:ahLst/>
              <a:cxnLst/>
              <a:rect l="l" t="t" r="r" b="b"/>
              <a:pathLst>
                <a:path w="666" h="1428" extrusionOk="0">
                  <a:moveTo>
                    <a:pt x="424" y="-351"/>
                  </a:moveTo>
                  <a:lnTo>
                    <a:pt x="-243" y="983"/>
                  </a:lnTo>
                  <a:lnTo>
                    <a:pt x="-243" y="316"/>
                  </a:lnTo>
                  <a:cubicBezTo>
                    <a:pt x="-243" y="316"/>
                    <a:pt x="-243" y="-255"/>
                    <a:pt x="-243" y="-44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4"/>
            <p:cNvSpPr/>
            <p:nvPr/>
          </p:nvSpPr>
          <p:spPr>
            <a:xfrm>
              <a:off x="9731596" y="3773472"/>
              <a:ext cx="857" cy="1714"/>
            </a:xfrm>
            <a:custGeom>
              <a:avLst/>
              <a:gdLst/>
              <a:ahLst/>
              <a:cxnLst/>
              <a:rect l="l" t="t" r="r" b="b"/>
              <a:pathLst>
                <a:path w="857" h="1714" extrusionOk="0">
                  <a:moveTo>
                    <a:pt x="857" y="1715"/>
                  </a:moveTo>
                  <a:lnTo>
                    <a:pt x="286" y="952"/>
                  </a:lnTo>
                  <a:lnTo>
                    <a:pt x="0" y="0"/>
                  </a:lnTo>
                  <a:lnTo>
                    <a:pt x="571" y="762"/>
                  </a:lnTo>
                  <a:lnTo>
                    <a:pt x="857" y="17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4"/>
            <p:cNvSpPr/>
            <p:nvPr/>
          </p:nvSpPr>
          <p:spPr>
            <a:xfrm>
              <a:off x="11275408" y="3868245"/>
              <a:ext cx="48006" cy="105822"/>
            </a:xfrm>
            <a:custGeom>
              <a:avLst/>
              <a:gdLst/>
              <a:ahLst/>
              <a:cxnLst/>
              <a:rect l="l" t="t" r="r" b="b"/>
              <a:pathLst>
                <a:path w="48006" h="105822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105823"/>
                  </a:lnTo>
                  <a:cubicBezTo>
                    <a:pt x="48006" y="105823"/>
                    <a:pt x="37260" y="105823"/>
                    <a:pt x="24003" y="105823"/>
                  </a:cubicBezTo>
                  <a:lnTo>
                    <a:pt x="24003" y="105823"/>
                  </a:lnTo>
                  <a:cubicBezTo>
                    <a:pt x="10747" y="105823"/>
                    <a:pt x="0" y="105823"/>
                    <a:pt x="0" y="105823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4"/>
            <p:cNvSpPr/>
            <p:nvPr/>
          </p:nvSpPr>
          <p:spPr>
            <a:xfrm>
              <a:off x="11268169" y="3860911"/>
              <a:ext cx="62674" cy="120491"/>
            </a:xfrm>
            <a:custGeom>
              <a:avLst/>
              <a:gdLst/>
              <a:ahLst/>
              <a:cxnLst/>
              <a:rect l="l" t="t" r="r" b="b"/>
              <a:pathLst>
                <a:path w="62674" h="120491" extrusionOk="0">
                  <a:moveTo>
                    <a:pt x="31094" y="120046"/>
                  </a:moveTo>
                  <a:cubicBezTo>
                    <a:pt x="13787" y="120046"/>
                    <a:pt x="-243" y="106015"/>
                    <a:pt x="-243" y="88708"/>
                  </a:cubicBezTo>
                  <a:cubicBezTo>
                    <a:pt x="-243" y="88679"/>
                    <a:pt x="-243" y="88642"/>
                    <a:pt x="-243" y="88613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88613"/>
                  </a:lnTo>
                  <a:cubicBezTo>
                    <a:pt x="62432" y="105939"/>
                    <a:pt x="48420" y="119998"/>
                    <a:pt x="31094" y="120046"/>
                  </a:cubicBezTo>
                  <a:close/>
                  <a:moveTo>
                    <a:pt x="31094" y="14223"/>
                  </a:moveTo>
                  <a:cubicBezTo>
                    <a:pt x="21893" y="14223"/>
                    <a:pt x="14426" y="21691"/>
                    <a:pt x="14426" y="30892"/>
                  </a:cubicBezTo>
                  <a:lnTo>
                    <a:pt x="14426" y="88613"/>
                  </a:lnTo>
                  <a:cubicBezTo>
                    <a:pt x="13730" y="97795"/>
                    <a:pt x="20607" y="105796"/>
                    <a:pt x="29790" y="106491"/>
                  </a:cubicBezTo>
                  <a:cubicBezTo>
                    <a:pt x="38972" y="107186"/>
                    <a:pt x="46973" y="100310"/>
                    <a:pt x="47668" y="91128"/>
                  </a:cubicBezTo>
                  <a:cubicBezTo>
                    <a:pt x="47735" y="90289"/>
                    <a:pt x="47735" y="89451"/>
                    <a:pt x="47668" y="88613"/>
                  </a:cubicBezTo>
                  <a:lnTo>
                    <a:pt x="47668" y="30892"/>
                  </a:lnTo>
                  <a:cubicBezTo>
                    <a:pt x="47725" y="21738"/>
                    <a:pt x="40343" y="14280"/>
                    <a:pt x="31190" y="14223"/>
                  </a:cubicBezTo>
                  <a:cubicBezTo>
                    <a:pt x="31161" y="14223"/>
                    <a:pt x="31123" y="14223"/>
                    <a:pt x="31094" y="14223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4"/>
            <p:cNvSpPr/>
            <p:nvPr/>
          </p:nvSpPr>
          <p:spPr>
            <a:xfrm>
              <a:off x="11275408" y="3977307"/>
              <a:ext cx="48006" cy="213740"/>
            </a:xfrm>
            <a:custGeom>
              <a:avLst/>
              <a:gdLst/>
              <a:ahLst/>
              <a:cxnLst/>
              <a:rect l="l" t="t" r="r" b="b"/>
              <a:pathLst>
                <a:path w="48006" h="213740" extrusionOk="0">
                  <a:moveTo>
                    <a:pt x="24003" y="0"/>
                  </a:moveTo>
                  <a:cubicBezTo>
                    <a:pt x="37260" y="0"/>
                    <a:pt x="48006" y="0"/>
                    <a:pt x="48006" y="0"/>
                  </a:cubicBezTo>
                  <a:lnTo>
                    <a:pt x="48006" y="213741"/>
                  </a:lnTo>
                  <a:cubicBezTo>
                    <a:pt x="48006" y="213741"/>
                    <a:pt x="37260" y="213741"/>
                    <a:pt x="24003" y="213741"/>
                  </a:cubicBezTo>
                  <a:lnTo>
                    <a:pt x="24003" y="213741"/>
                  </a:lnTo>
                  <a:cubicBezTo>
                    <a:pt x="10747" y="213741"/>
                    <a:pt x="0" y="213741"/>
                    <a:pt x="0" y="213741"/>
                  </a:cubicBezTo>
                  <a:lnTo>
                    <a:pt x="0" y="0"/>
                  </a:lnTo>
                  <a:cubicBezTo>
                    <a:pt x="0" y="0"/>
                    <a:pt x="10747" y="0"/>
                    <a:pt x="24003" y="0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4"/>
            <p:cNvSpPr/>
            <p:nvPr/>
          </p:nvSpPr>
          <p:spPr>
            <a:xfrm>
              <a:off x="11268169" y="3969877"/>
              <a:ext cx="62674" cy="228504"/>
            </a:xfrm>
            <a:custGeom>
              <a:avLst/>
              <a:gdLst/>
              <a:ahLst/>
              <a:cxnLst/>
              <a:rect l="l" t="t" r="r" b="b"/>
              <a:pathLst>
                <a:path w="62674" h="228504" extrusionOk="0">
                  <a:moveTo>
                    <a:pt x="31094" y="228059"/>
                  </a:moveTo>
                  <a:cubicBezTo>
                    <a:pt x="13787" y="228059"/>
                    <a:pt x="-243" y="214029"/>
                    <a:pt x="-243" y="196722"/>
                  </a:cubicBezTo>
                  <a:lnTo>
                    <a:pt x="-243" y="30892"/>
                  </a:lnTo>
                  <a:cubicBezTo>
                    <a:pt x="-243" y="13585"/>
                    <a:pt x="13787" y="-446"/>
                    <a:pt x="31094" y="-446"/>
                  </a:cubicBezTo>
                  <a:cubicBezTo>
                    <a:pt x="48401" y="-446"/>
                    <a:pt x="62432" y="13585"/>
                    <a:pt x="62432" y="30892"/>
                  </a:cubicBezTo>
                  <a:lnTo>
                    <a:pt x="62432" y="196722"/>
                  </a:lnTo>
                  <a:cubicBezTo>
                    <a:pt x="62384" y="214010"/>
                    <a:pt x="48382" y="228002"/>
                    <a:pt x="31094" y="228059"/>
                  </a:cubicBezTo>
                  <a:close/>
                  <a:moveTo>
                    <a:pt x="31094" y="14318"/>
                  </a:moveTo>
                  <a:cubicBezTo>
                    <a:pt x="21922" y="14318"/>
                    <a:pt x="14473" y="21719"/>
                    <a:pt x="14426" y="30892"/>
                  </a:cubicBezTo>
                  <a:lnTo>
                    <a:pt x="14426" y="196722"/>
                  </a:lnTo>
                  <a:cubicBezTo>
                    <a:pt x="15121" y="205904"/>
                    <a:pt x="23122" y="212781"/>
                    <a:pt x="32304" y="212085"/>
                  </a:cubicBezTo>
                  <a:cubicBezTo>
                    <a:pt x="40515" y="211457"/>
                    <a:pt x="47049" y="204932"/>
                    <a:pt x="47668" y="196722"/>
                  </a:cubicBezTo>
                  <a:lnTo>
                    <a:pt x="47668" y="30892"/>
                  </a:lnTo>
                  <a:cubicBezTo>
                    <a:pt x="47668" y="21738"/>
                    <a:pt x="40248" y="14318"/>
                    <a:pt x="31094" y="14318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558" name="Google Shape;1558;p4"/>
          <p:cNvGrpSpPr/>
          <p:nvPr/>
        </p:nvGrpSpPr>
        <p:grpSpPr>
          <a:xfrm rot="10800000" flipH="1">
            <a:off x="7555399" y="-19250"/>
            <a:ext cx="4636607" cy="1301974"/>
            <a:chOff x="7622268" y="5719681"/>
            <a:chExt cx="4636607" cy="1301974"/>
          </a:xfrm>
        </p:grpSpPr>
        <p:grpSp>
          <p:nvGrpSpPr>
            <p:cNvPr id="1559" name="Google Shape;1559;p4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1560" name="Google Shape;1560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1" name="Google Shape;1561;p4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2" name="Google Shape;1562;p4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3" name="Google Shape;1563;p4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4" name="Google Shape;1564;p4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5" name="Google Shape;1565;p4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6" name="Google Shape;1566;p4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67" name="Google Shape;1567;p4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568" name="Google Shape;1568;p4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1569" name="Google Shape;1569;p4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0" name="Google Shape;1570;p4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71" name="Google Shape;1571;p4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572" name="Google Shape;1572;p4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3" name="Google Shape;1573;p4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4" name="Google Shape;1574;p4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75" name="Google Shape;1575;p4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91182758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82805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2450583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54269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2FCCC862-96F8-416F-945F-265C998EE2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214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9FA6628F-7661-4EF2-B625-1A5A633E6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531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7DBC686-67BA-4962-9C2A-7ABF2B946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61802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195AC6EF-5EB3-4FBB-965D-6EB79315B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3801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232A4D51-FDBD-46E3-9B56-0C728F585C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39126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 Layout 1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357128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C0A25BBA-3389-4DA5-95EC-1B70FBCE4A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406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94C60AA-AB8F-4E86-962A-E3371B1AEE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37649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7" name="Picture 426">
            <a:extLst>
              <a:ext uri="{FF2B5EF4-FFF2-40B4-BE49-F238E27FC236}">
                <a16:creationId xmlns:a16="http://schemas.microsoft.com/office/drawing/2014/main" id="{18873399-1452-4229-AD04-FC7771861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07572" y="1251695"/>
            <a:ext cx="5829161" cy="565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3584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8" name="Google Shape;2068;p10"/>
          <p:cNvGrpSpPr/>
          <p:nvPr/>
        </p:nvGrpSpPr>
        <p:grpSpPr>
          <a:xfrm>
            <a:off x="7295482" y="3394682"/>
            <a:ext cx="4925970" cy="3027237"/>
            <a:chOff x="7106606" y="3675388"/>
            <a:chExt cx="4925970" cy="3027237"/>
          </a:xfrm>
        </p:grpSpPr>
        <p:grpSp>
          <p:nvGrpSpPr>
            <p:cNvPr id="2069" name="Google Shape;2069;p10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2070" name="Google Shape;2070;p10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2071" name="Google Shape;2071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2" name="Google Shape;2072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3" name="Google Shape;2073;p10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4" name="Google Shape;2074;p10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5" name="Google Shape;2075;p10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6" name="Google Shape;2076;p10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7" name="Google Shape;2077;p10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78" name="Google Shape;2078;p10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2079" name="Google Shape;2079;p10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2080" name="Google Shape;2080;p10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1" name="Google Shape;2081;p10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2" name="Google Shape;2082;p10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3" name="Google Shape;2083;p10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4" name="Google Shape;2084;p10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5" name="Google Shape;2085;p10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6" name="Google Shape;2086;p10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2087" name="Google Shape;2087;p10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2088" name="Google Shape;2088;p10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89" name="Google Shape;2089;p10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0" name="Google Shape;2090;p10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1" name="Google Shape;2091;p10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92" name="Google Shape;2092;p10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093" name="Google Shape;2093;p10"/>
          <p:cNvGrpSpPr/>
          <p:nvPr/>
        </p:nvGrpSpPr>
        <p:grpSpPr>
          <a:xfrm rot="-3455812">
            <a:off x="7657306" y="2209197"/>
            <a:ext cx="3638637" cy="4122850"/>
            <a:chOff x="2776676" y="1854071"/>
            <a:chExt cx="3295887" cy="3734488"/>
          </a:xfrm>
        </p:grpSpPr>
        <p:sp>
          <p:nvSpPr>
            <p:cNvPr id="2094" name="Google Shape;2094;p10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5" name="Google Shape;2095;p10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6" name="Google Shape;2096;p10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7" name="Google Shape;2097;p10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8" name="Google Shape;2098;p10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9" name="Google Shape;2099;p10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0" name="Google Shape;2100;p10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01" name="Google Shape;2101;p10"/>
          <p:cNvGrpSpPr/>
          <p:nvPr/>
        </p:nvGrpSpPr>
        <p:grpSpPr>
          <a:xfrm rot="-1230192">
            <a:off x="8903876" y="2459745"/>
            <a:ext cx="2083294" cy="4052429"/>
            <a:chOff x="5722672" y="1921496"/>
            <a:chExt cx="1886977" cy="3670552"/>
          </a:xfrm>
        </p:grpSpPr>
        <p:sp>
          <p:nvSpPr>
            <p:cNvPr id="2102" name="Google Shape;2102;p10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3" name="Google Shape;2103;p10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4" name="Google Shape;2104;p10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5" name="Google Shape;2105;p10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6" name="Google Shape;2106;p10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7" name="Google Shape;2107;p10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8" name="Google Shape;2108;p10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9" name="Google Shape;2109;p10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10" name="Google Shape;2110;p10"/>
          <p:cNvGrpSpPr/>
          <p:nvPr/>
        </p:nvGrpSpPr>
        <p:grpSpPr>
          <a:xfrm rot="-1808370">
            <a:off x="8107746" y="1760059"/>
            <a:ext cx="2276687" cy="4063940"/>
            <a:chOff x="7978162" y="1971727"/>
            <a:chExt cx="2062314" cy="3681280"/>
          </a:xfrm>
        </p:grpSpPr>
        <p:sp>
          <p:nvSpPr>
            <p:cNvPr id="2111" name="Google Shape;2111;p10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10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3" name="Google Shape;2113;p10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4" name="Google Shape;2114;p10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10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10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10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10"/>
          <p:cNvSpPr txBox="1">
            <a:spLocks noGrp="1"/>
          </p:cNvSpPr>
          <p:nvPr>
            <p:ph type="subTitle" idx="1"/>
          </p:nvPr>
        </p:nvSpPr>
        <p:spPr>
          <a:xfrm>
            <a:off x="753675" y="2024175"/>
            <a:ext cx="49074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119" name="Google Shape;2119;p10"/>
          <p:cNvSpPr txBox="1">
            <a:spLocks noGrp="1"/>
          </p:cNvSpPr>
          <p:nvPr>
            <p:ph type="title"/>
          </p:nvPr>
        </p:nvSpPr>
        <p:spPr>
          <a:xfrm>
            <a:off x="720400" y="593375"/>
            <a:ext cx="49074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120" name="Google Shape;2120;p10"/>
          <p:cNvSpPr txBox="1">
            <a:spLocks noGrp="1"/>
          </p:cNvSpPr>
          <p:nvPr>
            <p:ph type="body" idx="2"/>
          </p:nvPr>
        </p:nvSpPr>
        <p:spPr>
          <a:xfrm>
            <a:off x="753677" y="2684350"/>
            <a:ext cx="4907400" cy="3436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121" name="Google Shape;2121;p10"/>
          <p:cNvSpPr/>
          <p:nvPr/>
        </p:nvSpPr>
        <p:spPr>
          <a:xfrm>
            <a:off x="2932400" y="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15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100142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bg>
      <p:bgPr>
        <a:solidFill>
          <a:schemeClr val="dk1"/>
        </a:solidFill>
        <a:effectLst/>
      </p:bgPr>
    </p:bg>
    <p:spTree>
      <p:nvGrpSpPr>
        <p:cNvPr id="1" name="Shape 2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3" name="Google Shape;2123;p11"/>
          <p:cNvSpPr/>
          <p:nvPr/>
        </p:nvSpPr>
        <p:spPr>
          <a:xfrm rot="-9647518" flipH="1">
            <a:off x="7428677" y="1180736"/>
            <a:ext cx="1800006" cy="1800006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4" name="Google Shape;2124;p11"/>
          <p:cNvSpPr/>
          <p:nvPr/>
        </p:nvSpPr>
        <p:spPr>
          <a:xfrm rot="-6235505" flipH="1">
            <a:off x="7198111" y="2348875"/>
            <a:ext cx="1800103" cy="1800103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25" name="Google Shape;2125;p11"/>
          <p:cNvGrpSpPr/>
          <p:nvPr/>
        </p:nvGrpSpPr>
        <p:grpSpPr>
          <a:xfrm rot="-3195591">
            <a:off x="8742340" y="-91638"/>
            <a:ext cx="3638669" cy="4122886"/>
            <a:chOff x="2776676" y="1854071"/>
            <a:chExt cx="3295887" cy="3734488"/>
          </a:xfrm>
        </p:grpSpPr>
        <p:sp>
          <p:nvSpPr>
            <p:cNvPr id="2126" name="Google Shape;2126;p11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7" name="Google Shape;2127;p11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8" name="Google Shape;2128;p11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9" name="Google Shape;2129;p11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0" name="Google Shape;2130;p11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1" name="Google Shape;2131;p11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2" name="Google Shape;2132;p11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33" name="Google Shape;2133;p11"/>
          <p:cNvGrpSpPr/>
          <p:nvPr/>
        </p:nvGrpSpPr>
        <p:grpSpPr>
          <a:xfrm rot="-1230192">
            <a:off x="9971126" y="-19280"/>
            <a:ext cx="2083294" cy="4052429"/>
            <a:chOff x="5722672" y="1921496"/>
            <a:chExt cx="1886977" cy="3670552"/>
          </a:xfrm>
        </p:grpSpPr>
        <p:sp>
          <p:nvSpPr>
            <p:cNvPr id="2134" name="Google Shape;2134;p11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5" name="Google Shape;2135;p11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6" name="Google Shape;2136;p11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7" name="Google Shape;2137;p11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8" name="Google Shape;2138;p11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9" name="Google Shape;2139;p11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0" name="Google Shape;2140;p11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1" name="Google Shape;2141;p11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42" name="Google Shape;2142;p11"/>
          <p:cNvGrpSpPr/>
          <p:nvPr/>
        </p:nvGrpSpPr>
        <p:grpSpPr>
          <a:xfrm>
            <a:off x="9874363" y="48683"/>
            <a:ext cx="2276794" cy="4064133"/>
            <a:chOff x="7978162" y="1971727"/>
            <a:chExt cx="2062314" cy="3681280"/>
          </a:xfrm>
        </p:grpSpPr>
        <p:sp>
          <p:nvSpPr>
            <p:cNvPr id="2143" name="Google Shape;2143;p11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4" name="Google Shape;2144;p11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5" name="Google Shape;2145;p11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6" name="Google Shape;2146;p11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7" name="Google Shape;2147;p11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8" name="Google Shape;2148;p11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9" name="Google Shape;2149;p11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0" name="Google Shape;2150;p11"/>
          <p:cNvGrpSpPr/>
          <p:nvPr/>
        </p:nvGrpSpPr>
        <p:grpSpPr>
          <a:xfrm>
            <a:off x="747554" y="534553"/>
            <a:ext cx="7295476" cy="5712341"/>
            <a:chOff x="3416220" y="2573082"/>
            <a:chExt cx="4752753" cy="3721395"/>
          </a:xfrm>
        </p:grpSpPr>
        <p:sp>
          <p:nvSpPr>
            <p:cNvPr id="2151" name="Google Shape;2151;p11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152" name="Google Shape;2152;p11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3" name="Google Shape;2153;p11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4" name="Google Shape;2154;p11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5" name="Google Shape;2155;p11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6" name="Google Shape;2156;p11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7" name="Google Shape;2157;p11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8" name="Google Shape;2158;p11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59" name="Google Shape;2159;p11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60" name="Google Shape;2160;p11"/>
          <p:cNvSpPr txBox="1">
            <a:spLocks noGrp="1"/>
          </p:cNvSpPr>
          <p:nvPr>
            <p:ph type="title"/>
          </p:nvPr>
        </p:nvSpPr>
        <p:spPr>
          <a:xfrm>
            <a:off x="991050" y="1873525"/>
            <a:ext cx="6788700" cy="316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161" name="Google Shape;2161;p11"/>
          <p:cNvSpPr txBox="1">
            <a:spLocks noGrp="1"/>
          </p:cNvSpPr>
          <p:nvPr>
            <p:ph type="subTitle" idx="1"/>
          </p:nvPr>
        </p:nvSpPr>
        <p:spPr>
          <a:xfrm>
            <a:off x="921675" y="5364500"/>
            <a:ext cx="6968400" cy="717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  <p:grpSp>
        <p:nvGrpSpPr>
          <p:cNvPr id="2162" name="Google Shape;2162;p11"/>
          <p:cNvGrpSpPr/>
          <p:nvPr/>
        </p:nvGrpSpPr>
        <p:grpSpPr>
          <a:xfrm>
            <a:off x="8669323" y="3761709"/>
            <a:ext cx="3396139" cy="2723082"/>
            <a:chOff x="5353050" y="2833686"/>
            <a:chExt cx="1488947" cy="1193863"/>
          </a:xfrm>
        </p:grpSpPr>
        <p:sp>
          <p:nvSpPr>
            <p:cNvPr id="2163" name="Google Shape;2163;p11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4" name="Google Shape;2164;p11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11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11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11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11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11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11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11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11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11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11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11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11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11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11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11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11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11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11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11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11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11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11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11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11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11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11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11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11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11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11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11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11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11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11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11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11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11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11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11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11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11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11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11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11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11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11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11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11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11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11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11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11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11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11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11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11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11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11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11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11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11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11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11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11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11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11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11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11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11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11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11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11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11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11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11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11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11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11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11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11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11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11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11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11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11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11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11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11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11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11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11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11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57" name="Google Shape;2257;p11"/>
          <p:cNvGrpSpPr/>
          <p:nvPr/>
        </p:nvGrpSpPr>
        <p:grpSpPr>
          <a:xfrm rot="-10132101">
            <a:off x="9175251" y="2160646"/>
            <a:ext cx="1350503" cy="2176552"/>
            <a:chOff x="5781734" y="2919412"/>
            <a:chExt cx="632081" cy="1018700"/>
          </a:xfrm>
        </p:grpSpPr>
        <p:sp>
          <p:nvSpPr>
            <p:cNvPr id="2258" name="Google Shape;2258;p11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9" name="Google Shape;2259;p11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11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11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11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11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11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11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11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11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8" name="Google Shape;2268;p11"/>
          <p:cNvGrpSpPr/>
          <p:nvPr/>
        </p:nvGrpSpPr>
        <p:grpSpPr>
          <a:xfrm rot="7225626">
            <a:off x="-1280400" y="2141165"/>
            <a:ext cx="3992550" cy="3015414"/>
            <a:chOff x="5102217" y="2695575"/>
            <a:chExt cx="1971523" cy="1489013"/>
          </a:xfrm>
        </p:grpSpPr>
        <p:sp>
          <p:nvSpPr>
            <p:cNvPr id="2269" name="Google Shape;2269;p11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11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11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11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11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11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11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11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11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11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11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11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11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11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11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84" name="Google Shape;2284;p11"/>
          <p:cNvGrpSpPr/>
          <p:nvPr/>
        </p:nvGrpSpPr>
        <p:grpSpPr>
          <a:xfrm rot="-623018">
            <a:off x="8529020" y="4285189"/>
            <a:ext cx="1431121" cy="2170303"/>
            <a:chOff x="5762846" y="2919732"/>
            <a:chExt cx="668765" cy="1014186"/>
          </a:xfrm>
        </p:grpSpPr>
        <p:sp>
          <p:nvSpPr>
            <p:cNvPr id="2285" name="Google Shape;2285;p11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11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11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11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11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11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11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11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11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11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5" name="Google Shape;2295;p11"/>
          <p:cNvGrpSpPr/>
          <p:nvPr/>
        </p:nvGrpSpPr>
        <p:grpSpPr>
          <a:xfrm rot="-2700000">
            <a:off x="9599367" y="246472"/>
            <a:ext cx="501858" cy="859708"/>
            <a:chOff x="5953125" y="3186112"/>
            <a:chExt cx="283939" cy="486441"/>
          </a:xfrm>
        </p:grpSpPr>
        <p:sp>
          <p:nvSpPr>
            <p:cNvPr id="2296" name="Google Shape;2296;p11"/>
            <p:cNvSpPr/>
            <p:nvPr/>
          </p:nvSpPr>
          <p:spPr>
            <a:xfrm>
              <a:off x="5953220" y="3186112"/>
              <a:ext cx="283844" cy="486441"/>
            </a:xfrm>
            <a:custGeom>
              <a:avLst/>
              <a:gdLst/>
              <a:ahLst/>
              <a:cxnLst/>
              <a:rect l="l" t="t" r="r" b="b"/>
              <a:pathLst>
                <a:path w="283844" h="486441" extrusionOk="0">
                  <a:moveTo>
                    <a:pt x="251746" y="486219"/>
                  </a:moveTo>
                  <a:lnTo>
                    <a:pt x="31147" y="486219"/>
                  </a:lnTo>
                  <a:cubicBezTo>
                    <a:pt x="13735" y="486219"/>
                    <a:pt x="-381" y="472103"/>
                    <a:pt x="-381" y="454692"/>
                  </a:cubicBezTo>
                  <a:lnTo>
                    <a:pt x="-381" y="31305"/>
                  </a:lnTo>
                  <a:cubicBezTo>
                    <a:pt x="-333" y="13913"/>
                    <a:pt x="13755" y="-175"/>
                    <a:pt x="31147" y="-222"/>
                  </a:cubicBezTo>
                  <a:lnTo>
                    <a:pt x="251841" y="-222"/>
                  </a:lnTo>
                  <a:cubicBezTo>
                    <a:pt x="269272" y="-222"/>
                    <a:pt x="283407" y="13875"/>
                    <a:pt x="283464" y="31305"/>
                  </a:cubicBezTo>
                  <a:lnTo>
                    <a:pt x="283464" y="454692"/>
                  </a:lnTo>
                  <a:cubicBezTo>
                    <a:pt x="283360" y="472094"/>
                    <a:pt x="269244" y="486172"/>
                    <a:pt x="251841" y="486219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11"/>
            <p:cNvSpPr/>
            <p:nvPr/>
          </p:nvSpPr>
          <p:spPr>
            <a:xfrm>
              <a:off x="5953125" y="3302697"/>
              <a:ext cx="283844" cy="246792"/>
            </a:xfrm>
            <a:custGeom>
              <a:avLst/>
              <a:gdLst/>
              <a:ahLst/>
              <a:cxnLst/>
              <a:rect l="l" t="t" r="r" b="b"/>
              <a:pathLst>
                <a:path w="283844" h="246792" extrusionOk="0">
                  <a:moveTo>
                    <a:pt x="0" y="0"/>
                  </a:moveTo>
                  <a:lnTo>
                    <a:pt x="283845" y="0"/>
                  </a:lnTo>
                  <a:lnTo>
                    <a:pt x="283845" y="246793"/>
                  </a:lnTo>
                  <a:lnTo>
                    <a:pt x="0" y="24679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11"/>
            <p:cNvSpPr/>
            <p:nvPr/>
          </p:nvSpPr>
          <p:spPr>
            <a:xfrm>
              <a:off x="5953315" y="3186112"/>
              <a:ext cx="116585" cy="486441"/>
            </a:xfrm>
            <a:custGeom>
              <a:avLst/>
              <a:gdLst/>
              <a:ahLst/>
              <a:cxnLst/>
              <a:rect l="l" t="t" r="r" b="b"/>
              <a:pathLst>
                <a:path w="116585" h="486441" extrusionOk="0">
                  <a:moveTo>
                    <a:pt x="116015" y="486219"/>
                  </a:moveTo>
                  <a:lnTo>
                    <a:pt x="31052" y="486219"/>
                  </a:lnTo>
                  <a:cubicBezTo>
                    <a:pt x="13678" y="486162"/>
                    <a:pt x="-381" y="472065"/>
                    <a:pt x="-381" y="454692"/>
                  </a:cubicBezTo>
                  <a:lnTo>
                    <a:pt x="-381" y="31305"/>
                  </a:lnTo>
                  <a:cubicBezTo>
                    <a:pt x="-333" y="13951"/>
                    <a:pt x="13697" y="-118"/>
                    <a:pt x="31052" y="-222"/>
                  </a:cubicBezTo>
                  <a:lnTo>
                    <a:pt x="116205" y="-222"/>
                  </a:lnTo>
                  <a:cubicBezTo>
                    <a:pt x="98813" y="-175"/>
                    <a:pt x="84725" y="13913"/>
                    <a:pt x="84678" y="31305"/>
                  </a:cubicBezTo>
                  <a:lnTo>
                    <a:pt x="84678" y="454692"/>
                  </a:lnTo>
                  <a:cubicBezTo>
                    <a:pt x="84678" y="472103"/>
                    <a:pt x="98794" y="486219"/>
                    <a:pt x="116205" y="486219"/>
                  </a:cubicBez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9" name="Google Shape;2299;p11"/>
          <p:cNvGrpSpPr/>
          <p:nvPr/>
        </p:nvGrpSpPr>
        <p:grpSpPr>
          <a:xfrm>
            <a:off x="11341698" y="1106263"/>
            <a:ext cx="809446" cy="861588"/>
            <a:chOff x="5867114" y="3186397"/>
            <a:chExt cx="457961" cy="487489"/>
          </a:xfrm>
        </p:grpSpPr>
        <p:sp>
          <p:nvSpPr>
            <p:cNvPr id="2300" name="Google Shape;2300;p11"/>
            <p:cNvSpPr/>
            <p:nvPr/>
          </p:nvSpPr>
          <p:spPr>
            <a:xfrm>
              <a:off x="5867114" y="3186397"/>
              <a:ext cx="457961" cy="487489"/>
            </a:xfrm>
            <a:custGeom>
              <a:avLst/>
              <a:gdLst/>
              <a:ahLst/>
              <a:cxnLst/>
              <a:rect l="l" t="t" r="r" b="b"/>
              <a:pathLst>
                <a:path w="457961" h="487489" extrusionOk="0">
                  <a:moveTo>
                    <a:pt x="457651" y="327891"/>
                  </a:moveTo>
                  <a:lnTo>
                    <a:pt x="283820" y="443715"/>
                  </a:lnTo>
                  <a:lnTo>
                    <a:pt x="218764" y="487149"/>
                  </a:lnTo>
                  <a:lnTo>
                    <a:pt x="152089" y="386946"/>
                  </a:lnTo>
                  <a:cubicBezTo>
                    <a:pt x="178921" y="350456"/>
                    <a:pt x="171101" y="299125"/>
                    <a:pt x="134610" y="272294"/>
                  </a:cubicBezTo>
                  <a:cubicBezTo>
                    <a:pt x="114999" y="257873"/>
                    <a:pt x="89995" y="252901"/>
                    <a:pt x="66364" y="258739"/>
                  </a:cubicBezTo>
                  <a:lnTo>
                    <a:pt x="-311" y="158537"/>
                  </a:lnTo>
                  <a:lnTo>
                    <a:pt x="56839" y="120437"/>
                  </a:lnTo>
                  <a:lnTo>
                    <a:pt x="237814" y="-341"/>
                  </a:lnTo>
                  <a:lnTo>
                    <a:pt x="304489" y="99862"/>
                  </a:lnTo>
                  <a:cubicBezTo>
                    <a:pt x="277724" y="136400"/>
                    <a:pt x="285639" y="187721"/>
                    <a:pt x="322167" y="214486"/>
                  </a:cubicBezTo>
                  <a:cubicBezTo>
                    <a:pt x="341741" y="228821"/>
                    <a:pt x="366659" y="233765"/>
                    <a:pt x="390214" y="2279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11"/>
            <p:cNvSpPr/>
            <p:nvPr/>
          </p:nvSpPr>
          <p:spPr>
            <a:xfrm>
              <a:off x="5950553" y="3260692"/>
              <a:ext cx="305657" cy="369570"/>
            </a:xfrm>
            <a:custGeom>
              <a:avLst/>
              <a:gdLst/>
              <a:ahLst/>
              <a:cxnLst/>
              <a:rect l="l" t="t" r="r" b="b"/>
              <a:pathLst>
                <a:path w="305657" h="369570" extrusionOk="0">
                  <a:moveTo>
                    <a:pt x="0" y="71152"/>
                  </a:moveTo>
                  <a:lnTo>
                    <a:pt x="106871" y="0"/>
                  </a:lnTo>
                  <a:lnTo>
                    <a:pt x="305657" y="298418"/>
                  </a:lnTo>
                  <a:lnTo>
                    <a:pt x="198882" y="369570"/>
                  </a:lnTo>
                  <a:lnTo>
                    <a:pt x="0" y="71152"/>
                  </a:lnTo>
                  <a:lnTo>
                    <a:pt x="0" y="7115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11"/>
            <p:cNvSpPr/>
            <p:nvPr/>
          </p:nvSpPr>
          <p:spPr>
            <a:xfrm>
              <a:off x="6024371" y="3260121"/>
              <a:ext cx="232695" cy="320992"/>
            </a:xfrm>
            <a:custGeom>
              <a:avLst/>
              <a:gdLst/>
              <a:ahLst/>
              <a:cxnLst/>
              <a:rect l="l" t="t" r="r" b="b"/>
              <a:pathLst>
                <a:path w="232695" h="320992" extrusionOk="0">
                  <a:moveTo>
                    <a:pt x="0" y="22574"/>
                  </a:moveTo>
                  <a:lnTo>
                    <a:pt x="33814" y="0"/>
                  </a:lnTo>
                  <a:lnTo>
                    <a:pt x="232696" y="298418"/>
                  </a:lnTo>
                  <a:lnTo>
                    <a:pt x="198882" y="320993"/>
                  </a:lnTo>
                  <a:lnTo>
                    <a:pt x="0" y="22574"/>
                  </a:lnTo>
                  <a:lnTo>
                    <a:pt x="0" y="22574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11"/>
            <p:cNvSpPr/>
            <p:nvPr/>
          </p:nvSpPr>
          <p:spPr>
            <a:xfrm>
              <a:off x="6059169" y="3423069"/>
              <a:ext cx="35814" cy="35783"/>
            </a:xfrm>
            <a:custGeom>
              <a:avLst/>
              <a:gdLst/>
              <a:ahLst/>
              <a:cxnLst/>
              <a:rect l="l" t="t" r="r" b="b"/>
              <a:pathLst>
                <a:path w="35814" h="35783" extrusionOk="0">
                  <a:moveTo>
                    <a:pt x="32615" y="7780"/>
                  </a:moveTo>
                  <a:cubicBezTo>
                    <a:pt x="37996" y="16076"/>
                    <a:pt x="35644" y="27163"/>
                    <a:pt x="27347" y="32554"/>
                  </a:cubicBezTo>
                  <a:cubicBezTo>
                    <a:pt x="19051" y="37936"/>
                    <a:pt x="7964" y="35583"/>
                    <a:pt x="2582" y="27287"/>
                  </a:cubicBezTo>
                  <a:cubicBezTo>
                    <a:pt x="-2761" y="19067"/>
                    <a:pt x="-494" y="8075"/>
                    <a:pt x="7659" y="2636"/>
                  </a:cubicBezTo>
                  <a:cubicBezTo>
                    <a:pt x="15955" y="-2840"/>
                    <a:pt x="27128" y="-545"/>
                    <a:pt x="32596" y="7751"/>
                  </a:cubicBezTo>
                  <a:cubicBezTo>
                    <a:pt x="32605" y="7761"/>
                    <a:pt x="32605" y="7770"/>
                    <a:pt x="32615" y="7780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11"/>
            <p:cNvSpPr/>
            <p:nvPr/>
          </p:nvSpPr>
          <p:spPr>
            <a:xfrm>
              <a:off x="5869400" y="3302317"/>
              <a:ext cx="284225" cy="366712"/>
            </a:xfrm>
            <a:custGeom>
              <a:avLst/>
              <a:gdLst/>
              <a:ahLst/>
              <a:cxnLst/>
              <a:rect l="l" t="t" r="r" b="b"/>
              <a:pathLst>
                <a:path w="284225" h="366712" extrusionOk="0">
                  <a:moveTo>
                    <a:pt x="283915" y="322938"/>
                  </a:moveTo>
                  <a:lnTo>
                    <a:pt x="218764" y="366372"/>
                  </a:lnTo>
                  <a:lnTo>
                    <a:pt x="152089" y="266169"/>
                  </a:lnTo>
                  <a:cubicBezTo>
                    <a:pt x="178921" y="229678"/>
                    <a:pt x="171101" y="178348"/>
                    <a:pt x="134611" y="151516"/>
                  </a:cubicBezTo>
                  <a:cubicBezTo>
                    <a:pt x="114999" y="137095"/>
                    <a:pt x="89995" y="132133"/>
                    <a:pt x="66364" y="137962"/>
                  </a:cubicBezTo>
                  <a:lnTo>
                    <a:pt x="-311" y="37759"/>
                  </a:lnTo>
                  <a:lnTo>
                    <a:pt x="57315" y="-341"/>
                  </a:lnTo>
                  <a:close/>
                </a:path>
              </a:pathLst>
            </a:custGeom>
            <a:solidFill>
              <a:srgbClr val="000000">
                <a:alpha val="86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4635857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2 Percentages">
  <p:cSld name="012 Percentages">
    <p:spTree>
      <p:nvGrpSpPr>
        <p:cNvPr id="1" name="Shape 2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8" name="Google Shape;2668;p17"/>
          <p:cNvSpPr txBox="1">
            <a:spLocks noGrp="1"/>
          </p:cNvSpPr>
          <p:nvPr>
            <p:ph type="title" hasCustomPrompt="1"/>
          </p:nvPr>
        </p:nvSpPr>
        <p:spPr>
          <a:xfrm>
            <a:off x="715025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69" name="Google Shape;2669;p17"/>
          <p:cNvSpPr txBox="1">
            <a:spLocks noGrp="1"/>
          </p:cNvSpPr>
          <p:nvPr>
            <p:ph type="title" idx="2"/>
          </p:nvPr>
        </p:nvSpPr>
        <p:spPr>
          <a:xfrm>
            <a:off x="715025" y="898175"/>
            <a:ext cx="10714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Griffy"/>
              <a:buNone/>
              <a:defRPr sz="4000">
                <a:solidFill>
                  <a:schemeClr val="dk1"/>
                </a:solidFill>
                <a:latin typeface="Griffy"/>
                <a:ea typeface="Griffy"/>
                <a:cs typeface="Griffy"/>
                <a:sym typeface="Griffy"/>
              </a:defRPr>
            </a:lvl9pPr>
          </a:lstStyle>
          <a:p>
            <a:endParaRPr/>
          </a:p>
        </p:txBody>
      </p:sp>
      <p:sp>
        <p:nvSpPr>
          <p:cNvPr id="2670" name="Google Shape;2670;p17"/>
          <p:cNvSpPr txBox="1">
            <a:spLocks noGrp="1"/>
          </p:cNvSpPr>
          <p:nvPr>
            <p:ph type="title" idx="3" hasCustomPrompt="1"/>
          </p:nvPr>
        </p:nvSpPr>
        <p:spPr>
          <a:xfrm>
            <a:off x="4516336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1" name="Google Shape;2671;p17"/>
          <p:cNvSpPr txBox="1">
            <a:spLocks noGrp="1"/>
          </p:cNvSpPr>
          <p:nvPr>
            <p:ph type="title" idx="4" hasCustomPrompt="1"/>
          </p:nvPr>
        </p:nvSpPr>
        <p:spPr>
          <a:xfrm>
            <a:off x="8481454" y="2378150"/>
            <a:ext cx="2948400" cy="1188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r>
              <a:t>xx%</a:t>
            </a:r>
          </a:p>
        </p:txBody>
      </p:sp>
      <p:sp>
        <p:nvSpPr>
          <p:cNvPr id="2672" name="Google Shape;2672;p17"/>
          <p:cNvSpPr txBox="1">
            <a:spLocks noGrp="1"/>
          </p:cNvSpPr>
          <p:nvPr>
            <p:ph type="body" idx="1"/>
          </p:nvPr>
        </p:nvSpPr>
        <p:spPr>
          <a:xfrm>
            <a:off x="8481446" y="361972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3" name="Google Shape;2673;p17"/>
          <p:cNvSpPr txBox="1">
            <a:spLocks noGrp="1"/>
          </p:cNvSpPr>
          <p:nvPr>
            <p:ph type="body" idx="5"/>
          </p:nvPr>
        </p:nvSpPr>
        <p:spPr>
          <a:xfrm>
            <a:off x="451634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4" name="Google Shape;2674;p17"/>
          <p:cNvSpPr txBox="1">
            <a:spLocks noGrp="1"/>
          </p:cNvSpPr>
          <p:nvPr>
            <p:ph type="body" idx="6"/>
          </p:nvPr>
        </p:nvSpPr>
        <p:spPr>
          <a:xfrm>
            <a:off x="715025" y="3608575"/>
            <a:ext cx="2948400" cy="92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1pPr>
            <a:lvl2pPr marL="914400" lvl="1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2pPr>
            <a:lvl3pPr marL="1371600" lvl="2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2675" name="Google Shape;2675;p17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2676" name="Google Shape;2676;p17"/>
          <p:cNvGrpSpPr/>
          <p:nvPr/>
        </p:nvGrpSpPr>
        <p:grpSpPr>
          <a:xfrm rot="10800000">
            <a:off x="-112507" y="-65975"/>
            <a:ext cx="4636607" cy="1301974"/>
            <a:chOff x="7622268" y="5719681"/>
            <a:chExt cx="4636607" cy="1301974"/>
          </a:xfrm>
        </p:grpSpPr>
        <p:grpSp>
          <p:nvGrpSpPr>
            <p:cNvPr id="2677" name="Google Shape;2677;p17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2678" name="Google Shape;2678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9" name="Google Shape;2679;p17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0" name="Google Shape;2680;p17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1" name="Google Shape;2681;p17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2" name="Google Shape;2682;p17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3" name="Google Shape;2683;p17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4" name="Google Shape;2684;p17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5" name="Google Shape;2685;p17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686" name="Google Shape;2686;p17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2687" name="Google Shape;2687;p17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8" name="Google Shape;2688;p17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9" name="Google Shape;2689;p17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2690" name="Google Shape;2690;p17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1" name="Google Shape;2691;p17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2" name="Google Shape;2692;p17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93" name="Google Shape;2693;p17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1791021580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3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1" name="Google Shape;3431;p22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432" name="Google Shape;3432;p22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433" name="Google Shape;3433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4" name="Google Shape;3434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5" name="Google Shape;3435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6" name="Google Shape;3436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7" name="Google Shape;3437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8" name="Google Shape;3438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9" name="Google Shape;3439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0" name="Google Shape;3440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441" name="Google Shape;3441;p22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442" name="Google Shape;3442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3" name="Google Shape;3443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4" name="Google Shape;3444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445" name="Google Shape;3445;p22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6" name="Google Shape;3446;p22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7" name="Google Shape;3447;p22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8" name="Google Shape;3448;p22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49" name="Google Shape;3449;p22"/>
          <p:cNvSpPr/>
          <p:nvPr/>
        </p:nvSpPr>
        <p:spPr>
          <a:xfrm flipH="1">
            <a:off x="0" y="-3800"/>
            <a:ext cx="9241083" cy="6865609"/>
          </a:xfrm>
          <a:custGeom>
            <a:avLst/>
            <a:gdLst/>
            <a:ahLst/>
            <a:cxnLst/>
            <a:rect l="l" t="t" r="r" b="b"/>
            <a:pathLst>
              <a:path w="9241083" h="6848488" extrusionOk="0">
                <a:moveTo>
                  <a:pt x="9241083" y="0"/>
                </a:moveTo>
                <a:cubicBezTo>
                  <a:pt x="7435747" y="0"/>
                  <a:pt x="5630504" y="0"/>
                  <a:pt x="3825166" y="0"/>
                </a:cubicBezTo>
                <a:cubicBezTo>
                  <a:pt x="4255384" y="1079778"/>
                  <a:pt x="4815153" y="1565355"/>
                  <a:pt x="5277522" y="1790119"/>
                </a:cubicBezTo>
                <a:cubicBezTo>
                  <a:pt x="5878001" y="2082131"/>
                  <a:pt x="7007621" y="2316121"/>
                  <a:pt x="7118528" y="3170850"/>
                </a:cubicBezTo>
                <a:cubicBezTo>
                  <a:pt x="7195193" y="3761818"/>
                  <a:pt x="7077628" y="5180596"/>
                  <a:pt x="5338872" y="5108972"/>
                </a:cubicBezTo>
                <a:cubicBezTo>
                  <a:pt x="4205163" y="5062270"/>
                  <a:pt x="3969840" y="6341320"/>
                  <a:pt x="3416064" y="6392588"/>
                </a:cubicBezTo>
                <a:cubicBezTo>
                  <a:pt x="2673003" y="6461359"/>
                  <a:pt x="2367865" y="5721912"/>
                  <a:pt x="1605780" y="5727809"/>
                </a:cubicBezTo>
                <a:cubicBezTo>
                  <a:pt x="1145695" y="5731329"/>
                  <a:pt x="604665" y="6005839"/>
                  <a:pt x="0" y="6848488"/>
                </a:cubicBezTo>
                <a:cubicBezTo>
                  <a:pt x="3080393" y="6848488"/>
                  <a:pt x="6160691" y="6848488"/>
                  <a:pt x="9241083" y="6848488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grpSp>
        <p:nvGrpSpPr>
          <p:cNvPr id="3450" name="Google Shape;3450;p22"/>
          <p:cNvGrpSpPr/>
          <p:nvPr/>
        </p:nvGrpSpPr>
        <p:grpSpPr>
          <a:xfrm rot="5915486">
            <a:off x="9576824" y="111882"/>
            <a:ext cx="4226227" cy="3887196"/>
            <a:chOff x="5252920" y="2652722"/>
            <a:chExt cx="1688542" cy="1553086"/>
          </a:xfrm>
        </p:grpSpPr>
        <p:sp>
          <p:nvSpPr>
            <p:cNvPr id="3451" name="Google Shape;3451;p22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2" name="Google Shape;3452;p22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3" name="Google Shape;3453;p22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4" name="Google Shape;3454;p22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5" name="Google Shape;3455;p22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6" name="Google Shape;3456;p22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7" name="Google Shape;3457;p22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8" name="Google Shape;3458;p22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9" name="Google Shape;3459;p22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0" name="Google Shape;3460;p22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61" name="Google Shape;3461;p22"/>
          <p:cNvGrpSpPr/>
          <p:nvPr/>
        </p:nvGrpSpPr>
        <p:grpSpPr>
          <a:xfrm>
            <a:off x="9606445" y="3420239"/>
            <a:ext cx="2922376" cy="2955046"/>
            <a:chOff x="5529738" y="2852832"/>
            <a:chExt cx="1135168" cy="1147858"/>
          </a:xfrm>
        </p:grpSpPr>
        <p:sp>
          <p:nvSpPr>
            <p:cNvPr id="3462" name="Google Shape;3462;p22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3" name="Google Shape;3463;p22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4" name="Google Shape;3464;p22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5" name="Google Shape;3465;p22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6" name="Google Shape;3466;p22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7" name="Google Shape;3467;p22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8" name="Google Shape;3468;p22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9" name="Google Shape;3469;p22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0" name="Google Shape;3470;p22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1" name="Google Shape;3471;p22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2" name="Google Shape;3472;p22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3" name="Google Shape;3473;p22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4" name="Google Shape;3474;p22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5" name="Google Shape;3475;p22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6" name="Google Shape;3476;p22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7" name="Google Shape;3477;p22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8" name="Google Shape;3478;p22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9" name="Google Shape;3479;p22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0" name="Google Shape;3480;p22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1" name="Google Shape;3481;p22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2" name="Google Shape;3482;p22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3" name="Google Shape;3483;p22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4" name="Google Shape;3484;p22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5" name="Google Shape;3485;p22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6" name="Google Shape;3486;p22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7" name="Google Shape;3487;p22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8" name="Google Shape;3488;p22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9" name="Google Shape;3489;p22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0" name="Google Shape;3490;p22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1" name="Google Shape;3491;p22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2" name="Google Shape;3492;p22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3" name="Google Shape;3493;p22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4" name="Google Shape;3494;p22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5" name="Google Shape;3495;p22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6" name="Google Shape;3496;p22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7" name="Google Shape;3497;p22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8" name="Google Shape;3498;p22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9" name="Google Shape;3499;p22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0" name="Google Shape;3500;p22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1" name="Google Shape;3501;p22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2" name="Google Shape;3502;p22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3" name="Google Shape;3503;p22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4" name="Google Shape;3504;p22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5" name="Google Shape;3505;p22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6" name="Google Shape;3506;p22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7" name="Google Shape;3507;p22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8" name="Google Shape;3508;p22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9" name="Google Shape;3509;p22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0" name="Google Shape;3510;p22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1" name="Google Shape;3511;p22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22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3" name="Google Shape;3513;p22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4" name="Google Shape;3514;p22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5" name="Google Shape;3515;p22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6" name="Google Shape;3516;p22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7" name="Google Shape;3517;p22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8" name="Google Shape;3518;p22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9" name="Google Shape;3519;p22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22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22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2" name="Google Shape;3522;p22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3" name="Google Shape;3523;p22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4" name="Google Shape;3524;p22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5" name="Google Shape;3525;p22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6" name="Google Shape;3526;p22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7" name="Google Shape;3527;p22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8" name="Google Shape;3528;p22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22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22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1" name="Google Shape;3531;p22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2" name="Google Shape;3532;p22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3" name="Google Shape;3533;p22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4" name="Google Shape;3534;p22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5" name="Google Shape;3535;p22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6" name="Google Shape;3536;p22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7" name="Google Shape;3537;p22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8" name="Google Shape;3538;p22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9" name="Google Shape;3539;p22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0" name="Google Shape;3540;p22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1" name="Google Shape;3541;p22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2" name="Google Shape;3542;p22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3" name="Google Shape;3543;p22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4" name="Google Shape;3544;p22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5" name="Google Shape;3545;p22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6" name="Google Shape;3546;p22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7" name="Google Shape;3547;p22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8" name="Google Shape;3548;p22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9" name="Google Shape;3549;p22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0" name="Google Shape;3550;p22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1" name="Google Shape;3551;p22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2" name="Google Shape;3552;p22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3" name="Google Shape;3553;p22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4" name="Google Shape;3554;p22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5" name="Google Shape;3555;p22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6" name="Google Shape;3556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7" name="Google Shape;3557;p22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22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22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22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22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22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22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22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22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22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22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22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22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22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22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22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22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22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22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22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22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22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22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22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22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22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22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22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22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22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22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22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22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22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22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22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97" name="Google Shape;3597;p22"/>
          <p:cNvGrpSpPr/>
          <p:nvPr/>
        </p:nvGrpSpPr>
        <p:grpSpPr>
          <a:xfrm rot="-3072723">
            <a:off x="7221106" y="3269984"/>
            <a:ext cx="3510686" cy="2651481"/>
            <a:chOff x="5102217" y="2695575"/>
            <a:chExt cx="1971523" cy="1489013"/>
          </a:xfrm>
        </p:grpSpPr>
        <p:sp>
          <p:nvSpPr>
            <p:cNvPr id="3598" name="Google Shape;3598;p22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22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22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22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22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22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22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22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22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22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22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22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22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22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22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13" name="Google Shape;3613;p22"/>
          <p:cNvGrpSpPr/>
          <p:nvPr/>
        </p:nvGrpSpPr>
        <p:grpSpPr>
          <a:xfrm rot="6356396">
            <a:off x="9125740" y="3294833"/>
            <a:ext cx="1251787" cy="3095320"/>
            <a:chOff x="5662611" y="2352674"/>
            <a:chExt cx="869442" cy="2149888"/>
          </a:xfrm>
        </p:grpSpPr>
        <p:sp>
          <p:nvSpPr>
            <p:cNvPr id="3614" name="Google Shape;3614;p22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22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22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22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22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22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22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1" name="Google Shape;3621;p22"/>
          <p:cNvGrpSpPr/>
          <p:nvPr/>
        </p:nvGrpSpPr>
        <p:grpSpPr>
          <a:xfrm rot="6676291">
            <a:off x="8530760" y="3848977"/>
            <a:ext cx="2344233" cy="2428569"/>
            <a:chOff x="5281612" y="2586132"/>
            <a:chExt cx="1628298" cy="1686877"/>
          </a:xfrm>
        </p:grpSpPr>
        <p:sp>
          <p:nvSpPr>
            <p:cNvPr id="3622" name="Google Shape;3622;p22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22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22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22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22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22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22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29" name="Google Shape;3629;p22"/>
          <p:cNvGrpSpPr/>
          <p:nvPr/>
        </p:nvGrpSpPr>
        <p:grpSpPr>
          <a:xfrm rot="10800000">
            <a:off x="8804007" y="3692910"/>
            <a:ext cx="1003255" cy="3171712"/>
            <a:chOff x="5747859" y="2329719"/>
            <a:chExt cx="696850" cy="2203037"/>
          </a:xfrm>
        </p:grpSpPr>
        <p:sp>
          <p:nvSpPr>
            <p:cNvPr id="3630" name="Google Shape;3630;p22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22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22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22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22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22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22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37" name="Google Shape;3637;p22"/>
          <p:cNvGrpSpPr/>
          <p:nvPr/>
        </p:nvGrpSpPr>
        <p:grpSpPr>
          <a:xfrm>
            <a:off x="5752466" y="933520"/>
            <a:ext cx="5612051" cy="4394223"/>
            <a:chOff x="3416220" y="2573082"/>
            <a:chExt cx="4752753" cy="3721395"/>
          </a:xfrm>
        </p:grpSpPr>
        <p:sp>
          <p:nvSpPr>
            <p:cNvPr id="3638" name="Google Shape;3638;p22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639" name="Google Shape;3639;p22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0" name="Google Shape;3640;p22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1" name="Google Shape;3641;p22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2" name="Google Shape;3642;p22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3" name="Google Shape;3643;p22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4" name="Google Shape;3644;p22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5" name="Google Shape;3645;p22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46" name="Google Shape;3646;p22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3647" name="Google Shape;3647;p22"/>
          <p:cNvSpPr txBox="1">
            <a:spLocks noGrp="1"/>
          </p:cNvSpPr>
          <p:nvPr>
            <p:ph type="title"/>
          </p:nvPr>
        </p:nvSpPr>
        <p:spPr>
          <a:xfrm>
            <a:off x="6134650" y="1355375"/>
            <a:ext cx="48618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648" name="Google Shape;3648;p22"/>
          <p:cNvSpPr txBox="1">
            <a:spLocks noGrp="1"/>
          </p:cNvSpPr>
          <p:nvPr>
            <p:ph type="body" idx="1"/>
          </p:nvPr>
        </p:nvSpPr>
        <p:spPr>
          <a:xfrm>
            <a:off x="6134737" y="2508425"/>
            <a:ext cx="4861800" cy="257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grpSp>
        <p:nvGrpSpPr>
          <p:cNvPr id="3649" name="Google Shape;3649;p22"/>
          <p:cNvGrpSpPr/>
          <p:nvPr/>
        </p:nvGrpSpPr>
        <p:grpSpPr>
          <a:xfrm flipH="1">
            <a:off x="-56169" y="5250340"/>
            <a:ext cx="4925970" cy="1710276"/>
            <a:chOff x="7332906" y="5338665"/>
            <a:chExt cx="4925970" cy="1710276"/>
          </a:xfrm>
        </p:grpSpPr>
        <p:grpSp>
          <p:nvGrpSpPr>
            <p:cNvPr id="3650" name="Google Shape;3650;p22"/>
            <p:cNvGrpSpPr/>
            <p:nvPr/>
          </p:nvGrpSpPr>
          <p:grpSpPr>
            <a:xfrm>
              <a:off x="9381196" y="5338665"/>
              <a:ext cx="2707325" cy="1707379"/>
              <a:chOff x="6723350" y="566875"/>
              <a:chExt cx="1552188" cy="1732500"/>
            </a:xfrm>
          </p:grpSpPr>
          <p:cxnSp>
            <p:nvCxnSpPr>
              <p:cNvPr id="3651" name="Google Shape;3651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2" name="Google Shape;3652;p22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3" name="Google Shape;3653;p22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4" name="Google Shape;3654;p22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5" name="Google Shape;3655;p22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6" name="Google Shape;3656;p22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7" name="Google Shape;3657;p22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8" name="Google Shape;3658;p22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59" name="Google Shape;3659;p22"/>
            <p:cNvGrpSpPr/>
            <p:nvPr/>
          </p:nvGrpSpPr>
          <p:grpSpPr>
            <a:xfrm rot="5400000">
              <a:off x="9215748" y="3613047"/>
              <a:ext cx="1160286" cy="4925970"/>
              <a:chOff x="6723350" y="566874"/>
              <a:chExt cx="665225" cy="2824200"/>
            </a:xfrm>
          </p:grpSpPr>
          <p:cxnSp>
            <p:nvCxnSpPr>
              <p:cNvPr id="3660" name="Google Shape;3660;p22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1" name="Google Shape;3661;p22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2" name="Google Shape;3662;p22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3" name="Google Shape;3663;p22"/>
              <p:cNvCxnSpPr/>
              <p:nvPr/>
            </p:nvCxnSpPr>
            <p:spPr>
              <a:xfrm rot="5400000">
                <a:off x="5976475" y="1978974"/>
                <a:ext cx="28242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64" name="Google Shape;3664;p22"/>
            <p:cNvCxnSpPr/>
            <p:nvPr/>
          </p:nvCxnSpPr>
          <p:spPr>
            <a:xfrm>
              <a:off x="8969752" y="5726507"/>
              <a:ext cx="0" cy="1319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5" name="Google Shape;3665;p22"/>
            <p:cNvCxnSpPr/>
            <p:nvPr/>
          </p:nvCxnSpPr>
          <p:spPr>
            <a:xfrm>
              <a:off x="8577275" y="6017475"/>
              <a:ext cx="600" cy="1028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6" name="Google Shape;3666;p22"/>
            <p:cNvCxnSpPr/>
            <p:nvPr/>
          </p:nvCxnSpPr>
          <p:spPr>
            <a:xfrm>
              <a:off x="8185950" y="5723541"/>
              <a:ext cx="0" cy="13254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7" name="Google Shape;3667;p22"/>
            <p:cNvCxnSpPr/>
            <p:nvPr/>
          </p:nvCxnSpPr>
          <p:spPr>
            <a:xfrm>
              <a:off x="7794050" y="6019875"/>
              <a:ext cx="9600" cy="10101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68" name="Google Shape;3668;p22"/>
            <p:cNvCxnSpPr/>
            <p:nvPr/>
          </p:nvCxnSpPr>
          <p:spPr>
            <a:xfrm>
              <a:off x="7402150" y="629867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7427896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3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71" name="Google Shape;3671;p23"/>
          <p:cNvGrpSpPr/>
          <p:nvPr/>
        </p:nvGrpSpPr>
        <p:grpSpPr>
          <a:xfrm rot="10800000" flipH="1">
            <a:off x="7555399" y="-65975"/>
            <a:ext cx="4636607" cy="1301974"/>
            <a:chOff x="7622268" y="5719681"/>
            <a:chExt cx="4636607" cy="1301974"/>
          </a:xfrm>
        </p:grpSpPr>
        <p:grpSp>
          <p:nvGrpSpPr>
            <p:cNvPr id="3672" name="Google Shape;3672;p23"/>
            <p:cNvGrpSpPr/>
            <p:nvPr/>
          </p:nvGrpSpPr>
          <p:grpSpPr>
            <a:xfrm>
              <a:off x="9381189" y="5719681"/>
              <a:ext cx="2707325" cy="1299722"/>
              <a:chOff x="6723350" y="566875"/>
              <a:chExt cx="1552188" cy="1732500"/>
            </a:xfrm>
          </p:grpSpPr>
          <p:cxnSp>
            <p:nvCxnSpPr>
              <p:cNvPr id="3673" name="Google Shape;3673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4" name="Google Shape;3674;p23"/>
              <p:cNvCxnSpPr/>
              <p:nvPr/>
            </p:nvCxnSpPr>
            <p:spPr>
              <a:xfrm>
                <a:off x="6945091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5" name="Google Shape;3675;p23"/>
              <p:cNvCxnSpPr/>
              <p:nvPr/>
            </p:nvCxnSpPr>
            <p:spPr>
              <a:xfrm>
                <a:off x="7166832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6" name="Google Shape;3676;p23"/>
              <p:cNvCxnSpPr/>
              <p:nvPr/>
            </p:nvCxnSpPr>
            <p:spPr>
              <a:xfrm>
                <a:off x="7388573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7" name="Google Shape;3677;p23"/>
              <p:cNvCxnSpPr/>
              <p:nvPr/>
            </p:nvCxnSpPr>
            <p:spPr>
              <a:xfrm>
                <a:off x="7610314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8" name="Google Shape;3678;p23"/>
              <p:cNvCxnSpPr/>
              <p:nvPr/>
            </p:nvCxnSpPr>
            <p:spPr>
              <a:xfrm>
                <a:off x="7832055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9" name="Google Shape;3679;p23"/>
              <p:cNvCxnSpPr/>
              <p:nvPr/>
            </p:nvCxnSpPr>
            <p:spPr>
              <a:xfrm>
                <a:off x="8053796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0" name="Google Shape;3680;p23"/>
              <p:cNvCxnSpPr/>
              <p:nvPr/>
            </p:nvCxnSpPr>
            <p:spPr>
              <a:xfrm>
                <a:off x="8275538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681" name="Google Shape;3681;p23"/>
            <p:cNvGrpSpPr/>
            <p:nvPr/>
          </p:nvGrpSpPr>
          <p:grpSpPr>
            <a:xfrm rot="5400000">
              <a:off x="9545961" y="3953195"/>
              <a:ext cx="789219" cy="4636607"/>
              <a:chOff x="6723350" y="566875"/>
              <a:chExt cx="452482" cy="2658300"/>
            </a:xfrm>
          </p:grpSpPr>
          <p:cxnSp>
            <p:nvCxnSpPr>
              <p:cNvPr id="3682" name="Google Shape;3682;p23"/>
              <p:cNvCxnSpPr/>
              <p:nvPr/>
            </p:nvCxnSpPr>
            <p:spPr>
              <a:xfrm>
                <a:off x="6723350" y="566875"/>
                <a:ext cx="0" cy="17325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3" name="Google Shape;3683;p23"/>
              <p:cNvCxnSpPr/>
              <p:nvPr/>
            </p:nvCxnSpPr>
            <p:spPr>
              <a:xfrm rot="-5400000" flipH="1">
                <a:off x="5972191" y="1539775"/>
                <a:ext cx="1957200" cy="114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4" name="Google Shape;3684;p23"/>
              <p:cNvCxnSpPr/>
              <p:nvPr/>
            </p:nvCxnSpPr>
            <p:spPr>
              <a:xfrm rot="-5400000" flipH="1">
                <a:off x="5842182" y="1891525"/>
                <a:ext cx="2658300" cy="90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3685" name="Google Shape;3685;p23"/>
            <p:cNvCxnSpPr/>
            <p:nvPr/>
          </p:nvCxnSpPr>
          <p:spPr>
            <a:xfrm>
              <a:off x="8969752" y="6014907"/>
              <a:ext cx="0" cy="1004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6" name="Google Shape;3686;p23"/>
            <p:cNvCxnSpPr/>
            <p:nvPr/>
          </p:nvCxnSpPr>
          <p:spPr>
            <a:xfrm>
              <a:off x="8577276" y="6236398"/>
              <a:ext cx="600" cy="7827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7" name="Google Shape;3687;p23"/>
            <p:cNvCxnSpPr/>
            <p:nvPr/>
          </p:nvCxnSpPr>
          <p:spPr>
            <a:xfrm>
              <a:off x="8185942" y="6400655"/>
              <a:ext cx="0" cy="621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88" name="Google Shape;3688;p23"/>
            <p:cNvCxnSpPr/>
            <p:nvPr/>
          </p:nvCxnSpPr>
          <p:spPr>
            <a:xfrm>
              <a:off x="7794050" y="6238225"/>
              <a:ext cx="9600" cy="768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689" name="Google Shape;3689;p23"/>
          <p:cNvSpPr/>
          <p:nvPr/>
        </p:nvSpPr>
        <p:spPr>
          <a:xfrm>
            <a:off x="308" y="0"/>
            <a:ext cx="12180866" cy="6871578"/>
          </a:xfrm>
          <a:custGeom>
            <a:avLst/>
            <a:gdLst/>
            <a:ahLst/>
            <a:cxnLst/>
            <a:rect l="l" t="t" r="r" b="b"/>
            <a:pathLst>
              <a:path w="12150490" h="6854442" extrusionOk="0">
                <a:moveTo>
                  <a:pt x="7634084" y="4853614"/>
                </a:moveTo>
                <a:cubicBezTo>
                  <a:pt x="7582600" y="4871751"/>
                  <a:pt x="7530226" y="4887281"/>
                  <a:pt x="7477177" y="4900135"/>
                </a:cubicBezTo>
                <a:cubicBezTo>
                  <a:pt x="7244485" y="4955817"/>
                  <a:pt x="6973012" y="4935714"/>
                  <a:pt x="6804453" y="4763064"/>
                </a:cubicBezTo>
                <a:cubicBezTo>
                  <a:pt x="6587505" y="4541312"/>
                  <a:pt x="6626554" y="4181423"/>
                  <a:pt x="6655107" y="3870011"/>
                </a:cubicBezTo>
                <a:cubicBezTo>
                  <a:pt x="6683659" y="3558599"/>
                  <a:pt x="6644877" y="3175227"/>
                  <a:pt x="6366288" y="3042782"/>
                </a:cubicBezTo>
                <a:cubicBezTo>
                  <a:pt x="6129415" y="2929816"/>
                  <a:pt x="5824408" y="3061995"/>
                  <a:pt x="5599010" y="2927147"/>
                </a:cubicBezTo>
                <a:cubicBezTo>
                  <a:pt x="5406079" y="2811513"/>
                  <a:pt x="5356623" y="2545376"/>
                  <a:pt x="5390246" y="2320335"/>
                </a:cubicBezTo>
                <a:cubicBezTo>
                  <a:pt x="5423869" y="2095293"/>
                  <a:pt x="5519311" y="1881725"/>
                  <a:pt x="5538169" y="1654815"/>
                </a:cubicBezTo>
                <a:cubicBezTo>
                  <a:pt x="5557026" y="1427905"/>
                  <a:pt x="5468076" y="1163903"/>
                  <a:pt x="5256377" y="1089452"/>
                </a:cubicBezTo>
                <a:cubicBezTo>
                  <a:pt x="5024041" y="1007797"/>
                  <a:pt x="4762708" y="1189076"/>
                  <a:pt x="4528415" y="1113291"/>
                </a:cubicBezTo>
                <a:cubicBezTo>
                  <a:pt x="4321341" y="1046312"/>
                  <a:pt x="4218782" y="792095"/>
                  <a:pt x="4251693" y="573813"/>
                </a:cubicBezTo>
                <a:cubicBezTo>
                  <a:pt x="4284605" y="355531"/>
                  <a:pt x="4419630" y="168470"/>
                  <a:pt x="4560081" y="0"/>
                </a:cubicBezTo>
                <a:lnTo>
                  <a:pt x="0" y="1275"/>
                </a:lnTo>
                <a:lnTo>
                  <a:pt x="0" y="6854442"/>
                </a:lnTo>
                <a:lnTo>
                  <a:pt x="12150490" y="6854442"/>
                </a:lnTo>
                <a:lnTo>
                  <a:pt x="12150490" y="6067951"/>
                </a:lnTo>
                <a:cubicBezTo>
                  <a:pt x="11959783" y="6206802"/>
                  <a:pt x="11680214" y="6092235"/>
                  <a:pt x="11532736" y="5906953"/>
                </a:cubicBezTo>
                <a:cubicBezTo>
                  <a:pt x="11385258" y="5721671"/>
                  <a:pt x="11320770" y="5483287"/>
                  <a:pt x="11205581" y="5275412"/>
                </a:cubicBezTo>
                <a:cubicBezTo>
                  <a:pt x="11090391" y="5067537"/>
                  <a:pt x="10885363" y="4875763"/>
                  <a:pt x="10652137" y="4904671"/>
                </a:cubicBezTo>
                <a:cubicBezTo>
                  <a:pt x="10260226" y="4953237"/>
                  <a:pt x="10101451" y="5565565"/>
                  <a:pt x="9706605" y="5569924"/>
                </a:cubicBezTo>
                <a:cubicBezTo>
                  <a:pt x="9495350" y="5572236"/>
                  <a:pt x="9329014" y="5389001"/>
                  <a:pt x="9220140" y="5205231"/>
                </a:cubicBezTo>
                <a:cubicBezTo>
                  <a:pt x="9111266" y="5021462"/>
                  <a:pt x="9021161" y="4811986"/>
                  <a:pt x="8844240" y="4694662"/>
                </a:cubicBezTo>
                <a:cubicBezTo>
                  <a:pt x="8644015" y="4561860"/>
                  <a:pt x="8379836" y="4581518"/>
                  <a:pt x="8151502" y="4653656"/>
                </a:cubicBezTo>
                <a:cubicBezTo>
                  <a:pt x="7975383" y="4709338"/>
                  <a:pt x="7808158" y="4792773"/>
                  <a:pt x="7634084" y="485361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3" name="Google Shape;3723;p23"/>
          <p:cNvSpPr txBox="1">
            <a:spLocks noGrp="1"/>
          </p:cNvSpPr>
          <p:nvPr>
            <p:ph type="subTitle" idx="1"/>
          </p:nvPr>
        </p:nvSpPr>
        <p:spPr>
          <a:xfrm>
            <a:off x="6130600" y="2516825"/>
            <a:ext cx="55815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rtl="0"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3724" name="Google Shape;3724;p23"/>
          <p:cNvSpPr txBox="1">
            <a:spLocks noGrp="1"/>
          </p:cNvSpPr>
          <p:nvPr>
            <p:ph type="title"/>
          </p:nvPr>
        </p:nvSpPr>
        <p:spPr>
          <a:xfrm>
            <a:off x="6130600" y="1583975"/>
            <a:ext cx="5581500" cy="763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725" name="Google Shape;3725;p23"/>
          <p:cNvSpPr txBox="1">
            <a:spLocks noGrp="1"/>
          </p:cNvSpPr>
          <p:nvPr>
            <p:ph type="body" idx="2"/>
          </p:nvPr>
        </p:nvSpPr>
        <p:spPr>
          <a:xfrm>
            <a:off x="6130650" y="3381625"/>
            <a:ext cx="5581500" cy="134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DFD8845D-C715-4DBD-8908-CCE8630EC7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2478" y="1586942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71910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80315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419259"/>
      </p:ext>
    </p:extLst>
  </p:cSld>
  <p:clrMapOvr>
    <a:masterClrMapping/>
  </p:clrMapOvr>
  <p:transition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bg>
      <p:bgPr>
        <a:solidFill>
          <a:schemeClr val="dk1"/>
        </a:solidFill>
        <a:effectLst/>
      </p:bgPr>
    </p:bg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6"/>
          <p:cNvSpPr txBox="1">
            <a:spLocks noGrp="1"/>
          </p:cNvSpPr>
          <p:nvPr>
            <p:ph type="title"/>
          </p:nvPr>
        </p:nvSpPr>
        <p:spPr>
          <a:xfrm>
            <a:off x="668250" y="1608900"/>
            <a:ext cx="5322600" cy="132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581" name="Google Shape;1581;p6"/>
          <p:cNvSpPr txBox="1">
            <a:spLocks noGrp="1"/>
          </p:cNvSpPr>
          <p:nvPr>
            <p:ph type="body" idx="1"/>
          </p:nvPr>
        </p:nvSpPr>
        <p:spPr>
          <a:xfrm>
            <a:off x="668225" y="3013200"/>
            <a:ext cx="5322600" cy="2235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078934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721842"/>
      </p:ext>
    </p:extLst>
  </p:cSld>
  <p:clrMapOvr>
    <a:masterClrMapping/>
  </p:clrMapOvr>
  <p:transition>
    <p:comb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6989414"/>
      </p:ext>
    </p:extLst>
  </p:cSld>
  <p:clrMapOvr>
    <a:masterClrMapping/>
  </p:clrMapOvr>
  <p:transition>
    <p:comb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3020161"/>
      </p:ext>
    </p:extLst>
  </p:cSld>
  <p:clrMapOvr>
    <a:masterClrMapping/>
  </p:clrMapOvr>
  <p:transition>
    <p:comb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127447"/>
      </p:ext>
    </p:extLst>
  </p:cSld>
  <p:clrMapOvr>
    <a:masterClrMapping/>
  </p:clrMapOvr>
  <p:transition>
    <p:comb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4060954"/>
      </p:ext>
    </p:extLst>
  </p:cSld>
  <p:clrMapOvr>
    <a:masterClrMapping/>
  </p:clrMapOvr>
  <p:transition>
    <p:comb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5024827"/>
      </p:ext>
    </p:extLst>
  </p:cSld>
  <p:clrMapOvr>
    <a:masterClrMapping/>
  </p:clrMapOvr>
  <p:transition>
    <p:comb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7833894"/>
      </p:ext>
    </p:extLst>
  </p:cSld>
  <p:clrMapOvr>
    <a:masterClrMapping/>
  </p:clrMapOvr>
  <p:transition>
    <p:comb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625648"/>
      </p:ext>
    </p:extLst>
  </p:cSld>
  <p:clrMapOvr>
    <a:masterClrMapping/>
  </p:clrMapOvr>
  <p:transition>
    <p:comb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299996"/>
      </p:ext>
    </p:extLst>
  </p:cSld>
  <p:clrMapOvr>
    <a:masterClrMapping/>
  </p:clrMapOvr>
  <p:transition>
    <p:comb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061306"/>
      </p:ext>
    </p:extLst>
  </p:cSld>
  <p:clrMapOvr>
    <a:masterClrMapping/>
  </p:clrMapOvr>
  <p:transition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spTree>
      <p:nvGrpSpPr>
        <p:cNvPr id="1" name="Shape 1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4" name="Google Shape;1584;p7"/>
          <p:cNvGrpSpPr/>
          <p:nvPr/>
        </p:nvGrpSpPr>
        <p:grpSpPr>
          <a:xfrm flipH="1">
            <a:off x="286757" y="3773463"/>
            <a:ext cx="1160282" cy="3021827"/>
            <a:chOff x="6723350" y="566875"/>
            <a:chExt cx="665223" cy="1732500"/>
          </a:xfrm>
        </p:grpSpPr>
        <p:cxnSp>
          <p:nvCxnSpPr>
            <p:cNvPr id="1585" name="Google Shape;1585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7"/>
            <p:cNvCxnSpPr/>
            <p:nvPr/>
          </p:nvCxnSpPr>
          <p:spPr>
            <a:xfrm>
              <a:off x="7166832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7"/>
            <p:cNvCxnSpPr/>
            <p:nvPr/>
          </p:nvCxnSpPr>
          <p:spPr>
            <a:xfrm>
              <a:off x="7388573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89" name="Google Shape;1589;p7"/>
          <p:cNvGrpSpPr/>
          <p:nvPr/>
        </p:nvGrpSpPr>
        <p:grpSpPr>
          <a:xfrm rot="-5400000" flipH="1">
            <a:off x="452508" y="3595287"/>
            <a:ext cx="2707336" cy="3378308"/>
            <a:chOff x="6723350" y="566874"/>
            <a:chExt cx="1552194" cy="2824200"/>
          </a:xfrm>
        </p:grpSpPr>
        <p:cxnSp>
          <p:nvCxnSpPr>
            <p:cNvPr id="1590" name="Google Shape;1590;p7"/>
            <p:cNvCxnSpPr/>
            <p:nvPr/>
          </p:nvCxnSpPr>
          <p:spPr>
            <a:xfrm>
              <a:off x="6723350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1" name="Google Shape;1591;p7"/>
            <p:cNvCxnSpPr/>
            <p:nvPr/>
          </p:nvCxnSpPr>
          <p:spPr>
            <a:xfrm>
              <a:off x="6945091" y="566875"/>
              <a:ext cx="0" cy="1732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2" name="Google Shape;1592;p7"/>
            <p:cNvCxnSpPr/>
            <p:nvPr/>
          </p:nvCxnSpPr>
          <p:spPr>
            <a:xfrm rot="5400000">
              <a:off x="5882832" y="1850875"/>
              <a:ext cx="25680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7"/>
            <p:cNvCxnSpPr/>
            <p:nvPr/>
          </p:nvCxnSpPr>
          <p:spPr>
            <a:xfrm rot="5400000">
              <a:off x="5976475" y="1978974"/>
              <a:ext cx="28242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7"/>
            <p:cNvCxnSpPr/>
            <p:nvPr/>
          </p:nvCxnSpPr>
          <p:spPr>
            <a:xfrm rot="5400000">
              <a:off x="6222667" y="1954524"/>
              <a:ext cx="2775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7"/>
            <p:cNvCxnSpPr/>
            <p:nvPr/>
          </p:nvCxnSpPr>
          <p:spPr>
            <a:xfrm rot="5400000">
              <a:off x="6606109" y="1792824"/>
              <a:ext cx="24519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7"/>
            <p:cNvCxnSpPr/>
            <p:nvPr/>
          </p:nvCxnSpPr>
          <p:spPr>
            <a:xfrm rot="5400000">
              <a:off x="6943652" y="1677024"/>
              <a:ext cx="22203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7"/>
            <p:cNvCxnSpPr/>
            <p:nvPr/>
          </p:nvCxnSpPr>
          <p:spPr>
            <a:xfrm rot="5400000">
              <a:off x="7092194" y="1750224"/>
              <a:ext cx="23667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cxnSp>
        <p:nvCxnSpPr>
          <p:cNvPr id="1598" name="Google Shape;1598;p7"/>
          <p:cNvCxnSpPr/>
          <p:nvPr/>
        </p:nvCxnSpPr>
        <p:spPr>
          <a:xfrm>
            <a:off x="1858507" y="4459950"/>
            <a:ext cx="0" cy="23355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99" name="Google Shape;1599;p7"/>
          <p:cNvCxnSpPr/>
          <p:nvPr/>
        </p:nvCxnSpPr>
        <p:spPr>
          <a:xfrm>
            <a:off x="2250407" y="4449325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0" name="Google Shape;1600;p7"/>
          <p:cNvCxnSpPr/>
          <p:nvPr/>
        </p:nvCxnSpPr>
        <p:spPr>
          <a:xfrm>
            <a:off x="2642307" y="4454700"/>
            <a:ext cx="0" cy="234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1" name="Google Shape;1601;p7"/>
          <p:cNvCxnSpPr/>
          <p:nvPr/>
        </p:nvCxnSpPr>
        <p:spPr>
          <a:xfrm>
            <a:off x="3034207" y="4454700"/>
            <a:ext cx="0" cy="1239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02" name="Google Shape;1602;p7"/>
          <p:cNvCxnSpPr/>
          <p:nvPr/>
        </p:nvCxnSpPr>
        <p:spPr>
          <a:xfrm>
            <a:off x="3426107" y="4733500"/>
            <a:ext cx="0" cy="567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03" name="Google Shape;1603;p7"/>
          <p:cNvSpPr/>
          <p:nvPr/>
        </p:nvSpPr>
        <p:spPr>
          <a:xfrm rot="-2633079" flipH="1">
            <a:off x="-2591459" y="-317537"/>
            <a:ext cx="8122693" cy="5678153"/>
          </a:xfrm>
          <a:custGeom>
            <a:avLst/>
            <a:gdLst/>
            <a:ahLst/>
            <a:cxnLst/>
            <a:rect l="l" t="t" r="r" b="b"/>
            <a:pathLst>
              <a:path w="8131006" h="5683964" extrusionOk="0">
                <a:moveTo>
                  <a:pt x="0" y="3247195"/>
                </a:moveTo>
                <a:lnTo>
                  <a:pt x="3379262" y="0"/>
                </a:lnTo>
                <a:lnTo>
                  <a:pt x="8131006" y="4945003"/>
                </a:lnTo>
                <a:lnTo>
                  <a:pt x="7361990" y="5683964"/>
                </a:lnTo>
                <a:lnTo>
                  <a:pt x="7331136" y="5659164"/>
                </a:lnTo>
                <a:cubicBezTo>
                  <a:pt x="7157637" y="5504327"/>
                  <a:pt x="6993343" y="5325411"/>
                  <a:pt x="6846957" y="5125144"/>
                </a:cubicBezTo>
                <a:cubicBezTo>
                  <a:pt x="6791434" y="5049169"/>
                  <a:pt x="6724678" y="4936109"/>
                  <a:pt x="6649127" y="4793591"/>
                </a:cubicBezTo>
                <a:cubicBezTo>
                  <a:pt x="6632174" y="4761590"/>
                  <a:pt x="6614691" y="4728000"/>
                  <a:pt x="6596783" y="4693033"/>
                </a:cubicBezTo>
                <a:cubicBezTo>
                  <a:pt x="6429468" y="4365930"/>
                  <a:pt x="6225175" y="3916229"/>
                  <a:pt x="6006153" y="3416726"/>
                </a:cubicBezTo>
                <a:cubicBezTo>
                  <a:pt x="5707765" y="2736241"/>
                  <a:pt x="5550200" y="2516053"/>
                  <a:pt x="5292502" y="2494650"/>
                </a:cubicBezTo>
                <a:cubicBezTo>
                  <a:pt x="4797344" y="2453536"/>
                  <a:pt x="4854987" y="2961622"/>
                  <a:pt x="4434955" y="3139849"/>
                </a:cubicBezTo>
                <a:cubicBezTo>
                  <a:pt x="4090580" y="3285969"/>
                  <a:pt x="3705728" y="3139849"/>
                  <a:pt x="3476640" y="2949436"/>
                </a:cubicBezTo>
                <a:cubicBezTo>
                  <a:pt x="3136821" y="2666837"/>
                  <a:pt x="3137138" y="2362091"/>
                  <a:pt x="2495012" y="2362090"/>
                </a:cubicBezTo>
                <a:cubicBezTo>
                  <a:pt x="1946449" y="2362091"/>
                  <a:pt x="1582295" y="3598784"/>
                  <a:pt x="401106" y="3401468"/>
                </a:cubicBezTo>
                <a:cubicBezTo>
                  <a:pt x="276622" y="3380673"/>
                  <a:pt x="159616" y="3338474"/>
                  <a:pt x="50823" y="32786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702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604" name="Google Shape;1604;p7"/>
          <p:cNvSpPr txBox="1">
            <a:spLocks noGrp="1"/>
          </p:cNvSpPr>
          <p:nvPr>
            <p:ph type="title"/>
          </p:nvPr>
        </p:nvSpPr>
        <p:spPr>
          <a:xfrm>
            <a:off x="3702275" y="669575"/>
            <a:ext cx="73725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05" name="Google Shape;1605;p7"/>
          <p:cNvSpPr txBox="1">
            <a:spLocks noGrp="1"/>
          </p:cNvSpPr>
          <p:nvPr>
            <p:ph type="body" idx="1"/>
          </p:nvPr>
        </p:nvSpPr>
        <p:spPr>
          <a:xfrm>
            <a:off x="3822250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6" name="Google Shape;1606;p7"/>
          <p:cNvSpPr txBox="1">
            <a:spLocks noGrp="1"/>
          </p:cNvSpPr>
          <p:nvPr>
            <p:ph type="body" idx="2"/>
          </p:nvPr>
        </p:nvSpPr>
        <p:spPr>
          <a:xfrm>
            <a:off x="7780175" y="2809670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7" name="Google Shape;1607;p7"/>
          <p:cNvSpPr txBox="1">
            <a:spLocks noGrp="1"/>
          </p:cNvSpPr>
          <p:nvPr>
            <p:ph type="body" idx="3"/>
          </p:nvPr>
        </p:nvSpPr>
        <p:spPr>
          <a:xfrm>
            <a:off x="3822250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8" name="Google Shape;1608;p7"/>
          <p:cNvSpPr txBox="1">
            <a:spLocks noGrp="1"/>
          </p:cNvSpPr>
          <p:nvPr>
            <p:ph type="body" idx="4"/>
          </p:nvPr>
        </p:nvSpPr>
        <p:spPr>
          <a:xfrm>
            <a:off x="7780175" y="4850729"/>
            <a:ext cx="3294600" cy="132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609" name="Google Shape;1609;p7"/>
          <p:cNvSpPr txBox="1">
            <a:spLocks noGrp="1"/>
          </p:cNvSpPr>
          <p:nvPr>
            <p:ph type="title" idx="5"/>
          </p:nvPr>
        </p:nvSpPr>
        <p:spPr>
          <a:xfrm>
            <a:off x="3822250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0" name="Google Shape;1610;p7"/>
          <p:cNvSpPr txBox="1">
            <a:spLocks noGrp="1"/>
          </p:cNvSpPr>
          <p:nvPr>
            <p:ph type="title" idx="6"/>
          </p:nvPr>
        </p:nvSpPr>
        <p:spPr>
          <a:xfrm>
            <a:off x="7780175" y="2113900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1" name="Google Shape;1611;p7"/>
          <p:cNvSpPr txBox="1">
            <a:spLocks noGrp="1"/>
          </p:cNvSpPr>
          <p:nvPr>
            <p:ph type="title" idx="7"/>
          </p:nvPr>
        </p:nvSpPr>
        <p:spPr>
          <a:xfrm>
            <a:off x="3822250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612" name="Google Shape;1612;p7"/>
          <p:cNvSpPr txBox="1">
            <a:spLocks noGrp="1"/>
          </p:cNvSpPr>
          <p:nvPr>
            <p:ph type="title" idx="8"/>
          </p:nvPr>
        </p:nvSpPr>
        <p:spPr>
          <a:xfrm>
            <a:off x="7780175" y="4154959"/>
            <a:ext cx="3294600" cy="69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2264238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817305"/>
      </p:ext>
    </p:extLst>
  </p:cSld>
  <p:clrMapOvr>
    <a:masterClrMapping/>
  </p:clrMapOvr>
  <p:transition>
    <p:comb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0748891"/>
      </p:ext>
    </p:extLst>
  </p:cSld>
  <p:clrMapOvr>
    <a:masterClrMapping/>
  </p:clrMapOvr>
  <p:transition>
    <p:comb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7879844"/>
      </p:ext>
    </p:extLst>
  </p:cSld>
  <p:clrMapOvr>
    <a:masterClrMapping/>
  </p:clrMapOvr>
  <p:transition>
    <p:comb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453297"/>
      </p:ext>
    </p:extLst>
  </p:cSld>
  <p:clrMapOvr>
    <a:masterClrMapping/>
  </p:clrMapOvr>
  <p:transition>
    <p:comb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642247"/>
      </p:ext>
    </p:extLst>
  </p:cSld>
  <p:clrMapOvr>
    <a:masterClrMapping/>
  </p:clrMapOvr>
  <p:transition>
    <p:comb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9342911"/>
      </p:ext>
    </p:extLst>
  </p:cSld>
  <p:clrMapOvr>
    <a:masterClrMapping/>
  </p:clrMapOvr>
  <p:transition>
    <p:comb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2089110208"/>
      </p:ext>
    </p:extLst>
  </p:cSld>
  <p:clrMapOvr>
    <a:masterClrMapping/>
  </p:clrMapOvr>
  <p:transition>
    <p:comb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58104"/>
      </p:ext>
    </p:extLst>
  </p:cSld>
  <p:clrMapOvr>
    <a:masterClrMapping/>
  </p:clrMapOvr>
  <p:transition>
    <p:comb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743007"/>
      </p:ext>
    </p:extLst>
  </p:cSld>
  <p:clrMapOvr>
    <a:masterClrMapping/>
  </p:clrMapOvr>
  <p:transition>
    <p:comb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727947"/>
      </p:ext>
    </p:extLst>
  </p:cSld>
  <p:clrMapOvr>
    <a:masterClrMapping/>
  </p:clrMapOvr>
  <p:transition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 userDrawn="1"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187939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852F3D0-CB60-4E23-9016-6E4A006909DF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3251619-C973-4F6A-8B28-A38E9BC25C3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351828"/>
      </p:ext>
    </p:extLst>
  </p:cSld>
  <p:clrMapOvr>
    <a:masterClrMapping/>
  </p:clrMapOvr>
  <p:transition>
    <p:comb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3655764"/>
      </p:ext>
    </p:extLst>
  </p:cSld>
  <p:clrMapOvr>
    <a:masterClrMapping/>
  </p:clrMapOvr>
  <p:transition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9FA6628F-7661-4EF2-B625-1A5A633E6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8394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A7DBC686-67BA-4962-9C2A-7ABF2B946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0059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1_004 Section Title">
    <p:spTree>
      <p:nvGrpSpPr>
        <p:cNvPr id="1" name="Shape 1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5" name="Google Shape;1615;p8"/>
          <p:cNvGrpSpPr/>
          <p:nvPr/>
        </p:nvGrpSpPr>
        <p:grpSpPr>
          <a:xfrm flipH="1">
            <a:off x="6972131" y="3480213"/>
            <a:ext cx="4925970" cy="3027237"/>
            <a:chOff x="7106606" y="3675388"/>
            <a:chExt cx="4925970" cy="3027237"/>
          </a:xfrm>
        </p:grpSpPr>
        <p:grpSp>
          <p:nvGrpSpPr>
            <p:cNvPr id="1616" name="Google Shape;1616;p8"/>
            <p:cNvGrpSpPr/>
            <p:nvPr/>
          </p:nvGrpSpPr>
          <p:grpSpPr>
            <a:xfrm>
              <a:off x="7106606" y="3675388"/>
              <a:ext cx="4925970" cy="3021827"/>
              <a:chOff x="5548994" y="566875"/>
              <a:chExt cx="2824200" cy="1732500"/>
            </a:xfrm>
          </p:grpSpPr>
          <p:grpSp>
            <p:nvGrpSpPr>
              <p:cNvPr id="1617" name="Google Shape;1617;p8"/>
              <p:cNvGrpSpPr/>
              <p:nvPr/>
            </p:nvGrpSpPr>
            <p:grpSpPr>
              <a:xfrm>
                <a:off x="6723350" y="566875"/>
                <a:ext cx="1552188" cy="1732500"/>
                <a:chOff x="6723350" y="566875"/>
                <a:chExt cx="1552188" cy="1732500"/>
              </a:xfrm>
            </p:grpSpPr>
            <p:cxnSp>
              <p:nvCxnSpPr>
                <p:cNvPr id="1618" name="Google Shape;1618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19" name="Google Shape;1619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0" name="Google Shape;1620;p8"/>
                <p:cNvCxnSpPr/>
                <p:nvPr/>
              </p:nvCxnSpPr>
              <p:spPr>
                <a:xfrm>
                  <a:off x="7166832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1" name="Google Shape;1621;p8"/>
                <p:cNvCxnSpPr/>
                <p:nvPr/>
              </p:nvCxnSpPr>
              <p:spPr>
                <a:xfrm>
                  <a:off x="7388573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2" name="Google Shape;1622;p8"/>
                <p:cNvCxnSpPr/>
                <p:nvPr/>
              </p:nvCxnSpPr>
              <p:spPr>
                <a:xfrm>
                  <a:off x="7610314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3" name="Google Shape;1623;p8"/>
                <p:cNvCxnSpPr/>
                <p:nvPr/>
              </p:nvCxnSpPr>
              <p:spPr>
                <a:xfrm>
                  <a:off x="7832055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4" name="Google Shape;1624;p8"/>
                <p:cNvCxnSpPr/>
                <p:nvPr/>
              </p:nvCxnSpPr>
              <p:spPr>
                <a:xfrm>
                  <a:off x="8053796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5" name="Google Shape;1625;p8"/>
                <p:cNvCxnSpPr/>
                <p:nvPr/>
              </p:nvCxnSpPr>
              <p:spPr>
                <a:xfrm>
                  <a:off x="8275538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  <p:grpSp>
            <p:nvGrpSpPr>
              <p:cNvPr id="1626" name="Google Shape;1626;p8"/>
              <p:cNvGrpSpPr/>
              <p:nvPr/>
            </p:nvGrpSpPr>
            <p:grpSpPr>
              <a:xfrm rot="5400000">
                <a:off x="6184998" y="21028"/>
                <a:ext cx="1552194" cy="2824200"/>
                <a:chOff x="6723350" y="566874"/>
                <a:chExt cx="1552194" cy="2824200"/>
              </a:xfrm>
            </p:grpSpPr>
            <p:cxnSp>
              <p:nvCxnSpPr>
                <p:cNvPr id="1627" name="Google Shape;1627;p8"/>
                <p:cNvCxnSpPr/>
                <p:nvPr/>
              </p:nvCxnSpPr>
              <p:spPr>
                <a:xfrm>
                  <a:off x="6723350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8" name="Google Shape;1628;p8"/>
                <p:cNvCxnSpPr/>
                <p:nvPr/>
              </p:nvCxnSpPr>
              <p:spPr>
                <a:xfrm>
                  <a:off x="6945091" y="566875"/>
                  <a:ext cx="0" cy="173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29" name="Google Shape;1629;p8"/>
                <p:cNvCxnSpPr/>
                <p:nvPr/>
              </p:nvCxnSpPr>
              <p:spPr>
                <a:xfrm rot="5400000">
                  <a:off x="5882832" y="1850875"/>
                  <a:ext cx="25680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0" name="Google Shape;1630;p8"/>
                <p:cNvCxnSpPr/>
                <p:nvPr/>
              </p:nvCxnSpPr>
              <p:spPr>
                <a:xfrm rot="5400000">
                  <a:off x="5976475" y="1978974"/>
                  <a:ext cx="2824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1" name="Google Shape;1631;p8"/>
                <p:cNvCxnSpPr/>
                <p:nvPr/>
              </p:nvCxnSpPr>
              <p:spPr>
                <a:xfrm rot="5400000">
                  <a:off x="6222667" y="1954524"/>
                  <a:ext cx="2775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2" name="Google Shape;1632;p8"/>
                <p:cNvCxnSpPr/>
                <p:nvPr/>
              </p:nvCxnSpPr>
              <p:spPr>
                <a:xfrm rot="5400000">
                  <a:off x="6606109" y="1792824"/>
                  <a:ext cx="24519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3" name="Google Shape;1633;p8"/>
                <p:cNvCxnSpPr/>
                <p:nvPr/>
              </p:nvCxnSpPr>
              <p:spPr>
                <a:xfrm rot="5400000">
                  <a:off x="6943652" y="1677024"/>
                  <a:ext cx="22203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cxnSp>
              <p:nvCxnSpPr>
                <p:cNvPr id="1634" name="Google Shape;1634;p8"/>
                <p:cNvCxnSpPr/>
                <p:nvPr/>
              </p:nvCxnSpPr>
              <p:spPr>
                <a:xfrm rot="5400000">
                  <a:off x="7092194" y="1750224"/>
                  <a:ext cx="23667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</p:grpSp>
        </p:grpSp>
        <p:cxnSp>
          <p:nvCxnSpPr>
            <p:cNvPr id="1635" name="Google Shape;1635;p8"/>
            <p:cNvCxnSpPr/>
            <p:nvPr/>
          </p:nvCxnSpPr>
          <p:spPr>
            <a:xfrm>
              <a:off x="8743450" y="4361875"/>
              <a:ext cx="0" cy="23355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8"/>
            <p:cNvCxnSpPr/>
            <p:nvPr/>
          </p:nvCxnSpPr>
          <p:spPr>
            <a:xfrm>
              <a:off x="8351550" y="4351250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8"/>
            <p:cNvCxnSpPr/>
            <p:nvPr/>
          </p:nvCxnSpPr>
          <p:spPr>
            <a:xfrm>
              <a:off x="7959650" y="4356625"/>
              <a:ext cx="0" cy="2346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8"/>
            <p:cNvCxnSpPr/>
            <p:nvPr/>
          </p:nvCxnSpPr>
          <p:spPr>
            <a:xfrm>
              <a:off x="7567750" y="4356625"/>
              <a:ext cx="0" cy="12393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8"/>
            <p:cNvCxnSpPr/>
            <p:nvPr/>
          </p:nvCxnSpPr>
          <p:spPr>
            <a:xfrm>
              <a:off x="7175850" y="4635425"/>
              <a:ext cx="0" cy="567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8"/>
          <p:cNvGrpSpPr/>
          <p:nvPr/>
        </p:nvGrpSpPr>
        <p:grpSpPr>
          <a:xfrm>
            <a:off x="431448" y="403434"/>
            <a:ext cx="3396139" cy="2723082"/>
            <a:chOff x="5353050" y="2833686"/>
            <a:chExt cx="1488947" cy="1193863"/>
          </a:xfrm>
        </p:grpSpPr>
        <p:sp>
          <p:nvSpPr>
            <p:cNvPr id="1641" name="Google Shape;1641;p8"/>
            <p:cNvSpPr/>
            <p:nvPr/>
          </p:nvSpPr>
          <p:spPr>
            <a:xfrm>
              <a:off x="5353050" y="3293077"/>
              <a:ext cx="201072" cy="99060"/>
            </a:xfrm>
            <a:custGeom>
              <a:avLst/>
              <a:gdLst/>
              <a:ahLst/>
              <a:cxnLst/>
              <a:rect l="l" t="t" r="r" b="b"/>
              <a:pathLst>
                <a:path w="201072" h="99060" extrusionOk="0">
                  <a:moveTo>
                    <a:pt x="0" y="0"/>
                  </a:moveTo>
                  <a:lnTo>
                    <a:pt x="201073" y="9906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8"/>
            <p:cNvSpPr/>
            <p:nvPr/>
          </p:nvSpPr>
          <p:spPr>
            <a:xfrm>
              <a:off x="5353145" y="2833686"/>
              <a:ext cx="1488852" cy="1193863"/>
            </a:xfrm>
            <a:custGeom>
              <a:avLst/>
              <a:gdLst/>
              <a:ahLst/>
              <a:cxnLst/>
              <a:rect l="l" t="t" r="r" b="b"/>
              <a:pathLst>
                <a:path w="1488852" h="1193863" extrusionOk="0">
                  <a:moveTo>
                    <a:pt x="-227" y="460715"/>
                  </a:moveTo>
                  <a:lnTo>
                    <a:pt x="434970" y="675027"/>
                  </a:lnTo>
                  <a:lnTo>
                    <a:pt x="1488626" y="1193854"/>
                  </a:lnTo>
                  <a:lnTo>
                    <a:pt x="807589" y="-9"/>
                  </a:lnTo>
                  <a:close/>
                  <a:moveTo>
                    <a:pt x="911411" y="645500"/>
                  </a:moveTo>
                  <a:lnTo>
                    <a:pt x="506979" y="446332"/>
                  </a:lnTo>
                  <a:lnTo>
                    <a:pt x="726054" y="32117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8"/>
            <p:cNvSpPr/>
            <p:nvPr/>
          </p:nvSpPr>
          <p:spPr>
            <a:xfrm>
              <a:off x="5648515" y="3438429"/>
              <a:ext cx="139827" cy="68865"/>
            </a:xfrm>
            <a:custGeom>
              <a:avLst/>
              <a:gdLst/>
              <a:ahLst/>
              <a:cxnLst/>
              <a:rect l="l" t="t" r="r" b="b"/>
              <a:pathLst>
                <a:path w="139827" h="68865" extrusionOk="0">
                  <a:moveTo>
                    <a:pt x="0" y="0"/>
                  </a:moveTo>
                  <a:lnTo>
                    <a:pt x="139827" y="688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8"/>
            <p:cNvSpPr/>
            <p:nvPr/>
          </p:nvSpPr>
          <p:spPr>
            <a:xfrm rot="-1782558">
              <a:off x="6668011" y="3902047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8"/>
            <p:cNvSpPr/>
            <p:nvPr/>
          </p:nvSpPr>
          <p:spPr>
            <a:xfrm rot="-1782558">
              <a:off x="6661325" y="3840396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8"/>
            <p:cNvSpPr/>
            <p:nvPr/>
          </p:nvSpPr>
          <p:spPr>
            <a:xfrm rot="-1782558">
              <a:off x="6706466" y="3879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8"/>
            <p:cNvSpPr/>
            <p:nvPr/>
          </p:nvSpPr>
          <p:spPr>
            <a:xfrm rot="-1782558">
              <a:off x="6700444" y="38693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8"/>
            <p:cNvSpPr/>
            <p:nvPr/>
          </p:nvSpPr>
          <p:spPr>
            <a:xfrm rot="-1782558">
              <a:off x="6694505" y="385874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8"/>
            <p:cNvSpPr/>
            <p:nvPr/>
          </p:nvSpPr>
          <p:spPr>
            <a:xfrm rot="-1782558">
              <a:off x="6686980" y="384562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8"/>
            <p:cNvSpPr/>
            <p:nvPr/>
          </p:nvSpPr>
          <p:spPr>
            <a:xfrm rot="-1782558">
              <a:off x="6655594" y="379043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8"/>
            <p:cNvSpPr/>
            <p:nvPr/>
          </p:nvSpPr>
          <p:spPr>
            <a:xfrm rot="-1782558">
              <a:off x="6661568" y="38010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8"/>
            <p:cNvSpPr/>
            <p:nvPr/>
          </p:nvSpPr>
          <p:spPr>
            <a:xfrm rot="-1782558">
              <a:off x="6668962" y="38141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8"/>
            <p:cNvSpPr/>
            <p:nvPr/>
          </p:nvSpPr>
          <p:spPr>
            <a:xfrm rot="-1782558">
              <a:off x="6675031" y="382470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8"/>
            <p:cNvSpPr/>
            <p:nvPr/>
          </p:nvSpPr>
          <p:spPr>
            <a:xfrm rot="-1782558">
              <a:off x="6602138" y="378661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10"/>
                  </a:moveTo>
                  <a:lnTo>
                    <a:pt x="96452" y="-10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8"/>
            <p:cNvSpPr/>
            <p:nvPr/>
          </p:nvSpPr>
          <p:spPr>
            <a:xfrm rot="-1782558">
              <a:off x="6595403" y="372487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8"/>
            <p:cNvSpPr/>
            <p:nvPr/>
          </p:nvSpPr>
          <p:spPr>
            <a:xfrm rot="-1782558">
              <a:off x="6640675" y="376423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8"/>
            <p:cNvSpPr/>
            <p:nvPr/>
          </p:nvSpPr>
          <p:spPr>
            <a:xfrm rot="-1782558">
              <a:off x="6634653" y="37538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8"/>
            <p:cNvSpPr/>
            <p:nvPr/>
          </p:nvSpPr>
          <p:spPr>
            <a:xfrm rot="-1782558">
              <a:off x="6628584" y="374323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8"/>
            <p:cNvSpPr/>
            <p:nvPr/>
          </p:nvSpPr>
          <p:spPr>
            <a:xfrm rot="-1782558">
              <a:off x="6622657" y="373272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8"/>
            <p:cNvSpPr/>
            <p:nvPr/>
          </p:nvSpPr>
          <p:spPr>
            <a:xfrm rot="-1782558">
              <a:off x="6589720" y="36750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8"/>
            <p:cNvSpPr/>
            <p:nvPr/>
          </p:nvSpPr>
          <p:spPr>
            <a:xfrm rot="-1782558">
              <a:off x="6595648" y="36855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8"/>
            <p:cNvSpPr/>
            <p:nvPr/>
          </p:nvSpPr>
          <p:spPr>
            <a:xfrm rot="-1782558">
              <a:off x="6603171" y="369863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8"/>
            <p:cNvSpPr/>
            <p:nvPr/>
          </p:nvSpPr>
          <p:spPr>
            <a:xfrm rot="-1782558">
              <a:off x="6609110" y="37091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8"/>
            <p:cNvSpPr/>
            <p:nvPr/>
          </p:nvSpPr>
          <p:spPr>
            <a:xfrm rot="-1782558">
              <a:off x="6536216" y="367109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8"/>
            <p:cNvSpPr/>
            <p:nvPr/>
          </p:nvSpPr>
          <p:spPr>
            <a:xfrm rot="-1782558">
              <a:off x="6530985" y="3611968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8"/>
            <p:cNvSpPr/>
            <p:nvPr/>
          </p:nvSpPr>
          <p:spPr>
            <a:xfrm rot="-1782558">
              <a:off x="6576256" y="365142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8"/>
            <p:cNvSpPr/>
            <p:nvPr/>
          </p:nvSpPr>
          <p:spPr>
            <a:xfrm rot="-1782558">
              <a:off x="6568732" y="36383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8"/>
            <p:cNvSpPr/>
            <p:nvPr/>
          </p:nvSpPr>
          <p:spPr>
            <a:xfrm rot="-1782558">
              <a:off x="6562710" y="36277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8"/>
            <p:cNvSpPr/>
            <p:nvPr/>
          </p:nvSpPr>
          <p:spPr>
            <a:xfrm rot="-1782558">
              <a:off x="6556736" y="361720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8"/>
            <p:cNvSpPr/>
            <p:nvPr/>
          </p:nvSpPr>
          <p:spPr>
            <a:xfrm rot="-1782558">
              <a:off x="6523799" y="35594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8"/>
            <p:cNvSpPr/>
            <p:nvPr/>
          </p:nvSpPr>
          <p:spPr>
            <a:xfrm rot="-1782558">
              <a:off x="6531323" y="35726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8"/>
            <p:cNvSpPr/>
            <p:nvPr/>
          </p:nvSpPr>
          <p:spPr>
            <a:xfrm rot="-1782558">
              <a:off x="6537250" y="358311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8"/>
            <p:cNvSpPr/>
            <p:nvPr/>
          </p:nvSpPr>
          <p:spPr>
            <a:xfrm rot="-1782558">
              <a:off x="6543272" y="359362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8"/>
            <p:cNvSpPr/>
            <p:nvPr/>
          </p:nvSpPr>
          <p:spPr>
            <a:xfrm rot="-1782558">
              <a:off x="6471798" y="355818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8"/>
            <p:cNvSpPr/>
            <p:nvPr/>
          </p:nvSpPr>
          <p:spPr>
            <a:xfrm rot="-1782558">
              <a:off x="6465111" y="3496532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8"/>
            <p:cNvSpPr/>
            <p:nvPr/>
          </p:nvSpPr>
          <p:spPr>
            <a:xfrm rot="-1782558">
              <a:off x="6510335" y="353590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8"/>
            <p:cNvSpPr/>
            <p:nvPr/>
          </p:nvSpPr>
          <p:spPr>
            <a:xfrm rot="-1782558">
              <a:off x="6504313" y="3525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8"/>
            <p:cNvSpPr/>
            <p:nvPr/>
          </p:nvSpPr>
          <p:spPr>
            <a:xfrm rot="-1782558">
              <a:off x="6496789" y="351227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8"/>
            <p:cNvSpPr/>
            <p:nvPr/>
          </p:nvSpPr>
          <p:spPr>
            <a:xfrm rot="-1782558">
              <a:off x="6490944" y="35017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8"/>
            <p:cNvSpPr/>
            <p:nvPr/>
          </p:nvSpPr>
          <p:spPr>
            <a:xfrm rot="-1782558">
              <a:off x="6459380" y="34466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8"/>
            <p:cNvSpPr/>
            <p:nvPr/>
          </p:nvSpPr>
          <p:spPr>
            <a:xfrm rot="-1782558">
              <a:off x="6465402" y="3457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8"/>
            <p:cNvSpPr/>
            <p:nvPr/>
          </p:nvSpPr>
          <p:spPr>
            <a:xfrm rot="-1782558">
              <a:off x="6471376" y="346767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8"/>
            <p:cNvSpPr/>
            <p:nvPr/>
          </p:nvSpPr>
          <p:spPr>
            <a:xfrm rot="-1782558">
              <a:off x="6477398" y="34781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8"/>
            <p:cNvSpPr/>
            <p:nvPr/>
          </p:nvSpPr>
          <p:spPr>
            <a:xfrm rot="-1782558">
              <a:off x="6407473" y="3445369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8"/>
            <p:cNvSpPr/>
            <p:nvPr/>
          </p:nvSpPr>
          <p:spPr>
            <a:xfrm rot="-1782558">
              <a:off x="6400645" y="33835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8"/>
            <p:cNvSpPr/>
            <p:nvPr/>
          </p:nvSpPr>
          <p:spPr>
            <a:xfrm rot="-1782558">
              <a:off x="6445916" y="34229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8"/>
            <p:cNvSpPr/>
            <p:nvPr/>
          </p:nvSpPr>
          <p:spPr>
            <a:xfrm rot="-1782558">
              <a:off x="6439989" y="34124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8"/>
            <p:cNvSpPr/>
            <p:nvPr/>
          </p:nvSpPr>
          <p:spPr>
            <a:xfrm rot="-1782558">
              <a:off x="6432548" y="339931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8"/>
            <p:cNvSpPr/>
            <p:nvPr/>
          </p:nvSpPr>
          <p:spPr>
            <a:xfrm rot="-1782558">
              <a:off x="6426526" y="33889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8"/>
            <p:cNvSpPr/>
            <p:nvPr/>
          </p:nvSpPr>
          <p:spPr>
            <a:xfrm rot="-1782558">
              <a:off x="6395044" y="333371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8"/>
            <p:cNvSpPr/>
            <p:nvPr/>
          </p:nvSpPr>
          <p:spPr>
            <a:xfrm rot="-1782558">
              <a:off x="6400983" y="33442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8"/>
            <p:cNvSpPr/>
            <p:nvPr/>
          </p:nvSpPr>
          <p:spPr>
            <a:xfrm rot="-1782558">
              <a:off x="6407005" y="33546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8"/>
            <p:cNvSpPr/>
            <p:nvPr/>
          </p:nvSpPr>
          <p:spPr>
            <a:xfrm rot="-1782558">
              <a:off x="6414529" y="336780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8"/>
            <p:cNvSpPr/>
            <p:nvPr/>
          </p:nvSpPr>
          <p:spPr>
            <a:xfrm rot="-1782558">
              <a:off x="6341635" y="332980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8"/>
            <p:cNvSpPr/>
            <p:nvPr/>
          </p:nvSpPr>
          <p:spPr>
            <a:xfrm rot="-1782558">
              <a:off x="6334853" y="3268057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8"/>
            <p:cNvSpPr/>
            <p:nvPr/>
          </p:nvSpPr>
          <p:spPr>
            <a:xfrm rot="-1782558">
              <a:off x="6381592" y="331008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8"/>
            <p:cNvSpPr/>
            <p:nvPr/>
          </p:nvSpPr>
          <p:spPr>
            <a:xfrm rot="-1782558">
              <a:off x="6374068" y="329696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8"/>
            <p:cNvSpPr/>
            <p:nvPr/>
          </p:nvSpPr>
          <p:spPr>
            <a:xfrm rot="-1782558">
              <a:off x="6368129" y="328650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8"/>
            <p:cNvSpPr/>
            <p:nvPr/>
          </p:nvSpPr>
          <p:spPr>
            <a:xfrm rot="-1782558">
              <a:off x="6362107" y="32759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8"/>
            <p:cNvSpPr/>
            <p:nvPr/>
          </p:nvSpPr>
          <p:spPr>
            <a:xfrm rot="-1782558">
              <a:off x="6329122" y="32181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8"/>
            <p:cNvSpPr/>
            <p:nvPr/>
          </p:nvSpPr>
          <p:spPr>
            <a:xfrm rot="-1782558">
              <a:off x="6336564" y="32313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8"/>
            <p:cNvSpPr/>
            <p:nvPr/>
          </p:nvSpPr>
          <p:spPr>
            <a:xfrm rot="-1782558">
              <a:off x="6342586" y="324187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8"/>
            <p:cNvSpPr/>
            <p:nvPr/>
          </p:nvSpPr>
          <p:spPr>
            <a:xfrm rot="-1782558">
              <a:off x="6348655" y="32523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8"/>
            <p:cNvSpPr/>
            <p:nvPr/>
          </p:nvSpPr>
          <p:spPr>
            <a:xfrm rot="-1782558">
              <a:off x="6277216" y="3216894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8"/>
            <p:cNvSpPr/>
            <p:nvPr/>
          </p:nvSpPr>
          <p:spPr>
            <a:xfrm rot="-1782558">
              <a:off x="6270530" y="3155243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8"/>
            <p:cNvSpPr/>
            <p:nvPr/>
          </p:nvSpPr>
          <p:spPr>
            <a:xfrm rot="-1782558">
              <a:off x="6315671" y="319456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8"/>
            <p:cNvSpPr/>
            <p:nvPr/>
          </p:nvSpPr>
          <p:spPr>
            <a:xfrm rot="-1782558">
              <a:off x="6309649" y="318415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8"/>
            <p:cNvSpPr/>
            <p:nvPr/>
          </p:nvSpPr>
          <p:spPr>
            <a:xfrm rot="-1782558">
              <a:off x="6303710" y="31735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8"/>
            <p:cNvSpPr/>
            <p:nvPr/>
          </p:nvSpPr>
          <p:spPr>
            <a:xfrm rot="-1782558">
              <a:off x="6296185" y="316047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8"/>
            <p:cNvSpPr/>
            <p:nvPr/>
          </p:nvSpPr>
          <p:spPr>
            <a:xfrm rot="-1782558">
              <a:off x="6264799" y="310528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8"/>
            <p:cNvSpPr/>
            <p:nvPr/>
          </p:nvSpPr>
          <p:spPr>
            <a:xfrm rot="-1782558">
              <a:off x="6270726" y="311579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8"/>
            <p:cNvSpPr/>
            <p:nvPr/>
          </p:nvSpPr>
          <p:spPr>
            <a:xfrm rot="-1782558">
              <a:off x="6276795" y="312638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8"/>
            <p:cNvSpPr/>
            <p:nvPr/>
          </p:nvSpPr>
          <p:spPr>
            <a:xfrm rot="-1782558">
              <a:off x="6284237" y="31395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8"/>
            <p:cNvSpPr/>
            <p:nvPr/>
          </p:nvSpPr>
          <p:spPr>
            <a:xfrm rot="-1782558">
              <a:off x="6212798" y="3103985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8"/>
            <p:cNvSpPr/>
            <p:nvPr/>
          </p:nvSpPr>
          <p:spPr>
            <a:xfrm rot="-1782558">
              <a:off x="6206111" y="3042334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8"/>
            <p:cNvSpPr/>
            <p:nvPr/>
          </p:nvSpPr>
          <p:spPr>
            <a:xfrm rot="-1782558">
              <a:off x="6251252" y="308175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8"/>
            <p:cNvSpPr/>
            <p:nvPr/>
          </p:nvSpPr>
          <p:spPr>
            <a:xfrm rot="-1782558">
              <a:off x="6245313" y="3071196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10"/>
                  </a:moveTo>
                  <a:lnTo>
                    <a:pt x="48160" y="-10"/>
                  </a:lnTo>
                  <a:lnTo>
                    <a:pt x="48160" y="3038"/>
                  </a:lnTo>
                  <a:lnTo>
                    <a:pt x="-227" y="30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8"/>
            <p:cNvSpPr/>
            <p:nvPr/>
          </p:nvSpPr>
          <p:spPr>
            <a:xfrm rot="-1782558">
              <a:off x="6239386" y="306078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8"/>
            <p:cNvSpPr/>
            <p:nvPr/>
          </p:nvSpPr>
          <p:spPr>
            <a:xfrm rot="-1782558">
              <a:off x="6231862" y="3047568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8"/>
            <p:cNvSpPr/>
            <p:nvPr/>
          </p:nvSpPr>
          <p:spPr>
            <a:xfrm rot="-1782558">
              <a:off x="6200380" y="2992472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8"/>
            <p:cNvSpPr/>
            <p:nvPr/>
          </p:nvSpPr>
          <p:spPr>
            <a:xfrm rot="-1782558">
              <a:off x="6206402" y="300298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8"/>
            <p:cNvSpPr/>
            <p:nvPr/>
          </p:nvSpPr>
          <p:spPr>
            <a:xfrm rot="-1782558">
              <a:off x="6213844" y="3016147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8"/>
            <p:cNvSpPr/>
            <p:nvPr/>
          </p:nvSpPr>
          <p:spPr>
            <a:xfrm rot="-1782558">
              <a:off x="6219770" y="3026561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8"/>
            <p:cNvSpPr/>
            <p:nvPr/>
          </p:nvSpPr>
          <p:spPr>
            <a:xfrm rot="-1782558">
              <a:off x="6145769" y="2992673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8"/>
            <p:cNvSpPr/>
            <p:nvPr/>
          </p:nvSpPr>
          <p:spPr>
            <a:xfrm rot="-1782558">
              <a:off x="6082552" y="2875652"/>
              <a:ext cx="96561" cy="5993"/>
            </a:xfrm>
            <a:custGeom>
              <a:avLst/>
              <a:gdLst/>
              <a:ahLst/>
              <a:cxnLst/>
              <a:rect l="l" t="t" r="r" b="b"/>
              <a:pathLst>
                <a:path w="96678" h="6000" extrusionOk="0">
                  <a:moveTo>
                    <a:pt x="-227" y="-9"/>
                  </a:moveTo>
                  <a:lnTo>
                    <a:pt x="96452" y="-9"/>
                  </a:lnTo>
                  <a:lnTo>
                    <a:pt x="96452" y="5991"/>
                  </a:lnTo>
                  <a:lnTo>
                    <a:pt x="-227" y="5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8"/>
            <p:cNvSpPr/>
            <p:nvPr/>
          </p:nvSpPr>
          <p:spPr>
            <a:xfrm rot="-1782558">
              <a:off x="6139035" y="2930940"/>
              <a:ext cx="69448" cy="3044"/>
            </a:xfrm>
            <a:custGeom>
              <a:avLst/>
              <a:gdLst/>
              <a:ahLst/>
              <a:cxnLst/>
              <a:rect l="l" t="t" r="r" b="b"/>
              <a:pathLst>
                <a:path w="69532" h="3048" extrusionOk="0">
                  <a:moveTo>
                    <a:pt x="-227" y="-9"/>
                  </a:moveTo>
                  <a:lnTo>
                    <a:pt x="69306" y="-9"/>
                  </a:lnTo>
                  <a:lnTo>
                    <a:pt x="69306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8"/>
            <p:cNvSpPr/>
            <p:nvPr/>
          </p:nvSpPr>
          <p:spPr>
            <a:xfrm rot="-1782558">
              <a:off x="6184307" y="297039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8"/>
            <p:cNvSpPr/>
            <p:nvPr/>
          </p:nvSpPr>
          <p:spPr>
            <a:xfrm rot="-1782558">
              <a:off x="6178285" y="29598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8"/>
            <p:cNvSpPr/>
            <p:nvPr/>
          </p:nvSpPr>
          <p:spPr>
            <a:xfrm rot="-1782558">
              <a:off x="6170760" y="2946765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8"/>
            <p:cNvSpPr/>
            <p:nvPr/>
          </p:nvSpPr>
          <p:spPr>
            <a:xfrm rot="-1782558">
              <a:off x="6164821" y="2936209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8"/>
            <p:cNvSpPr/>
            <p:nvPr/>
          </p:nvSpPr>
          <p:spPr>
            <a:xfrm rot="-1782558">
              <a:off x="6133352" y="2881160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8"/>
            <p:cNvSpPr/>
            <p:nvPr/>
          </p:nvSpPr>
          <p:spPr>
            <a:xfrm rot="-1782558">
              <a:off x="6139374" y="289157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8"/>
            <p:cNvSpPr/>
            <p:nvPr/>
          </p:nvSpPr>
          <p:spPr>
            <a:xfrm rot="-1782558">
              <a:off x="6145301" y="2902084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8"/>
            <p:cNvSpPr/>
            <p:nvPr/>
          </p:nvSpPr>
          <p:spPr>
            <a:xfrm rot="-1782558">
              <a:off x="6151323" y="2912593"/>
              <a:ext cx="48328" cy="3044"/>
            </a:xfrm>
            <a:custGeom>
              <a:avLst/>
              <a:gdLst/>
              <a:ahLst/>
              <a:cxnLst/>
              <a:rect l="l" t="t" r="r" b="b"/>
              <a:pathLst>
                <a:path w="48387" h="3048" extrusionOk="0">
                  <a:moveTo>
                    <a:pt x="-227" y="-9"/>
                  </a:moveTo>
                  <a:lnTo>
                    <a:pt x="48160" y="-9"/>
                  </a:lnTo>
                  <a:lnTo>
                    <a:pt x="48160" y="3039"/>
                  </a:lnTo>
                  <a:lnTo>
                    <a:pt x="-227" y="30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5" name="Google Shape;1735;p8"/>
          <p:cNvGrpSpPr/>
          <p:nvPr/>
        </p:nvGrpSpPr>
        <p:grpSpPr>
          <a:xfrm rot="-3257908">
            <a:off x="1814466" y="2493793"/>
            <a:ext cx="2088696" cy="2686432"/>
            <a:chOff x="1315459" y="2611103"/>
            <a:chExt cx="1345200" cy="1730100"/>
          </a:xfrm>
        </p:grpSpPr>
        <p:sp>
          <p:nvSpPr>
            <p:cNvPr id="1736" name="Google Shape;1736;p8"/>
            <p:cNvSpPr/>
            <p:nvPr/>
          </p:nvSpPr>
          <p:spPr>
            <a:xfrm>
              <a:off x="1315459" y="2611103"/>
              <a:ext cx="1345200" cy="1730100"/>
            </a:xfrm>
            <a:prstGeom prst="roundRect">
              <a:avLst>
                <a:gd name="adj" fmla="val 6170"/>
              </a:avLst>
            </a:prstGeom>
            <a:solidFill>
              <a:srgbClr val="4D4D4D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8"/>
            <p:cNvSpPr/>
            <p:nvPr/>
          </p:nvSpPr>
          <p:spPr>
            <a:xfrm>
              <a:off x="1417522" y="2694930"/>
              <a:ext cx="1127083" cy="273474"/>
            </a:xfrm>
            <a:custGeom>
              <a:avLst/>
              <a:gdLst/>
              <a:ahLst/>
              <a:cxnLst/>
              <a:rect l="l" t="t" r="r" b="b"/>
              <a:pathLst>
                <a:path w="1127083" h="273474" extrusionOk="0">
                  <a:moveTo>
                    <a:pt x="0" y="0"/>
                  </a:moveTo>
                  <a:lnTo>
                    <a:pt x="1127084" y="0"/>
                  </a:lnTo>
                  <a:lnTo>
                    <a:pt x="1127084" y="273474"/>
                  </a:lnTo>
                  <a:lnTo>
                    <a:pt x="0" y="27347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8"/>
            <p:cNvSpPr/>
            <p:nvPr/>
          </p:nvSpPr>
          <p:spPr>
            <a:xfrm>
              <a:off x="1432315" y="2713402"/>
              <a:ext cx="1096793" cy="236531"/>
            </a:xfrm>
            <a:custGeom>
              <a:avLst/>
              <a:gdLst/>
              <a:ahLst/>
              <a:cxnLst/>
              <a:rect l="l" t="t" r="r" b="b"/>
              <a:pathLst>
                <a:path w="1096793" h="236531" extrusionOk="0">
                  <a:moveTo>
                    <a:pt x="0" y="0"/>
                  </a:moveTo>
                  <a:lnTo>
                    <a:pt x="1096793" y="0"/>
                  </a:lnTo>
                  <a:lnTo>
                    <a:pt x="1096793" y="236531"/>
                  </a:lnTo>
                  <a:lnTo>
                    <a:pt x="0" y="236531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8"/>
            <p:cNvSpPr/>
            <p:nvPr/>
          </p:nvSpPr>
          <p:spPr>
            <a:xfrm>
              <a:off x="141752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8"/>
            <p:cNvSpPr/>
            <p:nvPr/>
          </p:nvSpPr>
          <p:spPr>
            <a:xfrm>
              <a:off x="165178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8"/>
            <p:cNvSpPr/>
            <p:nvPr/>
          </p:nvSpPr>
          <p:spPr>
            <a:xfrm>
              <a:off x="18861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8"/>
            <p:cNvSpPr/>
            <p:nvPr/>
          </p:nvSpPr>
          <p:spPr>
            <a:xfrm>
              <a:off x="2120462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8"/>
            <p:cNvSpPr/>
            <p:nvPr/>
          </p:nvSpPr>
          <p:spPr>
            <a:xfrm>
              <a:off x="2354723" y="3051762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8"/>
            <p:cNvSpPr/>
            <p:nvPr/>
          </p:nvSpPr>
          <p:spPr>
            <a:xfrm>
              <a:off x="141752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8"/>
            <p:cNvSpPr/>
            <p:nvPr/>
          </p:nvSpPr>
          <p:spPr>
            <a:xfrm>
              <a:off x="165178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8"/>
            <p:cNvSpPr/>
            <p:nvPr/>
          </p:nvSpPr>
          <p:spPr>
            <a:xfrm>
              <a:off x="18861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8"/>
            <p:cNvSpPr/>
            <p:nvPr/>
          </p:nvSpPr>
          <p:spPr>
            <a:xfrm>
              <a:off x="2120462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8"/>
            <p:cNvSpPr/>
            <p:nvPr/>
          </p:nvSpPr>
          <p:spPr>
            <a:xfrm>
              <a:off x="2354723" y="3299407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8"/>
            <p:cNvSpPr/>
            <p:nvPr/>
          </p:nvSpPr>
          <p:spPr>
            <a:xfrm>
              <a:off x="141752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8"/>
            <p:cNvSpPr/>
            <p:nvPr/>
          </p:nvSpPr>
          <p:spPr>
            <a:xfrm>
              <a:off x="165178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8"/>
            <p:cNvSpPr/>
            <p:nvPr/>
          </p:nvSpPr>
          <p:spPr>
            <a:xfrm>
              <a:off x="18861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8"/>
            <p:cNvSpPr/>
            <p:nvPr/>
          </p:nvSpPr>
          <p:spPr>
            <a:xfrm>
              <a:off x="2120462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8"/>
            <p:cNvSpPr/>
            <p:nvPr/>
          </p:nvSpPr>
          <p:spPr>
            <a:xfrm>
              <a:off x="2354723" y="3547130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8"/>
            <p:cNvSpPr/>
            <p:nvPr/>
          </p:nvSpPr>
          <p:spPr>
            <a:xfrm>
              <a:off x="141752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8"/>
            <p:cNvSpPr/>
            <p:nvPr/>
          </p:nvSpPr>
          <p:spPr>
            <a:xfrm>
              <a:off x="165178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8"/>
            <p:cNvSpPr/>
            <p:nvPr/>
          </p:nvSpPr>
          <p:spPr>
            <a:xfrm>
              <a:off x="18861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8"/>
            <p:cNvSpPr/>
            <p:nvPr/>
          </p:nvSpPr>
          <p:spPr>
            <a:xfrm>
              <a:off x="2120462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8"/>
            <p:cNvSpPr/>
            <p:nvPr/>
          </p:nvSpPr>
          <p:spPr>
            <a:xfrm>
              <a:off x="2354723" y="379477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8"/>
            <p:cNvSpPr/>
            <p:nvPr/>
          </p:nvSpPr>
          <p:spPr>
            <a:xfrm>
              <a:off x="1432315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8"/>
            <p:cNvSpPr/>
            <p:nvPr/>
          </p:nvSpPr>
          <p:spPr>
            <a:xfrm>
              <a:off x="1666107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8"/>
            <p:cNvSpPr/>
            <p:nvPr/>
          </p:nvSpPr>
          <p:spPr>
            <a:xfrm>
              <a:off x="1899898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8"/>
            <p:cNvSpPr/>
            <p:nvPr/>
          </p:nvSpPr>
          <p:spPr>
            <a:xfrm>
              <a:off x="2133690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8"/>
            <p:cNvSpPr/>
            <p:nvPr/>
          </p:nvSpPr>
          <p:spPr>
            <a:xfrm>
              <a:off x="2367481" y="3051762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8"/>
            <p:cNvSpPr/>
            <p:nvPr/>
          </p:nvSpPr>
          <p:spPr>
            <a:xfrm>
              <a:off x="1432315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8"/>
            <p:cNvSpPr/>
            <p:nvPr/>
          </p:nvSpPr>
          <p:spPr>
            <a:xfrm>
              <a:off x="1666107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8"/>
            <p:cNvSpPr/>
            <p:nvPr/>
          </p:nvSpPr>
          <p:spPr>
            <a:xfrm>
              <a:off x="1899898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8"/>
            <p:cNvSpPr/>
            <p:nvPr/>
          </p:nvSpPr>
          <p:spPr>
            <a:xfrm>
              <a:off x="2133690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8"/>
            <p:cNvSpPr/>
            <p:nvPr/>
          </p:nvSpPr>
          <p:spPr>
            <a:xfrm>
              <a:off x="2367481" y="3299407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8"/>
            <p:cNvSpPr/>
            <p:nvPr/>
          </p:nvSpPr>
          <p:spPr>
            <a:xfrm>
              <a:off x="1430437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8"/>
            <p:cNvSpPr/>
            <p:nvPr/>
          </p:nvSpPr>
          <p:spPr>
            <a:xfrm>
              <a:off x="1664228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8"/>
            <p:cNvSpPr/>
            <p:nvPr/>
          </p:nvSpPr>
          <p:spPr>
            <a:xfrm>
              <a:off x="1898020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8"/>
            <p:cNvSpPr/>
            <p:nvPr/>
          </p:nvSpPr>
          <p:spPr>
            <a:xfrm>
              <a:off x="2131733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8"/>
            <p:cNvSpPr/>
            <p:nvPr/>
          </p:nvSpPr>
          <p:spPr>
            <a:xfrm>
              <a:off x="2365525" y="3547130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8"/>
            <p:cNvSpPr/>
            <p:nvPr/>
          </p:nvSpPr>
          <p:spPr>
            <a:xfrm>
              <a:off x="1430437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8"/>
            <p:cNvSpPr/>
            <p:nvPr/>
          </p:nvSpPr>
          <p:spPr>
            <a:xfrm>
              <a:off x="1664228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8"/>
            <p:cNvSpPr/>
            <p:nvPr/>
          </p:nvSpPr>
          <p:spPr>
            <a:xfrm>
              <a:off x="1898020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8"/>
            <p:cNvSpPr/>
            <p:nvPr/>
          </p:nvSpPr>
          <p:spPr>
            <a:xfrm>
              <a:off x="2131733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8"/>
            <p:cNvSpPr/>
            <p:nvPr/>
          </p:nvSpPr>
          <p:spPr>
            <a:xfrm>
              <a:off x="2365525" y="379477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8"/>
            <p:cNvSpPr/>
            <p:nvPr/>
          </p:nvSpPr>
          <p:spPr>
            <a:xfrm>
              <a:off x="2003997" y="2713402"/>
              <a:ext cx="525894" cy="236531"/>
            </a:xfrm>
            <a:custGeom>
              <a:avLst/>
              <a:gdLst/>
              <a:ahLst/>
              <a:cxnLst/>
              <a:rect l="l" t="t" r="r" b="b"/>
              <a:pathLst>
                <a:path w="525894" h="236531" extrusionOk="0">
                  <a:moveTo>
                    <a:pt x="174228" y="0"/>
                  </a:moveTo>
                  <a:lnTo>
                    <a:pt x="525894" y="0"/>
                  </a:lnTo>
                  <a:lnTo>
                    <a:pt x="525894" y="236531"/>
                  </a:lnTo>
                  <a:lnTo>
                    <a:pt x="0" y="236531"/>
                  </a:lnTo>
                  <a:lnTo>
                    <a:pt x="174228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8"/>
            <p:cNvSpPr/>
            <p:nvPr/>
          </p:nvSpPr>
          <p:spPr>
            <a:xfrm>
              <a:off x="141752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8"/>
            <p:cNvSpPr/>
            <p:nvPr/>
          </p:nvSpPr>
          <p:spPr>
            <a:xfrm>
              <a:off x="165178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8"/>
            <p:cNvSpPr/>
            <p:nvPr/>
          </p:nvSpPr>
          <p:spPr>
            <a:xfrm>
              <a:off x="18861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8"/>
            <p:cNvSpPr/>
            <p:nvPr/>
          </p:nvSpPr>
          <p:spPr>
            <a:xfrm>
              <a:off x="2120462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8"/>
            <p:cNvSpPr/>
            <p:nvPr/>
          </p:nvSpPr>
          <p:spPr>
            <a:xfrm>
              <a:off x="2354723" y="4042426"/>
              <a:ext cx="189803" cy="189803"/>
            </a:xfrm>
            <a:custGeom>
              <a:avLst/>
              <a:gdLst/>
              <a:ahLst/>
              <a:cxnLst/>
              <a:rect l="l" t="t" r="r" b="b"/>
              <a:pathLst>
                <a:path w="189803" h="189803" extrusionOk="0">
                  <a:moveTo>
                    <a:pt x="0" y="0"/>
                  </a:moveTo>
                  <a:lnTo>
                    <a:pt x="189804" y="0"/>
                  </a:lnTo>
                  <a:lnTo>
                    <a:pt x="189804" y="189804"/>
                  </a:lnTo>
                  <a:lnTo>
                    <a:pt x="0" y="189804"/>
                  </a:lnTo>
                  <a:close/>
                </a:path>
              </a:pathLst>
            </a:custGeom>
            <a:solidFill>
              <a:srgbClr val="3432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8"/>
            <p:cNvSpPr/>
            <p:nvPr/>
          </p:nvSpPr>
          <p:spPr>
            <a:xfrm>
              <a:off x="1430437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8"/>
            <p:cNvSpPr/>
            <p:nvPr/>
          </p:nvSpPr>
          <p:spPr>
            <a:xfrm>
              <a:off x="1664228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8"/>
            <p:cNvSpPr/>
            <p:nvPr/>
          </p:nvSpPr>
          <p:spPr>
            <a:xfrm>
              <a:off x="1898020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8"/>
            <p:cNvSpPr/>
            <p:nvPr/>
          </p:nvSpPr>
          <p:spPr>
            <a:xfrm>
              <a:off x="2131733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8"/>
            <p:cNvSpPr/>
            <p:nvPr/>
          </p:nvSpPr>
          <p:spPr>
            <a:xfrm>
              <a:off x="2365525" y="4042426"/>
              <a:ext cx="164366" cy="164366"/>
            </a:xfrm>
            <a:custGeom>
              <a:avLst/>
              <a:gdLst/>
              <a:ahLst/>
              <a:cxnLst/>
              <a:rect l="l" t="t" r="r" b="b"/>
              <a:pathLst>
                <a:path w="164366" h="164366" extrusionOk="0">
                  <a:moveTo>
                    <a:pt x="0" y="0"/>
                  </a:moveTo>
                  <a:lnTo>
                    <a:pt x="164366" y="0"/>
                  </a:lnTo>
                  <a:lnTo>
                    <a:pt x="164366" y="164366"/>
                  </a:lnTo>
                  <a:lnTo>
                    <a:pt x="0" y="164366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90" name="Google Shape;1790;p8"/>
          <p:cNvGrpSpPr/>
          <p:nvPr/>
        </p:nvGrpSpPr>
        <p:grpSpPr>
          <a:xfrm rot="-10132101">
            <a:off x="3930351" y="4490021"/>
            <a:ext cx="1350503" cy="2176552"/>
            <a:chOff x="5781734" y="2919412"/>
            <a:chExt cx="632081" cy="1018700"/>
          </a:xfrm>
        </p:grpSpPr>
        <p:sp>
          <p:nvSpPr>
            <p:cNvPr id="1791" name="Google Shape;1791;p8"/>
            <p:cNvSpPr/>
            <p:nvPr/>
          </p:nvSpPr>
          <p:spPr>
            <a:xfrm>
              <a:off x="6257067" y="2919412"/>
              <a:ext cx="130016" cy="123825"/>
            </a:xfrm>
            <a:custGeom>
              <a:avLst/>
              <a:gdLst/>
              <a:ahLst/>
              <a:cxnLst/>
              <a:rect l="l" t="t" r="r" b="b"/>
              <a:pathLst>
                <a:path w="130016" h="123825" extrusionOk="0">
                  <a:moveTo>
                    <a:pt x="71723" y="123825"/>
                  </a:moveTo>
                  <a:lnTo>
                    <a:pt x="130016" y="0"/>
                  </a:lnTo>
                  <a:lnTo>
                    <a:pt x="36004" y="13907"/>
                  </a:lnTo>
                  <a:lnTo>
                    <a:pt x="0" y="90297"/>
                  </a:lnTo>
                  <a:lnTo>
                    <a:pt x="71723" y="123825"/>
                  </a:lnTo>
                  <a:lnTo>
                    <a:pt x="71723" y="123825"/>
                  </a:lnTo>
                  <a:close/>
                </a:path>
              </a:pathLst>
            </a:custGeom>
            <a:solidFill>
              <a:srgbClr val="1D69B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8"/>
            <p:cNvSpPr/>
            <p:nvPr/>
          </p:nvSpPr>
          <p:spPr>
            <a:xfrm>
              <a:off x="6186963" y="2976657"/>
              <a:ext cx="184785" cy="152400"/>
            </a:xfrm>
            <a:custGeom>
              <a:avLst/>
              <a:gdLst/>
              <a:ahLst/>
              <a:cxnLst/>
              <a:rect l="l" t="t" r="r" b="b"/>
              <a:pathLst>
                <a:path w="184785" h="152400" extrusionOk="0">
                  <a:moveTo>
                    <a:pt x="184785" y="68294"/>
                  </a:moveTo>
                  <a:lnTo>
                    <a:pt x="145256" y="152400"/>
                  </a:lnTo>
                  <a:lnTo>
                    <a:pt x="0" y="84106"/>
                  </a:lnTo>
                  <a:lnTo>
                    <a:pt x="39529" y="0"/>
                  </a:lnTo>
                  <a:lnTo>
                    <a:pt x="184785" y="68294"/>
                  </a:lnTo>
                  <a:lnTo>
                    <a:pt x="184785" y="68294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8"/>
            <p:cNvSpPr/>
            <p:nvPr/>
          </p:nvSpPr>
          <p:spPr>
            <a:xfrm>
              <a:off x="6307645" y="2919888"/>
              <a:ext cx="80390" cy="109727"/>
            </a:xfrm>
            <a:custGeom>
              <a:avLst/>
              <a:gdLst/>
              <a:ahLst/>
              <a:cxnLst/>
              <a:rect l="l" t="t" r="r" b="b"/>
              <a:pathLst>
                <a:path w="80390" h="109727" extrusionOk="0">
                  <a:moveTo>
                    <a:pt x="0" y="93726"/>
                  </a:moveTo>
                  <a:lnTo>
                    <a:pt x="38576" y="6001"/>
                  </a:lnTo>
                  <a:lnTo>
                    <a:pt x="80391" y="0"/>
                  </a:lnTo>
                  <a:lnTo>
                    <a:pt x="32004" y="109728"/>
                  </a:lnTo>
                  <a:lnTo>
                    <a:pt x="0" y="93726"/>
                  </a:lnTo>
                  <a:lnTo>
                    <a:pt x="0" y="93726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8"/>
            <p:cNvSpPr/>
            <p:nvPr/>
          </p:nvSpPr>
          <p:spPr>
            <a:xfrm>
              <a:off x="6284023" y="3014662"/>
              <a:ext cx="84581" cy="113156"/>
            </a:xfrm>
            <a:custGeom>
              <a:avLst/>
              <a:gdLst/>
              <a:ahLst/>
              <a:cxnLst/>
              <a:rect l="l" t="t" r="r" b="b"/>
              <a:pathLst>
                <a:path w="84581" h="113156" extrusionOk="0">
                  <a:moveTo>
                    <a:pt x="84582" y="27337"/>
                  </a:moveTo>
                  <a:lnTo>
                    <a:pt x="50101" y="113157"/>
                  </a:lnTo>
                  <a:lnTo>
                    <a:pt x="0" y="85820"/>
                  </a:lnTo>
                  <a:lnTo>
                    <a:pt x="34480" y="0"/>
                  </a:lnTo>
                  <a:lnTo>
                    <a:pt x="84582" y="27337"/>
                  </a:lnTo>
                  <a:lnTo>
                    <a:pt x="84582" y="27337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8"/>
            <p:cNvSpPr/>
            <p:nvPr/>
          </p:nvSpPr>
          <p:spPr>
            <a:xfrm>
              <a:off x="6064377" y="3012090"/>
              <a:ext cx="327945" cy="248316"/>
            </a:xfrm>
            <a:custGeom>
              <a:avLst/>
              <a:gdLst/>
              <a:ahLst/>
              <a:cxnLst/>
              <a:rect l="l" t="t" r="r" b="b"/>
              <a:pathLst>
                <a:path w="327945" h="248316" extrusionOk="0">
                  <a:moveTo>
                    <a:pt x="308705" y="248317"/>
                  </a:moveTo>
                  <a:lnTo>
                    <a:pt x="327946" y="108109"/>
                  </a:lnTo>
                  <a:lnTo>
                    <a:pt x="97822" y="0"/>
                  </a:lnTo>
                  <a:lnTo>
                    <a:pt x="0" y="103346"/>
                  </a:lnTo>
                  <a:lnTo>
                    <a:pt x="308705" y="248317"/>
                  </a:lnTo>
                  <a:lnTo>
                    <a:pt x="308705" y="248317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8"/>
            <p:cNvSpPr/>
            <p:nvPr/>
          </p:nvSpPr>
          <p:spPr>
            <a:xfrm>
              <a:off x="5781734" y="3104485"/>
              <a:ext cx="625778" cy="825503"/>
            </a:xfrm>
            <a:custGeom>
              <a:avLst/>
              <a:gdLst/>
              <a:ahLst/>
              <a:cxnLst/>
              <a:rect l="l" t="t" r="r" b="b"/>
              <a:pathLst>
                <a:path w="625778" h="825503" extrusionOk="0">
                  <a:moveTo>
                    <a:pt x="152620" y="214419"/>
                  </a:moveTo>
                  <a:lnTo>
                    <a:pt x="225010" y="17251"/>
                  </a:lnTo>
                  <a:cubicBezTo>
                    <a:pt x="232144" y="2192"/>
                    <a:pt x="250108" y="-4285"/>
                    <a:pt x="265206" y="2773"/>
                  </a:cubicBezTo>
                  <a:lnTo>
                    <a:pt x="608106" y="163841"/>
                  </a:lnTo>
                  <a:cubicBezTo>
                    <a:pt x="623174" y="170975"/>
                    <a:pt x="629613" y="188968"/>
                    <a:pt x="622488" y="204037"/>
                  </a:cubicBezTo>
                  <a:lnTo>
                    <a:pt x="309307" y="742961"/>
                  </a:lnTo>
                  <a:cubicBezTo>
                    <a:pt x="265968" y="817285"/>
                    <a:pt x="173051" y="846212"/>
                    <a:pt x="95184" y="809636"/>
                  </a:cubicBezTo>
                  <a:lnTo>
                    <a:pt x="95184" y="809636"/>
                  </a:lnTo>
                  <a:cubicBezTo>
                    <a:pt x="17279" y="773146"/>
                    <a:pt x="-19811" y="683163"/>
                    <a:pt x="9745" y="602372"/>
                  </a:cubicBezTo>
                  <a:lnTo>
                    <a:pt x="125188" y="288047"/>
                  </a:lnTo>
                </a:path>
              </a:pathLst>
            </a:custGeom>
            <a:solidFill>
              <a:srgbClr val="30AEE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8"/>
            <p:cNvSpPr/>
            <p:nvPr/>
          </p:nvSpPr>
          <p:spPr>
            <a:xfrm>
              <a:off x="5902802" y="3312652"/>
              <a:ext cx="285996" cy="484112"/>
            </a:xfrm>
            <a:custGeom>
              <a:avLst/>
              <a:gdLst/>
              <a:ahLst/>
              <a:cxnLst/>
              <a:rect l="l" t="t" r="r" b="b"/>
              <a:pathLst>
                <a:path w="285996" h="484112" extrusionOk="0">
                  <a:moveTo>
                    <a:pt x="254057" y="5108"/>
                  </a:moveTo>
                  <a:lnTo>
                    <a:pt x="254057" y="5108"/>
                  </a:lnTo>
                  <a:cubicBezTo>
                    <a:pt x="281451" y="18005"/>
                    <a:pt x="293243" y="50638"/>
                    <a:pt x="280441" y="78070"/>
                  </a:cubicBezTo>
                  <a:lnTo>
                    <a:pt x="104324" y="452497"/>
                  </a:lnTo>
                  <a:cubicBezTo>
                    <a:pt x="91303" y="479872"/>
                    <a:pt x="58661" y="491645"/>
                    <a:pt x="31172" y="478882"/>
                  </a:cubicBezTo>
                  <a:lnTo>
                    <a:pt x="31172" y="478882"/>
                  </a:lnTo>
                  <a:cubicBezTo>
                    <a:pt x="3768" y="465937"/>
                    <a:pt x="-8024" y="433285"/>
                    <a:pt x="4787" y="405825"/>
                  </a:cubicBezTo>
                  <a:lnTo>
                    <a:pt x="181000" y="31397"/>
                  </a:lnTo>
                  <a:cubicBezTo>
                    <a:pt x="193973" y="4032"/>
                    <a:pt x="226615" y="-7712"/>
                    <a:pt x="254057" y="5108"/>
                  </a:cubicBezTo>
                  <a:close/>
                </a:path>
              </a:pathLst>
            </a:custGeom>
            <a:solidFill>
              <a:srgbClr val="2B9FD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8"/>
            <p:cNvSpPr/>
            <p:nvPr/>
          </p:nvSpPr>
          <p:spPr>
            <a:xfrm>
              <a:off x="6313455" y="3087432"/>
              <a:ext cx="80390" cy="169449"/>
            </a:xfrm>
            <a:custGeom>
              <a:avLst/>
              <a:gdLst/>
              <a:ahLst/>
              <a:cxnLst/>
              <a:rect l="l" t="t" r="r" b="b"/>
              <a:pathLst>
                <a:path w="80390" h="169449" extrusionOk="0">
                  <a:moveTo>
                    <a:pt x="19145" y="0"/>
                  </a:moveTo>
                  <a:lnTo>
                    <a:pt x="80391" y="28861"/>
                  </a:lnTo>
                  <a:lnTo>
                    <a:pt x="61150" y="169450"/>
                  </a:lnTo>
                  <a:lnTo>
                    <a:pt x="0" y="140684"/>
                  </a:lnTo>
                  <a:lnTo>
                    <a:pt x="19145" y="0"/>
                  </a:lnTo>
                  <a:lnTo>
                    <a:pt x="19145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8"/>
            <p:cNvSpPr/>
            <p:nvPr/>
          </p:nvSpPr>
          <p:spPr>
            <a:xfrm>
              <a:off x="5848064" y="3239832"/>
              <a:ext cx="565751" cy="698280"/>
            </a:xfrm>
            <a:custGeom>
              <a:avLst/>
              <a:gdLst/>
              <a:ahLst/>
              <a:cxnLst/>
              <a:rect l="l" t="t" r="r" b="b"/>
              <a:pathLst>
                <a:path w="565751" h="698280" extrusionOk="0">
                  <a:moveTo>
                    <a:pt x="-387" y="659239"/>
                  </a:moveTo>
                  <a:cubicBezTo>
                    <a:pt x="68498" y="672069"/>
                    <a:pt x="138002" y="640094"/>
                    <a:pt x="173063" y="579419"/>
                  </a:cubicBezTo>
                  <a:lnTo>
                    <a:pt x="486341" y="40114"/>
                  </a:lnTo>
                  <a:cubicBezTo>
                    <a:pt x="493399" y="25017"/>
                    <a:pt x="486922" y="7053"/>
                    <a:pt x="471863" y="-82"/>
                  </a:cubicBezTo>
                  <a:lnTo>
                    <a:pt x="548063" y="35923"/>
                  </a:lnTo>
                  <a:cubicBezTo>
                    <a:pt x="563084" y="43095"/>
                    <a:pt x="569541" y="61012"/>
                    <a:pt x="562541" y="76118"/>
                  </a:cubicBezTo>
                  <a:lnTo>
                    <a:pt x="249644" y="615710"/>
                  </a:lnTo>
                  <a:cubicBezTo>
                    <a:pt x="206334" y="690071"/>
                    <a:pt x="113389" y="719008"/>
                    <a:pt x="35523" y="682385"/>
                  </a:cubicBezTo>
                  <a:cubicBezTo>
                    <a:pt x="22578" y="676374"/>
                    <a:pt x="10500" y="668659"/>
                    <a:pt x="-387" y="659429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8"/>
            <p:cNvSpPr/>
            <p:nvPr/>
          </p:nvSpPr>
          <p:spPr>
            <a:xfrm>
              <a:off x="5929026" y="3320485"/>
              <a:ext cx="262069" cy="480298"/>
            </a:xfrm>
            <a:custGeom>
              <a:avLst/>
              <a:gdLst/>
              <a:ahLst/>
              <a:cxnLst/>
              <a:rect l="l" t="t" r="r" b="b"/>
              <a:pathLst>
                <a:path w="262069" h="480298" extrusionOk="0">
                  <a:moveTo>
                    <a:pt x="213926" y="1657"/>
                  </a:moveTo>
                  <a:cubicBezTo>
                    <a:pt x="222508" y="-1105"/>
                    <a:pt x="231823" y="-562"/>
                    <a:pt x="240024" y="3181"/>
                  </a:cubicBezTo>
                  <a:cubicBezTo>
                    <a:pt x="261265" y="12706"/>
                    <a:pt x="268028" y="43472"/>
                    <a:pt x="255169" y="70904"/>
                  </a:cubicBezTo>
                  <a:lnTo>
                    <a:pt x="79147" y="445427"/>
                  </a:lnTo>
                  <a:cubicBezTo>
                    <a:pt x="66288" y="472859"/>
                    <a:pt x="38475" y="486956"/>
                    <a:pt x="17330" y="477050"/>
                  </a:cubicBezTo>
                  <a:cubicBezTo>
                    <a:pt x="9290" y="473088"/>
                    <a:pt x="2985" y="466306"/>
                    <a:pt x="-387" y="458000"/>
                  </a:cubicBezTo>
                  <a:cubicBezTo>
                    <a:pt x="15606" y="452504"/>
                    <a:pt x="28569" y="440550"/>
                    <a:pt x="35332" y="425044"/>
                  </a:cubicBezTo>
                  <a:lnTo>
                    <a:pt x="211354" y="50425"/>
                  </a:lnTo>
                  <a:cubicBezTo>
                    <a:pt x="218964" y="35300"/>
                    <a:pt x="219888" y="17688"/>
                    <a:pt x="213926" y="184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1" name="Google Shape;1801;p8"/>
          <p:cNvGrpSpPr/>
          <p:nvPr/>
        </p:nvGrpSpPr>
        <p:grpSpPr>
          <a:xfrm rot="-3072723">
            <a:off x="4041881" y="3263421"/>
            <a:ext cx="3510686" cy="2651481"/>
            <a:chOff x="5102217" y="2695575"/>
            <a:chExt cx="1971523" cy="1489013"/>
          </a:xfrm>
        </p:grpSpPr>
        <p:sp>
          <p:nvSpPr>
            <p:cNvPr id="1802" name="Google Shape;1802;p8"/>
            <p:cNvSpPr/>
            <p:nvPr/>
          </p:nvSpPr>
          <p:spPr>
            <a:xfrm rot="-7581239">
              <a:off x="5112820" y="4076055"/>
              <a:ext cx="108725" cy="81306"/>
            </a:xfrm>
            <a:custGeom>
              <a:avLst/>
              <a:gdLst/>
              <a:ahLst/>
              <a:cxnLst/>
              <a:rect l="l" t="t" r="r" b="b"/>
              <a:pathLst>
                <a:path w="108775" h="81343" extrusionOk="0">
                  <a:moveTo>
                    <a:pt x="53781" y="-51"/>
                  </a:moveTo>
                  <a:lnTo>
                    <a:pt x="53781" y="-51"/>
                  </a:lnTo>
                  <a:cubicBezTo>
                    <a:pt x="83823" y="-51"/>
                    <a:pt x="108169" y="24295"/>
                    <a:pt x="108169" y="54337"/>
                  </a:cubicBezTo>
                  <a:lnTo>
                    <a:pt x="108169" y="81292"/>
                  </a:lnTo>
                  <a:lnTo>
                    <a:pt x="108169" y="81292"/>
                  </a:lnTo>
                  <a:lnTo>
                    <a:pt x="-606" y="81292"/>
                  </a:lnTo>
                  <a:lnTo>
                    <a:pt x="-606" y="81292"/>
                  </a:lnTo>
                  <a:lnTo>
                    <a:pt x="-606" y="54337"/>
                  </a:lnTo>
                  <a:cubicBezTo>
                    <a:pt x="-606" y="24295"/>
                    <a:pt x="23740" y="-51"/>
                    <a:pt x="53781" y="-51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8"/>
            <p:cNvSpPr/>
            <p:nvPr/>
          </p:nvSpPr>
          <p:spPr>
            <a:xfrm>
              <a:off x="5114864" y="4046981"/>
              <a:ext cx="66735" cy="93630"/>
            </a:xfrm>
            <a:custGeom>
              <a:avLst/>
              <a:gdLst/>
              <a:ahLst/>
              <a:cxnLst/>
              <a:rect l="l" t="t" r="r" b="b"/>
              <a:pathLst>
                <a:path w="66735" h="93630" extrusionOk="0">
                  <a:moveTo>
                    <a:pt x="17456" y="24904"/>
                  </a:moveTo>
                  <a:lnTo>
                    <a:pt x="51365" y="-51"/>
                  </a:lnTo>
                  <a:lnTo>
                    <a:pt x="66130" y="20047"/>
                  </a:lnTo>
                  <a:lnTo>
                    <a:pt x="32221" y="45002"/>
                  </a:lnTo>
                  <a:cubicBezTo>
                    <a:pt x="14790" y="57861"/>
                    <a:pt x="8980" y="79578"/>
                    <a:pt x="19266" y="93580"/>
                  </a:cubicBezTo>
                  <a:lnTo>
                    <a:pt x="4503" y="73577"/>
                  </a:lnTo>
                  <a:cubicBezTo>
                    <a:pt x="-5785" y="59575"/>
                    <a:pt x="-69" y="37477"/>
                    <a:pt x="17456" y="24904"/>
                  </a:cubicBezTo>
                  <a:close/>
                </a:path>
              </a:pathLst>
            </a:custGeom>
            <a:solidFill>
              <a:srgbClr val="D92E0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8"/>
            <p:cNvSpPr/>
            <p:nvPr/>
          </p:nvSpPr>
          <p:spPr>
            <a:xfrm rot="-7581239">
              <a:off x="5167396" y="4104782"/>
              <a:ext cx="36463" cy="62073"/>
            </a:xfrm>
            <a:custGeom>
              <a:avLst/>
              <a:gdLst/>
              <a:ahLst/>
              <a:cxnLst/>
              <a:rect l="l" t="t" r="r" b="b"/>
              <a:pathLst>
                <a:path w="36480" h="62102" extrusionOk="0">
                  <a:moveTo>
                    <a:pt x="17682" y="-51"/>
                  </a:moveTo>
                  <a:lnTo>
                    <a:pt x="17682" y="-51"/>
                  </a:lnTo>
                  <a:cubicBezTo>
                    <a:pt x="27674" y="-4"/>
                    <a:pt x="35770" y="8055"/>
                    <a:pt x="35875" y="18046"/>
                  </a:cubicBezTo>
                  <a:lnTo>
                    <a:pt x="35875" y="62052"/>
                  </a:lnTo>
                  <a:lnTo>
                    <a:pt x="35875" y="62052"/>
                  </a:lnTo>
                  <a:lnTo>
                    <a:pt x="-606" y="62052"/>
                  </a:lnTo>
                  <a:lnTo>
                    <a:pt x="-606" y="62052"/>
                  </a:lnTo>
                  <a:lnTo>
                    <a:pt x="-606" y="18046"/>
                  </a:lnTo>
                  <a:cubicBezTo>
                    <a:pt x="-501" y="8017"/>
                    <a:pt x="7652" y="-51"/>
                    <a:pt x="17682" y="-51"/>
                  </a:cubicBezTo>
                  <a:close/>
                </a:path>
              </a:pathLst>
            </a:custGeom>
            <a:solidFill>
              <a:srgbClr val="FF79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8"/>
            <p:cNvSpPr/>
            <p:nvPr/>
          </p:nvSpPr>
          <p:spPr>
            <a:xfrm rot="-7581239">
              <a:off x="5171823" y="4030375"/>
              <a:ext cx="112247" cy="82162"/>
            </a:xfrm>
            <a:custGeom>
              <a:avLst/>
              <a:gdLst/>
              <a:ahLst/>
              <a:cxnLst/>
              <a:rect l="l" t="t" r="r" b="b"/>
              <a:pathLst>
                <a:path w="112299" h="82200" extrusionOk="0">
                  <a:moveTo>
                    <a:pt x="-606" y="-51"/>
                  </a:moveTo>
                  <a:lnTo>
                    <a:pt x="111693" y="-51"/>
                  </a:lnTo>
                  <a:lnTo>
                    <a:pt x="111693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8"/>
            <p:cNvSpPr/>
            <p:nvPr/>
          </p:nvSpPr>
          <p:spPr>
            <a:xfrm rot="-7581239">
              <a:off x="5232294" y="4060981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8"/>
            <p:cNvSpPr/>
            <p:nvPr/>
          </p:nvSpPr>
          <p:spPr>
            <a:xfrm rot="-7581239">
              <a:off x="5187223" y="3999708"/>
              <a:ext cx="36463" cy="82162"/>
            </a:xfrm>
            <a:custGeom>
              <a:avLst/>
              <a:gdLst/>
              <a:ahLst/>
              <a:cxnLst/>
              <a:rect l="l" t="t" r="r" b="b"/>
              <a:pathLst>
                <a:path w="36480" h="82200" extrusionOk="0">
                  <a:moveTo>
                    <a:pt x="-606" y="-51"/>
                  </a:moveTo>
                  <a:lnTo>
                    <a:pt x="35875" y="-51"/>
                  </a:lnTo>
                  <a:lnTo>
                    <a:pt x="35875" y="82150"/>
                  </a:lnTo>
                  <a:lnTo>
                    <a:pt x="-606" y="8215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8"/>
            <p:cNvSpPr/>
            <p:nvPr/>
          </p:nvSpPr>
          <p:spPr>
            <a:xfrm>
              <a:off x="5200173" y="4050792"/>
              <a:ext cx="52959" cy="72009"/>
            </a:xfrm>
            <a:custGeom>
              <a:avLst/>
              <a:gdLst/>
              <a:ahLst/>
              <a:cxnLst/>
              <a:rect l="l" t="t" r="r" b="b"/>
              <a:pathLst>
                <a:path w="52959" h="72009" extrusionOk="0">
                  <a:moveTo>
                    <a:pt x="52959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8"/>
            <p:cNvSpPr/>
            <p:nvPr/>
          </p:nvSpPr>
          <p:spPr>
            <a:xfrm>
              <a:off x="5224081" y="4033170"/>
              <a:ext cx="53054" cy="72009"/>
            </a:xfrm>
            <a:custGeom>
              <a:avLst/>
              <a:gdLst/>
              <a:ahLst/>
              <a:cxnLst/>
              <a:rect l="l" t="t" r="r" b="b"/>
              <a:pathLst>
                <a:path w="53054" h="72009" extrusionOk="0">
                  <a:moveTo>
                    <a:pt x="53054" y="72009"/>
                  </a:move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999999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8"/>
            <p:cNvSpPr/>
            <p:nvPr/>
          </p:nvSpPr>
          <p:spPr>
            <a:xfrm>
              <a:off x="6844664" y="2732521"/>
              <a:ext cx="169677" cy="153839"/>
            </a:xfrm>
            <a:custGeom>
              <a:avLst/>
              <a:gdLst/>
              <a:ahLst/>
              <a:cxnLst/>
              <a:rect l="l" t="t" r="r" b="b"/>
              <a:pathLst>
                <a:path w="169677" h="153839" extrusionOk="0">
                  <a:moveTo>
                    <a:pt x="66069" y="153788"/>
                  </a:moveTo>
                  <a:lnTo>
                    <a:pt x="-606" y="64920"/>
                  </a:lnTo>
                  <a:lnTo>
                    <a:pt x="62354" y="36345"/>
                  </a:lnTo>
                  <a:lnTo>
                    <a:pt x="135601" y="3579"/>
                  </a:lnTo>
                  <a:lnTo>
                    <a:pt x="142745" y="436"/>
                  </a:lnTo>
                  <a:cubicBezTo>
                    <a:pt x="145622" y="-661"/>
                    <a:pt x="148889" y="134"/>
                    <a:pt x="150937" y="2436"/>
                  </a:cubicBezTo>
                  <a:cubicBezTo>
                    <a:pt x="153413" y="5865"/>
                    <a:pt x="150937" y="11961"/>
                    <a:pt x="144936" y="16724"/>
                  </a:cubicBezTo>
                  <a:cubicBezTo>
                    <a:pt x="148784" y="13101"/>
                    <a:pt x="154290" y="11860"/>
                    <a:pt x="159319" y="13485"/>
                  </a:cubicBezTo>
                  <a:cubicBezTo>
                    <a:pt x="162748" y="15866"/>
                    <a:pt x="160938" y="23010"/>
                    <a:pt x="153699" y="29106"/>
                  </a:cubicBezTo>
                  <a:cubicBezTo>
                    <a:pt x="157271" y="25974"/>
                    <a:pt x="162090" y="24673"/>
                    <a:pt x="166748" y="25582"/>
                  </a:cubicBezTo>
                  <a:cubicBezTo>
                    <a:pt x="169701" y="27011"/>
                    <a:pt x="169987" y="31678"/>
                    <a:pt x="166748" y="36726"/>
                  </a:cubicBezTo>
                  <a:lnTo>
                    <a:pt x="161605" y="42822"/>
                  </a:lnTo>
                  <a:cubicBezTo>
                    <a:pt x="161081" y="43322"/>
                    <a:pt x="160604" y="43863"/>
                    <a:pt x="160176" y="44441"/>
                  </a:cubicBezTo>
                  <a:lnTo>
                    <a:pt x="135316" y="73016"/>
                  </a:lnTo>
                  <a:lnTo>
                    <a:pt x="131315" y="77684"/>
                  </a:lnTo>
                  <a:cubicBezTo>
                    <a:pt x="127315" y="82256"/>
                    <a:pt x="123219" y="87209"/>
                    <a:pt x="119028" y="92066"/>
                  </a:cubicBezTo>
                  <a:lnTo>
                    <a:pt x="114837" y="97019"/>
                  </a:lnTo>
                  <a:lnTo>
                    <a:pt x="112646" y="99401"/>
                  </a:lnTo>
                  <a:lnTo>
                    <a:pt x="67403" y="15216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8"/>
            <p:cNvSpPr/>
            <p:nvPr/>
          </p:nvSpPr>
          <p:spPr>
            <a:xfrm>
              <a:off x="6842379" y="2728436"/>
              <a:ext cx="162401" cy="106679"/>
            </a:xfrm>
            <a:custGeom>
              <a:avLst/>
              <a:gdLst/>
              <a:ahLst/>
              <a:cxnLst/>
              <a:rect l="l" t="t" r="r" b="b"/>
              <a:pathLst>
                <a:path w="162401" h="106679" extrusionOk="0">
                  <a:moveTo>
                    <a:pt x="158115" y="0"/>
                  </a:moveTo>
                  <a:lnTo>
                    <a:pt x="162401" y="10668"/>
                  </a:lnTo>
                  <a:lnTo>
                    <a:pt x="14954" y="106680"/>
                  </a:lnTo>
                  <a:lnTo>
                    <a:pt x="0" y="70580"/>
                  </a:lnTo>
                  <a:lnTo>
                    <a:pt x="1581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8"/>
            <p:cNvSpPr/>
            <p:nvPr/>
          </p:nvSpPr>
          <p:spPr>
            <a:xfrm>
              <a:off x="6877526" y="2753010"/>
              <a:ext cx="143160" cy="136588"/>
            </a:xfrm>
            <a:custGeom>
              <a:avLst/>
              <a:gdLst/>
              <a:ahLst/>
              <a:cxnLst/>
              <a:rect l="l" t="t" r="r" b="b"/>
              <a:pathLst>
                <a:path w="143160" h="136588" extrusionOk="0">
                  <a:moveTo>
                    <a:pt x="143161" y="6667"/>
                  </a:moveTo>
                  <a:lnTo>
                    <a:pt x="134302" y="0"/>
                  </a:lnTo>
                  <a:lnTo>
                    <a:pt x="0" y="113443"/>
                  </a:lnTo>
                  <a:lnTo>
                    <a:pt x="29813" y="136589"/>
                  </a:lnTo>
                  <a:lnTo>
                    <a:pt x="143161" y="6667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8"/>
            <p:cNvSpPr/>
            <p:nvPr/>
          </p:nvSpPr>
          <p:spPr>
            <a:xfrm>
              <a:off x="6984396" y="2695575"/>
              <a:ext cx="89344" cy="76295"/>
            </a:xfrm>
            <a:custGeom>
              <a:avLst/>
              <a:gdLst/>
              <a:ahLst/>
              <a:cxnLst/>
              <a:rect l="l" t="t" r="r" b="b"/>
              <a:pathLst>
                <a:path w="89344" h="76295" extrusionOk="0">
                  <a:moveTo>
                    <a:pt x="23302" y="76244"/>
                  </a:moveTo>
                  <a:cubicBezTo>
                    <a:pt x="26636" y="71196"/>
                    <a:pt x="26445" y="66719"/>
                    <a:pt x="23302" y="65100"/>
                  </a:cubicBezTo>
                  <a:cubicBezTo>
                    <a:pt x="18644" y="64205"/>
                    <a:pt x="13824" y="65506"/>
                    <a:pt x="10253" y="68624"/>
                  </a:cubicBezTo>
                  <a:cubicBezTo>
                    <a:pt x="17587" y="62909"/>
                    <a:pt x="19778" y="55384"/>
                    <a:pt x="15873" y="53003"/>
                  </a:cubicBezTo>
                  <a:cubicBezTo>
                    <a:pt x="10872" y="51394"/>
                    <a:pt x="5405" y="52635"/>
                    <a:pt x="1585" y="56242"/>
                  </a:cubicBezTo>
                  <a:cubicBezTo>
                    <a:pt x="7395" y="51765"/>
                    <a:pt x="10062" y="45383"/>
                    <a:pt x="7586" y="41954"/>
                  </a:cubicBezTo>
                  <a:cubicBezTo>
                    <a:pt x="5528" y="39666"/>
                    <a:pt x="2299" y="38839"/>
                    <a:pt x="-606" y="39859"/>
                  </a:cubicBezTo>
                  <a:lnTo>
                    <a:pt x="88739" y="-51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8"/>
            <p:cNvSpPr/>
            <p:nvPr/>
          </p:nvSpPr>
          <p:spPr>
            <a:xfrm>
              <a:off x="5223605" y="2791926"/>
              <a:ext cx="1696478" cy="1302585"/>
            </a:xfrm>
            <a:custGeom>
              <a:avLst/>
              <a:gdLst/>
              <a:ahLst/>
              <a:cxnLst/>
              <a:rect l="l" t="t" r="r" b="b"/>
              <a:pathLst>
                <a:path w="1696478" h="1302585" extrusionOk="0">
                  <a:moveTo>
                    <a:pt x="1681795" y="98289"/>
                  </a:moveTo>
                  <a:lnTo>
                    <a:pt x="1681795" y="98289"/>
                  </a:lnTo>
                  <a:lnTo>
                    <a:pt x="66640" y="1302534"/>
                  </a:lnTo>
                  <a:lnTo>
                    <a:pt x="-606" y="1213285"/>
                  </a:lnTo>
                  <a:lnTo>
                    <a:pt x="1614548" y="9325"/>
                  </a:lnTo>
                  <a:lnTo>
                    <a:pt x="1614548" y="9325"/>
                  </a:lnTo>
                  <a:cubicBezTo>
                    <a:pt x="1615511" y="8339"/>
                    <a:pt x="1616558" y="7447"/>
                    <a:pt x="1617692" y="6658"/>
                  </a:cubicBezTo>
                  <a:cubicBezTo>
                    <a:pt x="1629217" y="-2010"/>
                    <a:pt x="1643599" y="-2295"/>
                    <a:pt x="1649791" y="5896"/>
                  </a:cubicBezTo>
                  <a:cubicBezTo>
                    <a:pt x="1655982" y="14088"/>
                    <a:pt x="1652362" y="24946"/>
                    <a:pt x="1643028" y="33900"/>
                  </a:cubicBezTo>
                  <a:lnTo>
                    <a:pt x="1643028" y="33900"/>
                  </a:lnTo>
                  <a:cubicBezTo>
                    <a:pt x="1651591" y="27287"/>
                    <a:pt x="1663688" y="27852"/>
                    <a:pt x="1671603" y="35233"/>
                  </a:cubicBezTo>
                  <a:cubicBezTo>
                    <a:pt x="1677223" y="42758"/>
                    <a:pt x="1674175" y="54283"/>
                    <a:pt x="1664841" y="63237"/>
                  </a:cubicBezTo>
                  <a:lnTo>
                    <a:pt x="1664841" y="63237"/>
                  </a:lnTo>
                  <a:cubicBezTo>
                    <a:pt x="1675699" y="56760"/>
                    <a:pt x="1688081" y="57141"/>
                    <a:pt x="1693416" y="64570"/>
                  </a:cubicBezTo>
                  <a:cubicBezTo>
                    <a:pt x="1698750" y="72000"/>
                    <a:pt x="1695320" y="86478"/>
                    <a:pt x="1683891" y="95050"/>
                  </a:cubicBezTo>
                  <a:cubicBezTo>
                    <a:pt x="1683281" y="96185"/>
                    <a:pt x="1682576" y="97268"/>
                    <a:pt x="1681795" y="98289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8"/>
            <p:cNvSpPr/>
            <p:nvPr/>
          </p:nvSpPr>
          <p:spPr>
            <a:xfrm>
              <a:off x="5224558" y="2791830"/>
              <a:ext cx="1653540" cy="1241530"/>
            </a:xfrm>
            <a:custGeom>
              <a:avLst/>
              <a:gdLst/>
              <a:ahLst/>
              <a:cxnLst/>
              <a:rect l="l" t="t" r="r" b="b"/>
              <a:pathLst>
                <a:path w="1653540" h="1241530" extrusionOk="0">
                  <a:moveTo>
                    <a:pt x="1648552" y="28089"/>
                  </a:moveTo>
                  <a:lnTo>
                    <a:pt x="20635" y="1241479"/>
                  </a:lnTo>
                  <a:lnTo>
                    <a:pt x="-606" y="1212904"/>
                  </a:lnTo>
                  <a:lnTo>
                    <a:pt x="1614738" y="9325"/>
                  </a:lnTo>
                  <a:lnTo>
                    <a:pt x="1614738" y="9325"/>
                  </a:lnTo>
                  <a:cubicBezTo>
                    <a:pt x="1615758" y="8362"/>
                    <a:pt x="1616834" y="7471"/>
                    <a:pt x="1617977" y="6658"/>
                  </a:cubicBezTo>
                  <a:cubicBezTo>
                    <a:pt x="1629502" y="-2010"/>
                    <a:pt x="1643885" y="-2295"/>
                    <a:pt x="1650076" y="5896"/>
                  </a:cubicBezTo>
                  <a:cubicBezTo>
                    <a:pt x="1654391" y="12853"/>
                    <a:pt x="1653772" y="21788"/>
                    <a:pt x="1648552" y="28089"/>
                  </a:cubicBezTo>
                  <a:close/>
                </a:path>
              </a:pathLst>
            </a:custGeom>
            <a:solidFill>
              <a:srgbClr val="F8A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8"/>
            <p:cNvSpPr/>
            <p:nvPr/>
          </p:nvSpPr>
          <p:spPr>
            <a:xfrm>
              <a:off x="5268277" y="2851392"/>
              <a:ext cx="1654641" cy="1243119"/>
            </a:xfrm>
            <a:custGeom>
              <a:avLst/>
              <a:gdLst/>
              <a:ahLst/>
              <a:cxnLst/>
              <a:rect l="l" t="t" r="r" b="b"/>
              <a:pathLst>
                <a:path w="1654641" h="1243119" extrusionOk="0">
                  <a:moveTo>
                    <a:pt x="1649886" y="29679"/>
                  </a:moveTo>
                  <a:lnTo>
                    <a:pt x="21968" y="1243069"/>
                  </a:lnTo>
                  <a:lnTo>
                    <a:pt x="-606" y="1213065"/>
                  </a:lnTo>
                  <a:lnTo>
                    <a:pt x="1614644" y="9105"/>
                  </a:lnTo>
                  <a:lnTo>
                    <a:pt x="1614644" y="9105"/>
                  </a:lnTo>
                  <a:cubicBezTo>
                    <a:pt x="1615606" y="8088"/>
                    <a:pt x="1616653" y="7164"/>
                    <a:pt x="1617787" y="6343"/>
                  </a:cubicBezTo>
                  <a:cubicBezTo>
                    <a:pt x="1629312" y="-2230"/>
                    <a:pt x="1644076" y="-2135"/>
                    <a:pt x="1650648" y="6343"/>
                  </a:cubicBezTo>
                  <a:cubicBezTo>
                    <a:pt x="1655430" y="13478"/>
                    <a:pt x="1655125" y="22870"/>
                    <a:pt x="1649886" y="29679"/>
                  </a:cubicBezTo>
                  <a:close/>
                </a:path>
              </a:pathLst>
            </a:custGeom>
            <a:solidFill>
              <a:srgbClr val="FFE76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17" name="Google Shape;1817;p8"/>
          <p:cNvGrpSpPr/>
          <p:nvPr/>
        </p:nvGrpSpPr>
        <p:grpSpPr>
          <a:xfrm rot="6356396">
            <a:off x="5946515" y="3288270"/>
            <a:ext cx="1251787" cy="3095320"/>
            <a:chOff x="5662611" y="2352674"/>
            <a:chExt cx="869442" cy="2149888"/>
          </a:xfrm>
        </p:grpSpPr>
        <p:sp>
          <p:nvSpPr>
            <p:cNvPr id="1818" name="Google Shape;1818;p8"/>
            <p:cNvSpPr/>
            <p:nvPr/>
          </p:nvSpPr>
          <p:spPr>
            <a:xfrm>
              <a:off x="6372986" y="2425677"/>
              <a:ext cx="154972" cy="183600"/>
            </a:xfrm>
            <a:custGeom>
              <a:avLst/>
              <a:gdLst/>
              <a:ahLst/>
              <a:cxnLst/>
              <a:rect l="l" t="t" r="r" b="b"/>
              <a:pathLst>
                <a:path w="154972" h="183600" extrusionOk="0">
                  <a:moveTo>
                    <a:pt x="145501" y="183561"/>
                  </a:moveTo>
                  <a:lnTo>
                    <a:pt x="-518" y="128793"/>
                  </a:lnTo>
                  <a:lnTo>
                    <a:pt x="42821" y="73357"/>
                  </a:lnTo>
                  <a:lnTo>
                    <a:pt x="93399" y="8587"/>
                  </a:lnTo>
                  <a:lnTo>
                    <a:pt x="98256" y="2396"/>
                  </a:lnTo>
                  <a:cubicBezTo>
                    <a:pt x="101152" y="6"/>
                    <a:pt x="105105" y="-682"/>
                    <a:pt x="108639" y="586"/>
                  </a:cubicBezTo>
                  <a:cubicBezTo>
                    <a:pt x="114582" y="3718"/>
                    <a:pt x="117087" y="10924"/>
                    <a:pt x="114354" y="17064"/>
                  </a:cubicBezTo>
                  <a:cubicBezTo>
                    <a:pt x="116002" y="11518"/>
                    <a:pt x="121050" y="7671"/>
                    <a:pt x="126831" y="7539"/>
                  </a:cubicBezTo>
                  <a:cubicBezTo>
                    <a:pt x="132547" y="8206"/>
                    <a:pt x="136928" y="16302"/>
                    <a:pt x="133975" y="25065"/>
                  </a:cubicBezTo>
                  <a:cubicBezTo>
                    <a:pt x="135566" y="20098"/>
                    <a:pt x="139786" y="16427"/>
                    <a:pt x="144929" y="15540"/>
                  </a:cubicBezTo>
                  <a:cubicBezTo>
                    <a:pt x="150387" y="16172"/>
                    <a:pt x="154492" y="20812"/>
                    <a:pt x="154454" y="26304"/>
                  </a:cubicBezTo>
                  <a:lnTo>
                    <a:pt x="154454" y="34495"/>
                  </a:lnTo>
                  <a:cubicBezTo>
                    <a:pt x="154454" y="35067"/>
                    <a:pt x="154454" y="35829"/>
                    <a:pt x="154454" y="36686"/>
                  </a:cubicBezTo>
                  <a:lnTo>
                    <a:pt x="152264" y="75643"/>
                  </a:lnTo>
                  <a:lnTo>
                    <a:pt x="152264" y="81834"/>
                  </a:lnTo>
                  <a:cubicBezTo>
                    <a:pt x="152264" y="88121"/>
                    <a:pt x="151597" y="94693"/>
                    <a:pt x="151215" y="100884"/>
                  </a:cubicBezTo>
                  <a:lnTo>
                    <a:pt x="151215" y="107552"/>
                  </a:lnTo>
                  <a:cubicBezTo>
                    <a:pt x="151215" y="108695"/>
                    <a:pt x="151215" y="109743"/>
                    <a:pt x="151215" y="110886"/>
                  </a:cubicBezTo>
                  <a:lnTo>
                    <a:pt x="145596" y="182799"/>
                  </a:lnTo>
                  <a:cubicBezTo>
                    <a:pt x="145596" y="182799"/>
                    <a:pt x="145501" y="183276"/>
                    <a:pt x="145501" y="183561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8"/>
            <p:cNvSpPr/>
            <p:nvPr/>
          </p:nvSpPr>
          <p:spPr>
            <a:xfrm>
              <a:off x="6372224" y="2417445"/>
              <a:ext cx="122491" cy="167259"/>
            </a:xfrm>
            <a:custGeom>
              <a:avLst/>
              <a:gdLst/>
              <a:ahLst/>
              <a:cxnLst/>
              <a:rect l="l" t="t" r="r" b="b"/>
              <a:pathLst>
                <a:path w="122491" h="167259" extrusionOk="0">
                  <a:moveTo>
                    <a:pt x="108966" y="0"/>
                  </a:moveTo>
                  <a:lnTo>
                    <a:pt x="122492" y="8287"/>
                  </a:lnTo>
                  <a:lnTo>
                    <a:pt x="46292" y="167259"/>
                  </a:lnTo>
                  <a:lnTo>
                    <a:pt x="0" y="139351"/>
                  </a:lnTo>
                  <a:lnTo>
                    <a:pt x="108966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8"/>
            <p:cNvSpPr/>
            <p:nvPr/>
          </p:nvSpPr>
          <p:spPr>
            <a:xfrm>
              <a:off x="6466331" y="2435828"/>
              <a:ext cx="62674" cy="178403"/>
            </a:xfrm>
            <a:custGeom>
              <a:avLst/>
              <a:gdLst/>
              <a:ahLst/>
              <a:cxnLst/>
              <a:rect l="l" t="t" r="r" b="b"/>
              <a:pathLst>
                <a:path w="62674" h="178403" extrusionOk="0">
                  <a:moveTo>
                    <a:pt x="62675" y="2477"/>
                  </a:moveTo>
                  <a:lnTo>
                    <a:pt x="47625" y="0"/>
                  </a:lnTo>
                  <a:lnTo>
                    <a:pt x="0" y="169736"/>
                  </a:lnTo>
                  <a:lnTo>
                    <a:pt x="51149" y="178403"/>
                  </a:lnTo>
                  <a:lnTo>
                    <a:pt x="62675" y="2477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8"/>
            <p:cNvSpPr/>
            <p:nvPr/>
          </p:nvSpPr>
          <p:spPr>
            <a:xfrm>
              <a:off x="6469855" y="2352674"/>
              <a:ext cx="62198" cy="103441"/>
            </a:xfrm>
            <a:custGeom>
              <a:avLst/>
              <a:gdLst/>
              <a:ahLst/>
              <a:cxnLst/>
              <a:rect l="l" t="t" r="r" b="b"/>
              <a:pathLst>
                <a:path w="62198" h="103441" extrusionOk="0">
                  <a:moveTo>
                    <a:pt x="55680" y="103402"/>
                  </a:moveTo>
                  <a:cubicBezTo>
                    <a:pt x="55718" y="97889"/>
                    <a:pt x="51622" y="93221"/>
                    <a:pt x="46155" y="92544"/>
                  </a:cubicBezTo>
                  <a:cubicBezTo>
                    <a:pt x="41021" y="93401"/>
                    <a:pt x="36811" y="97091"/>
                    <a:pt x="35296" y="102069"/>
                  </a:cubicBezTo>
                  <a:cubicBezTo>
                    <a:pt x="38154" y="93306"/>
                    <a:pt x="33868" y="85210"/>
                    <a:pt x="28057" y="84543"/>
                  </a:cubicBezTo>
                  <a:cubicBezTo>
                    <a:pt x="22276" y="84674"/>
                    <a:pt x="17228" y="88521"/>
                    <a:pt x="15580" y="94068"/>
                  </a:cubicBezTo>
                  <a:cubicBezTo>
                    <a:pt x="18323" y="87952"/>
                    <a:pt x="15866" y="80754"/>
                    <a:pt x="9960" y="77590"/>
                  </a:cubicBezTo>
                  <a:cubicBezTo>
                    <a:pt x="6388" y="76325"/>
                    <a:pt x="2416" y="77010"/>
                    <a:pt x="-518" y="79399"/>
                  </a:cubicBezTo>
                  <a:lnTo>
                    <a:pt x="61681" y="-39"/>
                  </a:lnTo>
                  <a:close/>
                </a:path>
              </a:pathLst>
            </a:custGeom>
            <a:solidFill>
              <a:srgbClr val="CB3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8"/>
            <p:cNvSpPr/>
            <p:nvPr/>
          </p:nvSpPr>
          <p:spPr>
            <a:xfrm>
              <a:off x="5662611" y="2540273"/>
              <a:ext cx="857868" cy="1962289"/>
            </a:xfrm>
            <a:custGeom>
              <a:avLst/>
              <a:gdLst/>
              <a:ahLst/>
              <a:cxnLst/>
              <a:rect l="l" t="t" r="r" b="b"/>
              <a:pathLst>
                <a:path w="857868" h="1962289" extrusionOk="0">
                  <a:moveTo>
                    <a:pt x="853494" y="75157"/>
                  </a:moveTo>
                  <a:lnTo>
                    <a:pt x="853494" y="75157"/>
                  </a:lnTo>
                  <a:lnTo>
                    <a:pt x="145977" y="1962250"/>
                  </a:lnTo>
                  <a:lnTo>
                    <a:pt x="-518" y="1907291"/>
                  </a:lnTo>
                  <a:lnTo>
                    <a:pt x="707000" y="20579"/>
                  </a:lnTo>
                  <a:lnTo>
                    <a:pt x="707000" y="20579"/>
                  </a:lnTo>
                  <a:cubicBezTo>
                    <a:pt x="707200" y="19211"/>
                    <a:pt x="707552" y="17870"/>
                    <a:pt x="708047" y="16578"/>
                  </a:cubicBezTo>
                  <a:cubicBezTo>
                    <a:pt x="713286" y="3151"/>
                    <a:pt x="728422" y="-3486"/>
                    <a:pt x="741852" y="1753"/>
                  </a:cubicBezTo>
                  <a:cubicBezTo>
                    <a:pt x="753634" y="6353"/>
                    <a:pt x="760425" y="18742"/>
                    <a:pt x="757958" y="31151"/>
                  </a:cubicBezTo>
                  <a:lnTo>
                    <a:pt x="758625" y="31151"/>
                  </a:lnTo>
                  <a:cubicBezTo>
                    <a:pt x="763597" y="17658"/>
                    <a:pt x="778561" y="10750"/>
                    <a:pt x="792058" y="15721"/>
                  </a:cubicBezTo>
                  <a:cubicBezTo>
                    <a:pt x="805555" y="20692"/>
                    <a:pt x="812461" y="35661"/>
                    <a:pt x="807488" y="49154"/>
                  </a:cubicBezTo>
                  <a:lnTo>
                    <a:pt x="808060" y="49154"/>
                  </a:lnTo>
                  <a:cubicBezTo>
                    <a:pt x="814413" y="37758"/>
                    <a:pt x="828272" y="32894"/>
                    <a:pt x="840350" y="37819"/>
                  </a:cubicBezTo>
                  <a:cubicBezTo>
                    <a:pt x="853856" y="42845"/>
                    <a:pt x="860733" y="57872"/>
                    <a:pt x="855704" y="71380"/>
                  </a:cubicBezTo>
                  <a:cubicBezTo>
                    <a:pt x="855704" y="71401"/>
                    <a:pt x="855695" y="71422"/>
                    <a:pt x="855685" y="71442"/>
                  </a:cubicBezTo>
                  <a:cubicBezTo>
                    <a:pt x="855075" y="72748"/>
                    <a:pt x="854342" y="73992"/>
                    <a:pt x="853494" y="75157"/>
                  </a:cubicBezTo>
                  <a:close/>
                </a:path>
              </a:pathLst>
            </a:custGeom>
            <a:solidFill>
              <a:srgbClr val="DE47E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8"/>
            <p:cNvSpPr/>
            <p:nvPr/>
          </p:nvSpPr>
          <p:spPr>
            <a:xfrm>
              <a:off x="5662802" y="2539968"/>
              <a:ext cx="759714" cy="1925065"/>
            </a:xfrm>
            <a:custGeom>
              <a:avLst/>
              <a:gdLst/>
              <a:ahLst/>
              <a:cxnLst/>
              <a:rect l="l" t="t" r="r" b="b"/>
              <a:pathLst>
                <a:path w="759714" h="1925065" extrusionOk="0">
                  <a:moveTo>
                    <a:pt x="759196" y="23360"/>
                  </a:moveTo>
                  <a:lnTo>
                    <a:pt x="45774" y="1925026"/>
                  </a:lnTo>
                  <a:lnTo>
                    <a:pt x="-518" y="1907691"/>
                  </a:lnTo>
                  <a:lnTo>
                    <a:pt x="707380" y="20883"/>
                  </a:lnTo>
                  <a:lnTo>
                    <a:pt x="707380" y="20883"/>
                  </a:lnTo>
                  <a:cubicBezTo>
                    <a:pt x="707600" y="19518"/>
                    <a:pt x="707943" y="18178"/>
                    <a:pt x="708428" y="16883"/>
                  </a:cubicBezTo>
                  <a:cubicBezTo>
                    <a:pt x="713496" y="3391"/>
                    <a:pt x="728545" y="-3435"/>
                    <a:pt x="742042" y="1637"/>
                  </a:cubicBezTo>
                  <a:cubicBezTo>
                    <a:pt x="751300" y="5116"/>
                    <a:pt x="757787" y="13526"/>
                    <a:pt x="758816" y="2336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8"/>
            <p:cNvSpPr/>
            <p:nvPr/>
          </p:nvSpPr>
          <p:spPr>
            <a:xfrm>
              <a:off x="5759862" y="2576409"/>
              <a:ext cx="762666" cy="1926153"/>
            </a:xfrm>
            <a:custGeom>
              <a:avLst/>
              <a:gdLst/>
              <a:ahLst/>
              <a:cxnLst/>
              <a:rect l="l" t="t" r="r" b="b"/>
              <a:pathLst>
                <a:path w="762666" h="1926153" extrusionOk="0">
                  <a:moveTo>
                    <a:pt x="762149" y="24448"/>
                  </a:moveTo>
                  <a:lnTo>
                    <a:pt x="48726" y="1926115"/>
                  </a:lnTo>
                  <a:lnTo>
                    <a:pt x="-518" y="1907636"/>
                  </a:lnTo>
                  <a:lnTo>
                    <a:pt x="707285" y="20733"/>
                  </a:lnTo>
                  <a:lnTo>
                    <a:pt x="707285" y="20733"/>
                  </a:lnTo>
                  <a:cubicBezTo>
                    <a:pt x="707485" y="19355"/>
                    <a:pt x="707876" y="18010"/>
                    <a:pt x="708428" y="16733"/>
                  </a:cubicBezTo>
                  <a:cubicBezTo>
                    <a:pt x="714057" y="2950"/>
                    <a:pt x="729793" y="-3659"/>
                    <a:pt x="743575" y="1968"/>
                  </a:cubicBezTo>
                  <a:cubicBezTo>
                    <a:pt x="743575" y="1969"/>
                    <a:pt x="743575" y="1969"/>
                    <a:pt x="743575" y="1969"/>
                  </a:cubicBezTo>
                  <a:cubicBezTo>
                    <a:pt x="753510" y="5356"/>
                    <a:pt x="760702" y="14050"/>
                    <a:pt x="762149" y="2444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25" name="Google Shape;1825;p8"/>
          <p:cNvGrpSpPr/>
          <p:nvPr/>
        </p:nvGrpSpPr>
        <p:grpSpPr>
          <a:xfrm rot="6676291">
            <a:off x="5351535" y="3842414"/>
            <a:ext cx="2344233" cy="2428569"/>
            <a:chOff x="5281612" y="2586132"/>
            <a:chExt cx="1628298" cy="1686877"/>
          </a:xfrm>
        </p:grpSpPr>
        <p:sp>
          <p:nvSpPr>
            <p:cNvPr id="1826" name="Google Shape;1826;p8"/>
            <p:cNvSpPr/>
            <p:nvPr/>
          </p:nvSpPr>
          <p:spPr>
            <a:xfrm>
              <a:off x="6684549" y="2631083"/>
              <a:ext cx="183883" cy="185458"/>
            </a:xfrm>
            <a:custGeom>
              <a:avLst/>
              <a:gdLst/>
              <a:ahLst/>
              <a:cxnLst/>
              <a:rect l="l" t="t" r="r" b="b"/>
              <a:pathLst>
                <a:path w="183883" h="185458" extrusionOk="0">
                  <a:moveTo>
                    <a:pt x="111814" y="185351"/>
                  </a:moveTo>
                  <a:lnTo>
                    <a:pt x="-486" y="77242"/>
                  </a:lnTo>
                  <a:lnTo>
                    <a:pt x="61332" y="43523"/>
                  </a:lnTo>
                  <a:lnTo>
                    <a:pt x="133341" y="4090"/>
                  </a:lnTo>
                  <a:lnTo>
                    <a:pt x="140294" y="280"/>
                  </a:lnTo>
                  <a:cubicBezTo>
                    <a:pt x="143923" y="-711"/>
                    <a:pt x="147800" y="223"/>
                    <a:pt x="150581" y="2756"/>
                  </a:cubicBezTo>
                  <a:cubicBezTo>
                    <a:pt x="154763" y="8024"/>
                    <a:pt x="154181" y="15615"/>
                    <a:pt x="149247" y="20187"/>
                  </a:cubicBezTo>
                  <a:cubicBezTo>
                    <a:pt x="152971" y="15691"/>
                    <a:pt x="159163" y="14110"/>
                    <a:pt x="164582" y="16282"/>
                  </a:cubicBezTo>
                  <a:cubicBezTo>
                    <a:pt x="169840" y="20892"/>
                    <a:pt x="170365" y="28903"/>
                    <a:pt x="165754" y="34160"/>
                  </a:cubicBezTo>
                  <a:cubicBezTo>
                    <a:pt x="165392" y="34579"/>
                    <a:pt x="165001" y="34970"/>
                    <a:pt x="164582" y="35332"/>
                  </a:cubicBezTo>
                  <a:cubicBezTo>
                    <a:pt x="168021" y="31484"/>
                    <a:pt x="173288" y="29836"/>
                    <a:pt x="178298" y="31046"/>
                  </a:cubicBezTo>
                  <a:cubicBezTo>
                    <a:pt x="182861" y="33932"/>
                    <a:pt x="184642" y="39713"/>
                    <a:pt x="182489" y="44666"/>
                  </a:cubicBezTo>
                  <a:lnTo>
                    <a:pt x="178870" y="51905"/>
                  </a:lnTo>
                  <a:lnTo>
                    <a:pt x="177822" y="53906"/>
                  </a:lnTo>
                  <a:lnTo>
                    <a:pt x="160391" y="88862"/>
                  </a:lnTo>
                  <a:lnTo>
                    <a:pt x="157629" y="94387"/>
                  </a:lnTo>
                  <a:cubicBezTo>
                    <a:pt x="154772" y="100007"/>
                    <a:pt x="151914" y="105817"/>
                    <a:pt x="148962" y="111818"/>
                  </a:cubicBezTo>
                  <a:lnTo>
                    <a:pt x="146009" y="117723"/>
                  </a:lnTo>
                  <a:cubicBezTo>
                    <a:pt x="146009" y="118771"/>
                    <a:pt x="145056" y="119723"/>
                    <a:pt x="144485" y="120771"/>
                  </a:cubicBezTo>
                  <a:lnTo>
                    <a:pt x="112766" y="18439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8"/>
            <p:cNvSpPr/>
            <p:nvPr/>
          </p:nvSpPr>
          <p:spPr>
            <a:xfrm>
              <a:off x="6682929" y="2625470"/>
              <a:ext cx="164401" cy="128587"/>
            </a:xfrm>
            <a:custGeom>
              <a:avLst/>
              <a:gdLst/>
              <a:ahLst/>
              <a:cxnLst/>
              <a:rect l="l" t="t" r="r" b="b"/>
              <a:pathLst>
                <a:path w="164401" h="128587" extrusionOk="0">
                  <a:moveTo>
                    <a:pt x="155353" y="0"/>
                  </a:moveTo>
                  <a:lnTo>
                    <a:pt x="164402" y="12954"/>
                  </a:lnTo>
                  <a:lnTo>
                    <a:pt x="31433" y="128587"/>
                  </a:lnTo>
                  <a:lnTo>
                    <a:pt x="0" y="84677"/>
                  </a:lnTo>
                  <a:lnTo>
                    <a:pt x="155353" y="0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8"/>
            <p:cNvSpPr/>
            <p:nvPr/>
          </p:nvSpPr>
          <p:spPr>
            <a:xfrm>
              <a:off x="6749986" y="2655379"/>
              <a:ext cx="123920" cy="165163"/>
            </a:xfrm>
            <a:custGeom>
              <a:avLst/>
              <a:gdLst/>
              <a:ahLst/>
              <a:cxnLst/>
              <a:rect l="l" t="t" r="r" b="b"/>
              <a:pathLst>
                <a:path w="123920" h="165163" extrusionOk="0">
                  <a:moveTo>
                    <a:pt x="123920" y="8192"/>
                  </a:moveTo>
                  <a:lnTo>
                    <a:pt x="110966" y="0"/>
                  </a:lnTo>
                  <a:lnTo>
                    <a:pt x="0" y="136779"/>
                  </a:lnTo>
                  <a:lnTo>
                    <a:pt x="43529" y="165164"/>
                  </a:lnTo>
                  <a:lnTo>
                    <a:pt x="123920" y="8192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8"/>
            <p:cNvSpPr/>
            <p:nvPr/>
          </p:nvSpPr>
          <p:spPr>
            <a:xfrm>
              <a:off x="6822090" y="2586132"/>
              <a:ext cx="87820" cy="91916"/>
            </a:xfrm>
            <a:custGeom>
              <a:avLst/>
              <a:gdLst/>
              <a:ahLst/>
              <a:cxnLst/>
              <a:rect l="l" t="t" r="r" b="b"/>
              <a:pathLst>
                <a:path w="87820" h="91916" extrusionOk="0">
                  <a:moveTo>
                    <a:pt x="41710" y="91808"/>
                  </a:moveTo>
                  <a:cubicBezTo>
                    <a:pt x="43939" y="86893"/>
                    <a:pt x="42139" y="81083"/>
                    <a:pt x="37519" y="78282"/>
                  </a:cubicBezTo>
                  <a:cubicBezTo>
                    <a:pt x="32528" y="77006"/>
                    <a:pt x="27232" y="78625"/>
                    <a:pt x="23803" y="82473"/>
                  </a:cubicBezTo>
                  <a:cubicBezTo>
                    <a:pt x="29061" y="77863"/>
                    <a:pt x="29585" y="69853"/>
                    <a:pt x="24975" y="64595"/>
                  </a:cubicBezTo>
                  <a:cubicBezTo>
                    <a:pt x="24613" y="64176"/>
                    <a:pt x="24222" y="63785"/>
                    <a:pt x="23803" y="63423"/>
                  </a:cubicBezTo>
                  <a:cubicBezTo>
                    <a:pt x="18412" y="61271"/>
                    <a:pt x="12249" y="62852"/>
                    <a:pt x="8563" y="67329"/>
                  </a:cubicBezTo>
                  <a:cubicBezTo>
                    <a:pt x="13497" y="62785"/>
                    <a:pt x="14040" y="55184"/>
                    <a:pt x="9801" y="49993"/>
                  </a:cubicBezTo>
                  <a:cubicBezTo>
                    <a:pt x="7067" y="47374"/>
                    <a:pt x="3143" y="46421"/>
                    <a:pt x="-486" y="47517"/>
                  </a:cubicBezTo>
                  <a:lnTo>
                    <a:pt x="87335" y="-108"/>
                  </a:lnTo>
                  <a:close/>
                </a:path>
              </a:pathLst>
            </a:custGeom>
            <a:solidFill>
              <a:srgbClr val="3D26D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8"/>
            <p:cNvSpPr/>
            <p:nvPr/>
          </p:nvSpPr>
          <p:spPr>
            <a:xfrm>
              <a:off x="5281612" y="2701874"/>
              <a:ext cx="1520627" cy="1571135"/>
            </a:xfrm>
            <a:custGeom>
              <a:avLst/>
              <a:gdLst/>
              <a:ahLst/>
              <a:cxnLst/>
              <a:rect l="l" t="t" r="r" b="b"/>
              <a:pathLst>
                <a:path w="1520627" h="1571135" extrusionOk="0">
                  <a:moveTo>
                    <a:pt x="1510084" y="118941"/>
                  </a:moveTo>
                  <a:lnTo>
                    <a:pt x="1510084" y="118941"/>
                  </a:lnTo>
                  <a:lnTo>
                    <a:pt x="112195" y="1571027"/>
                  </a:lnTo>
                  <a:lnTo>
                    <a:pt x="-486" y="1462442"/>
                  </a:lnTo>
                  <a:lnTo>
                    <a:pt x="1397689" y="11023"/>
                  </a:lnTo>
                  <a:lnTo>
                    <a:pt x="1397689" y="11023"/>
                  </a:lnTo>
                  <a:cubicBezTo>
                    <a:pt x="1398432" y="9832"/>
                    <a:pt x="1399289" y="8708"/>
                    <a:pt x="1400261" y="7689"/>
                  </a:cubicBezTo>
                  <a:cubicBezTo>
                    <a:pt x="1410367" y="-2589"/>
                    <a:pt x="1426893" y="-2722"/>
                    <a:pt x="1437170" y="7384"/>
                  </a:cubicBezTo>
                  <a:cubicBezTo>
                    <a:pt x="1446247" y="16309"/>
                    <a:pt x="1447553" y="30492"/>
                    <a:pt x="1440266" y="40931"/>
                  </a:cubicBezTo>
                  <a:lnTo>
                    <a:pt x="1440266" y="40931"/>
                  </a:lnTo>
                  <a:cubicBezTo>
                    <a:pt x="1451620" y="32130"/>
                    <a:pt x="1467946" y="34206"/>
                    <a:pt x="1476747" y="45551"/>
                  </a:cubicBezTo>
                  <a:cubicBezTo>
                    <a:pt x="1483795" y="54647"/>
                    <a:pt x="1484034" y="67296"/>
                    <a:pt x="1477318" y="76650"/>
                  </a:cubicBezTo>
                  <a:lnTo>
                    <a:pt x="1477794" y="77126"/>
                  </a:lnTo>
                  <a:cubicBezTo>
                    <a:pt x="1488968" y="68096"/>
                    <a:pt x="1505341" y="69839"/>
                    <a:pt x="1514361" y="81012"/>
                  </a:cubicBezTo>
                  <a:cubicBezTo>
                    <a:pt x="1522743" y="91375"/>
                    <a:pt x="1521924" y="106406"/>
                    <a:pt x="1512465" y="115798"/>
                  </a:cubicBezTo>
                  <a:cubicBezTo>
                    <a:pt x="1511799" y="116931"/>
                    <a:pt x="1510999" y="117988"/>
                    <a:pt x="1510084" y="118941"/>
                  </a:cubicBezTo>
                  <a:close/>
                </a:path>
              </a:pathLst>
            </a:custGeom>
            <a:solidFill>
              <a:srgbClr val="6449E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8"/>
            <p:cNvSpPr/>
            <p:nvPr/>
          </p:nvSpPr>
          <p:spPr>
            <a:xfrm>
              <a:off x="5281802" y="2701938"/>
              <a:ext cx="1445571" cy="1496966"/>
            </a:xfrm>
            <a:custGeom>
              <a:avLst/>
              <a:gdLst/>
              <a:ahLst/>
              <a:cxnLst/>
              <a:rect l="l" t="t" r="r" b="b"/>
              <a:pathLst>
                <a:path w="1445571" h="1496966" extrusionOk="0">
                  <a:moveTo>
                    <a:pt x="1444171" y="34104"/>
                  </a:moveTo>
                  <a:lnTo>
                    <a:pt x="35043" y="1496858"/>
                  </a:lnTo>
                  <a:lnTo>
                    <a:pt x="-486" y="1462568"/>
                  </a:lnTo>
                  <a:lnTo>
                    <a:pt x="1397689" y="11148"/>
                  </a:lnTo>
                  <a:lnTo>
                    <a:pt x="1397689" y="11148"/>
                  </a:lnTo>
                  <a:cubicBezTo>
                    <a:pt x="1398432" y="9958"/>
                    <a:pt x="1399290" y="8834"/>
                    <a:pt x="1400261" y="7815"/>
                  </a:cubicBezTo>
                  <a:cubicBezTo>
                    <a:pt x="1410301" y="-2530"/>
                    <a:pt x="1426826" y="-2777"/>
                    <a:pt x="1437170" y="7262"/>
                  </a:cubicBezTo>
                  <a:cubicBezTo>
                    <a:pt x="1444247" y="14139"/>
                    <a:pt x="1446838" y="24407"/>
                    <a:pt x="1443886" y="338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8"/>
            <p:cNvSpPr/>
            <p:nvPr/>
          </p:nvSpPr>
          <p:spPr>
            <a:xfrm>
              <a:off x="5356192" y="2774086"/>
              <a:ext cx="1448237" cy="1498923"/>
            </a:xfrm>
            <a:custGeom>
              <a:avLst/>
              <a:gdLst/>
              <a:ahLst/>
              <a:cxnLst/>
              <a:rect l="l" t="t" r="r" b="b"/>
              <a:pathLst>
                <a:path w="1448237" h="1498923" extrusionOk="0">
                  <a:moveTo>
                    <a:pt x="1446743" y="36061"/>
                  </a:moveTo>
                  <a:lnTo>
                    <a:pt x="37614" y="1498815"/>
                  </a:lnTo>
                  <a:lnTo>
                    <a:pt x="-486" y="1462334"/>
                  </a:lnTo>
                  <a:lnTo>
                    <a:pt x="1397880" y="10915"/>
                  </a:lnTo>
                  <a:lnTo>
                    <a:pt x="1397880" y="10915"/>
                  </a:lnTo>
                  <a:cubicBezTo>
                    <a:pt x="1398632" y="9705"/>
                    <a:pt x="1399528" y="8581"/>
                    <a:pt x="1400547" y="7581"/>
                  </a:cubicBezTo>
                  <a:cubicBezTo>
                    <a:pt x="1411139" y="-2811"/>
                    <a:pt x="1428141" y="-2649"/>
                    <a:pt x="1438533" y="7943"/>
                  </a:cubicBezTo>
                  <a:cubicBezTo>
                    <a:pt x="1438571" y="7981"/>
                    <a:pt x="1438609" y="8019"/>
                    <a:pt x="1438647" y="8057"/>
                  </a:cubicBezTo>
                  <a:cubicBezTo>
                    <a:pt x="1446410" y="15115"/>
                    <a:pt x="1449543" y="25945"/>
                    <a:pt x="1446743" y="36061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3" name="Google Shape;1833;p8"/>
          <p:cNvGrpSpPr/>
          <p:nvPr/>
        </p:nvGrpSpPr>
        <p:grpSpPr>
          <a:xfrm rot="10800000">
            <a:off x="5624782" y="3686348"/>
            <a:ext cx="1003255" cy="3171712"/>
            <a:chOff x="5747859" y="2329719"/>
            <a:chExt cx="696850" cy="2203037"/>
          </a:xfrm>
        </p:grpSpPr>
        <p:sp>
          <p:nvSpPr>
            <p:cNvPr id="1834" name="Google Shape;1834;p8"/>
            <p:cNvSpPr/>
            <p:nvPr/>
          </p:nvSpPr>
          <p:spPr>
            <a:xfrm>
              <a:off x="5749003" y="2405970"/>
              <a:ext cx="150399" cy="179495"/>
            </a:xfrm>
            <a:custGeom>
              <a:avLst/>
              <a:gdLst/>
              <a:ahLst/>
              <a:cxnLst/>
              <a:rect l="l" t="t" r="r" b="b"/>
              <a:pathLst>
                <a:path w="150399" h="179495" extrusionOk="0">
                  <a:moveTo>
                    <a:pt x="150167" y="137420"/>
                  </a:moveTo>
                  <a:lnTo>
                    <a:pt x="-233" y="179426"/>
                  </a:lnTo>
                  <a:lnTo>
                    <a:pt x="1958" y="109131"/>
                  </a:lnTo>
                  <a:lnTo>
                    <a:pt x="4434" y="27026"/>
                  </a:lnTo>
                  <a:lnTo>
                    <a:pt x="4434" y="19120"/>
                  </a:lnTo>
                  <a:cubicBezTo>
                    <a:pt x="5339" y="15452"/>
                    <a:pt x="8139" y="12547"/>
                    <a:pt x="11768" y="11500"/>
                  </a:cubicBezTo>
                  <a:cubicBezTo>
                    <a:pt x="18283" y="10470"/>
                    <a:pt x="24503" y="14615"/>
                    <a:pt x="26056" y="21025"/>
                  </a:cubicBezTo>
                  <a:cubicBezTo>
                    <a:pt x="24122" y="15560"/>
                    <a:pt x="25884" y="9467"/>
                    <a:pt x="30437" y="5880"/>
                  </a:cubicBezTo>
                  <a:cubicBezTo>
                    <a:pt x="35486" y="3118"/>
                    <a:pt x="43772" y="7023"/>
                    <a:pt x="46630" y="15405"/>
                  </a:cubicBezTo>
                  <a:cubicBezTo>
                    <a:pt x="45030" y="10482"/>
                    <a:pt x="46315" y="5077"/>
                    <a:pt x="49964" y="1404"/>
                  </a:cubicBezTo>
                  <a:cubicBezTo>
                    <a:pt x="54983" y="-1566"/>
                    <a:pt x="61470" y="97"/>
                    <a:pt x="64442" y="5118"/>
                  </a:cubicBezTo>
                  <a:lnTo>
                    <a:pt x="68918" y="11976"/>
                  </a:lnTo>
                  <a:lnTo>
                    <a:pt x="70157" y="13786"/>
                  </a:lnTo>
                  <a:lnTo>
                    <a:pt x="91397" y="46552"/>
                  </a:lnTo>
                  <a:lnTo>
                    <a:pt x="94826" y="51695"/>
                  </a:lnTo>
                  <a:lnTo>
                    <a:pt x="105399" y="67983"/>
                  </a:lnTo>
                  <a:lnTo>
                    <a:pt x="109114" y="73603"/>
                  </a:lnTo>
                  <a:lnTo>
                    <a:pt x="110924" y="76365"/>
                  </a:lnTo>
                  <a:lnTo>
                    <a:pt x="149690" y="135992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8"/>
            <p:cNvSpPr/>
            <p:nvPr/>
          </p:nvSpPr>
          <p:spPr>
            <a:xfrm>
              <a:off x="5749575" y="2409729"/>
              <a:ext cx="53816" cy="178117"/>
            </a:xfrm>
            <a:custGeom>
              <a:avLst/>
              <a:gdLst/>
              <a:ahLst/>
              <a:cxnLst/>
              <a:rect l="l" t="t" r="r" b="b"/>
              <a:pathLst>
                <a:path w="53816" h="178117" extrusionOk="0">
                  <a:moveTo>
                    <a:pt x="5620" y="1238"/>
                  </a:moveTo>
                  <a:lnTo>
                    <a:pt x="21431" y="0"/>
                  </a:lnTo>
                  <a:lnTo>
                    <a:pt x="53816" y="173260"/>
                  </a:lnTo>
                  <a:lnTo>
                    <a:pt x="0" y="178118"/>
                  </a:lnTo>
                  <a:lnTo>
                    <a:pt x="5620" y="123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8"/>
            <p:cNvSpPr/>
            <p:nvPr/>
          </p:nvSpPr>
          <p:spPr>
            <a:xfrm>
              <a:off x="5792532" y="2399537"/>
              <a:ext cx="108204" cy="172021"/>
            </a:xfrm>
            <a:custGeom>
              <a:avLst/>
              <a:gdLst/>
              <a:ahLst/>
              <a:cxnLst/>
              <a:rect l="l" t="t" r="r" b="b"/>
              <a:pathLst>
                <a:path w="108204" h="172021" extrusionOk="0">
                  <a:moveTo>
                    <a:pt x="13621" y="0"/>
                  </a:moveTo>
                  <a:lnTo>
                    <a:pt x="0" y="6953"/>
                  </a:lnTo>
                  <a:lnTo>
                    <a:pt x="61722" y="172022"/>
                  </a:lnTo>
                  <a:lnTo>
                    <a:pt x="108204" y="148781"/>
                  </a:lnTo>
                  <a:lnTo>
                    <a:pt x="13621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8"/>
            <p:cNvSpPr/>
            <p:nvPr/>
          </p:nvSpPr>
          <p:spPr>
            <a:xfrm>
              <a:off x="5754432" y="2329719"/>
              <a:ext cx="59245" cy="101917"/>
            </a:xfrm>
            <a:custGeom>
              <a:avLst/>
              <a:gdLst/>
              <a:ahLst/>
              <a:cxnLst/>
              <a:rect l="l" t="t" r="r" b="b"/>
              <a:pathLst>
                <a:path w="59245" h="101917" extrusionOk="0">
                  <a:moveTo>
                    <a:pt x="59012" y="85465"/>
                  </a:moveTo>
                  <a:cubicBezTo>
                    <a:pt x="55898" y="81038"/>
                    <a:pt x="49964" y="79645"/>
                    <a:pt x="45201" y="82227"/>
                  </a:cubicBezTo>
                  <a:cubicBezTo>
                    <a:pt x="41591" y="85920"/>
                    <a:pt x="40334" y="91323"/>
                    <a:pt x="41963" y="96228"/>
                  </a:cubicBezTo>
                  <a:cubicBezTo>
                    <a:pt x="39105" y="87370"/>
                    <a:pt x="30818" y="83465"/>
                    <a:pt x="25770" y="86703"/>
                  </a:cubicBezTo>
                  <a:cubicBezTo>
                    <a:pt x="21217" y="90291"/>
                    <a:pt x="19455" y="96383"/>
                    <a:pt x="21389" y="101848"/>
                  </a:cubicBezTo>
                  <a:cubicBezTo>
                    <a:pt x="19788" y="95465"/>
                    <a:pt x="13607" y="91341"/>
                    <a:pt x="7101" y="92323"/>
                  </a:cubicBezTo>
                  <a:cubicBezTo>
                    <a:pt x="3472" y="93370"/>
                    <a:pt x="672" y="96275"/>
                    <a:pt x="-233" y="99943"/>
                  </a:cubicBezTo>
                  <a:lnTo>
                    <a:pt x="2815" y="-69"/>
                  </a:lnTo>
                  <a:close/>
                </a:path>
              </a:pathLst>
            </a:custGeom>
            <a:solidFill>
              <a:srgbClr val="6A891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8"/>
            <p:cNvSpPr/>
            <p:nvPr/>
          </p:nvSpPr>
          <p:spPr>
            <a:xfrm>
              <a:off x="5747859" y="2527750"/>
              <a:ext cx="696850" cy="2004910"/>
            </a:xfrm>
            <a:custGeom>
              <a:avLst/>
              <a:gdLst/>
              <a:ahLst/>
              <a:cxnLst/>
              <a:rect l="l" t="t" r="r" b="b"/>
              <a:pathLst>
                <a:path w="696850" h="2004910" extrusionOk="0">
                  <a:moveTo>
                    <a:pt x="152740" y="22022"/>
                  </a:moveTo>
                  <a:lnTo>
                    <a:pt x="152740" y="22022"/>
                  </a:lnTo>
                  <a:lnTo>
                    <a:pt x="696617" y="1962646"/>
                  </a:lnTo>
                  <a:lnTo>
                    <a:pt x="545837" y="2004842"/>
                  </a:lnTo>
                  <a:lnTo>
                    <a:pt x="2340" y="64313"/>
                  </a:lnTo>
                  <a:lnTo>
                    <a:pt x="2340" y="64313"/>
                  </a:lnTo>
                  <a:cubicBezTo>
                    <a:pt x="1730" y="63062"/>
                    <a:pt x="1254" y="61754"/>
                    <a:pt x="911" y="60408"/>
                  </a:cubicBezTo>
                  <a:cubicBezTo>
                    <a:pt x="-3289" y="46675"/>
                    <a:pt x="4435" y="32137"/>
                    <a:pt x="18170" y="27935"/>
                  </a:cubicBezTo>
                  <a:cubicBezTo>
                    <a:pt x="30953" y="24023"/>
                    <a:pt x="44621" y="30447"/>
                    <a:pt x="49774" y="42787"/>
                  </a:cubicBezTo>
                  <a:lnTo>
                    <a:pt x="50441" y="42787"/>
                  </a:lnTo>
                  <a:cubicBezTo>
                    <a:pt x="48631" y="28540"/>
                    <a:pt x="58709" y="15521"/>
                    <a:pt x="72949" y="13707"/>
                  </a:cubicBezTo>
                  <a:cubicBezTo>
                    <a:pt x="84322" y="12259"/>
                    <a:pt x="95294" y="18422"/>
                    <a:pt x="99971" y="28880"/>
                  </a:cubicBezTo>
                  <a:lnTo>
                    <a:pt x="100638" y="28880"/>
                  </a:lnTo>
                  <a:cubicBezTo>
                    <a:pt x="99066" y="14553"/>
                    <a:pt x="109401" y="1661"/>
                    <a:pt x="123727" y="88"/>
                  </a:cubicBezTo>
                  <a:cubicBezTo>
                    <a:pt x="136271" y="-1289"/>
                    <a:pt x="148006" y="6501"/>
                    <a:pt x="151597" y="18593"/>
                  </a:cubicBezTo>
                  <a:cubicBezTo>
                    <a:pt x="152073" y="19701"/>
                    <a:pt x="152463" y="20848"/>
                    <a:pt x="152740" y="22022"/>
                  </a:cubicBezTo>
                  <a:close/>
                </a:path>
              </a:pathLst>
            </a:custGeom>
            <a:solidFill>
              <a:srgbClr val="7CAA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8"/>
            <p:cNvSpPr/>
            <p:nvPr/>
          </p:nvSpPr>
          <p:spPr>
            <a:xfrm>
              <a:off x="5747976" y="2554087"/>
              <a:ext cx="593863" cy="1978669"/>
            </a:xfrm>
            <a:custGeom>
              <a:avLst/>
              <a:gdLst/>
              <a:ahLst/>
              <a:cxnLst/>
              <a:rect l="l" t="t" r="r" b="b"/>
              <a:pathLst>
                <a:path w="593863" h="1978669" extrusionOk="0">
                  <a:moveTo>
                    <a:pt x="45848" y="9401"/>
                  </a:moveTo>
                  <a:lnTo>
                    <a:pt x="593630" y="1965265"/>
                  </a:lnTo>
                  <a:lnTo>
                    <a:pt x="546005" y="1978600"/>
                  </a:lnTo>
                  <a:lnTo>
                    <a:pt x="2509" y="37976"/>
                  </a:lnTo>
                  <a:lnTo>
                    <a:pt x="2509" y="37976"/>
                  </a:lnTo>
                  <a:cubicBezTo>
                    <a:pt x="1899" y="36726"/>
                    <a:pt x="1423" y="35417"/>
                    <a:pt x="1080" y="34071"/>
                  </a:cubicBezTo>
                  <a:cubicBezTo>
                    <a:pt x="-3416" y="20431"/>
                    <a:pt x="4004" y="5731"/>
                    <a:pt x="17644" y="1238"/>
                  </a:cubicBezTo>
                  <a:cubicBezTo>
                    <a:pt x="27826" y="-2118"/>
                    <a:pt x="39028" y="1124"/>
                    <a:pt x="45848" y="940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8"/>
            <p:cNvSpPr/>
            <p:nvPr/>
          </p:nvSpPr>
          <p:spPr>
            <a:xfrm>
              <a:off x="5848236" y="2525897"/>
              <a:ext cx="596473" cy="1978760"/>
            </a:xfrm>
            <a:custGeom>
              <a:avLst/>
              <a:gdLst/>
              <a:ahLst/>
              <a:cxnLst/>
              <a:rect l="l" t="t" r="r" b="b"/>
              <a:pathLst>
                <a:path w="596473" h="1978760" extrusionOk="0">
                  <a:moveTo>
                    <a:pt x="48457" y="9016"/>
                  </a:moveTo>
                  <a:lnTo>
                    <a:pt x="596240" y="1964499"/>
                  </a:lnTo>
                  <a:lnTo>
                    <a:pt x="545567" y="1978691"/>
                  </a:lnTo>
                  <a:lnTo>
                    <a:pt x="2070" y="37591"/>
                  </a:lnTo>
                  <a:lnTo>
                    <a:pt x="2070" y="37591"/>
                  </a:lnTo>
                  <a:cubicBezTo>
                    <a:pt x="1423" y="36348"/>
                    <a:pt x="908" y="35038"/>
                    <a:pt x="547" y="33686"/>
                  </a:cubicBezTo>
                  <a:cubicBezTo>
                    <a:pt x="-2987" y="19226"/>
                    <a:pt x="5823" y="4625"/>
                    <a:pt x="20263" y="1015"/>
                  </a:cubicBezTo>
                  <a:cubicBezTo>
                    <a:pt x="30417" y="-1911"/>
                    <a:pt x="41352" y="1192"/>
                    <a:pt x="48457" y="901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1" name="Google Shape;1841;p8"/>
          <p:cNvGrpSpPr/>
          <p:nvPr/>
        </p:nvGrpSpPr>
        <p:grpSpPr>
          <a:xfrm rot="5915486">
            <a:off x="7159599" y="486320"/>
            <a:ext cx="4226227" cy="3887196"/>
            <a:chOff x="5252920" y="2652722"/>
            <a:chExt cx="1688542" cy="1553086"/>
          </a:xfrm>
        </p:grpSpPr>
        <p:sp>
          <p:nvSpPr>
            <p:cNvPr id="1842" name="Google Shape;1842;p8"/>
            <p:cNvSpPr/>
            <p:nvPr/>
          </p:nvSpPr>
          <p:spPr>
            <a:xfrm>
              <a:off x="5895212" y="3373278"/>
              <a:ext cx="1041117" cy="287641"/>
            </a:xfrm>
            <a:custGeom>
              <a:avLst/>
              <a:gdLst/>
              <a:ahLst/>
              <a:cxnLst/>
              <a:rect l="l" t="t" r="r" b="b"/>
              <a:pathLst>
                <a:path w="1041117" h="287641" extrusionOk="0">
                  <a:moveTo>
                    <a:pt x="1040695" y="251574"/>
                  </a:moveTo>
                  <a:cubicBezTo>
                    <a:pt x="1045934" y="211283"/>
                    <a:pt x="985736" y="199853"/>
                    <a:pt x="957352" y="194424"/>
                  </a:cubicBezTo>
                  <a:cubicBezTo>
                    <a:pt x="904298" y="183470"/>
                    <a:pt x="852577" y="167658"/>
                    <a:pt x="800570" y="153276"/>
                  </a:cubicBezTo>
                  <a:lnTo>
                    <a:pt x="552920" y="84886"/>
                  </a:lnTo>
                  <a:lnTo>
                    <a:pt x="414331" y="46786"/>
                  </a:lnTo>
                  <a:lnTo>
                    <a:pt x="244501" y="-267"/>
                  </a:lnTo>
                  <a:cubicBezTo>
                    <a:pt x="181064" y="18706"/>
                    <a:pt x="114408" y="24450"/>
                    <a:pt x="48667" y="16592"/>
                  </a:cubicBezTo>
                  <a:cubicBezTo>
                    <a:pt x="36665" y="14973"/>
                    <a:pt x="25902" y="13163"/>
                    <a:pt x="15615" y="10972"/>
                  </a:cubicBezTo>
                  <a:lnTo>
                    <a:pt x="-101" y="121272"/>
                  </a:lnTo>
                  <a:cubicBezTo>
                    <a:pt x="15710" y="126225"/>
                    <a:pt x="28474" y="131559"/>
                    <a:pt x="35617" y="134416"/>
                  </a:cubicBezTo>
                  <a:cubicBezTo>
                    <a:pt x="130867" y="172516"/>
                    <a:pt x="236404" y="187566"/>
                    <a:pt x="336798" y="204425"/>
                  </a:cubicBezTo>
                  <a:cubicBezTo>
                    <a:pt x="401473" y="215379"/>
                    <a:pt x="466433" y="225094"/>
                    <a:pt x="531489" y="234143"/>
                  </a:cubicBezTo>
                  <a:cubicBezTo>
                    <a:pt x="557111" y="237858"/>
                    <a:pt x="582733" y="241287"/>
                    <a:pt x="608356" y="244716"/>
                  </a:cubicBezTo>
                  <a:cubicBezTo>
                    <a:pt x="724084" y="260051"/>
                    <a:pt x="842290" y="280911"/>
                    <a:pt x="958971" y="287102"/>
                  </a:cubicBezTo>
                  <a:cubicBezTo>
                    <a:pt x="983545" y="288435"/>
                    <a:pt x="1036123" y="286054"/>
                    <a:pt x="1040600" y="25214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8"/>
            <p:cNvSpPr/>
            <p:nvPr/>
          </p:nvSpPr>
          <p:spPr>
            <a:xfrm>
              <a:off x="5252920" y="3285552"/>
              <a:ext cx="657817" cy="378668"/>
            </a:xfrm>
            <a:custGeom>
              <a:avLst/>
              <a:gdLst/>
              <a:ahLst/>
              <a:cxnLst/>
              <a:rect l="l" t="t" r="r" b="b"/>
              <a:pathLst>
                <a:path w="657817" h="378668" extrusionOk="0">
                  <a:moveTo>
                    <a:pt x="657716" y="96983"/>
                  </a:moveTo>
                  <a:cubicBezTo>
                    <a:pt x="622188" y="89458"/>
                    <a:pt x="592756" y="77933"/>
                    <a:pt x="535034" y="62979"/>
                  </a:cubicBezTo>
                  <a:cubicBezTo>
                    <a:pt x="472836" y="47167"/>
                    <a:pt x="230234" y="-6363"/>
                    <a:pt x="171179" y="304"/>
                  </a:cubicBezTo>
                  <a:cubicBezTo>
                    <a:pt x="116782" y="6286"/>
                    <a:pt x="67404" y="34833"/>
                    <a:pt x="35067" y="78981"/>
                  </a:cubicBezTo>
                  <a:cubicBezTo>
                    <a:pt x="-25828" y="164773"/>
                    <a:pt x="-5643" y="283692"/>
                    <a:pt x="80149" y="344585"/>
                  </a:cubicBezTo>
                  <a:cubicBezTo>
                    <a:pt x="80177" y="344605"/>
                    <a:pt x="80196" y="344614"/>
                    <a:pt x="80215" y="344633"/>
                  </a:cubicBezTo>
                  <a:cubicBezTo>
                    <a:pt x="147652" y="392258"/>
                    <a:pt x="235187" y="383876"/>
                    <a:pt x="308053" y="354158"/>
                  </a:cubicBezTo>
                  <a:cubicBezTo>
                    <a:pt x="345258" y="338890"/>
                    <a:pt x="380167" y="318535"/>
                    <a:pt x="411781" y="293674"/>
                  </a:cubicBezTo>
                  <a:cubicBezTo>
                    <a:pt x="444261" y="267766"/>
                    <a:pt x="463787" y="227761"/>
                    <a:pt x="502078" y="209188"/>
                  </a:cubicBezTo>
                  <a:cubicBezTo>
                    <a:pt x="550941" y="185375"/>
                    <a:pt x="605329" y="195757"/>
                    <a:pt x="642000" y="207473"/>
                  </a:cubicBezTo>
                  <a:lnTo>
                    <a:pt x="657716" y="96983"/>
                  </a:lnTo>
                  <a:close/>
                  <a:moveTo>
                    <a:pt x="159654" y="263671"/>
                  </a:moveTo>
                  <a:cubicBezTo>
                    <a:pt x="120659" y="236086"/>
                    <a:pt x="111410" y="182117"/>
                    <a:pt x="138994" y="143113"/>
                  </a:cubicBezTo>
                  <a:cubicBezTo>
                    <a:pt x="166579" y="104117"/>
                    <a:pt x="220547" y="94869"/>
                    <a:pt x="259542" y="122453"/>
                  </a:cubicBezTo>
                  <a:cubicBezTo>
                    <a:pt x="298538" y="150037"/>
                    <a:pt x="307787" y="204016"/>
                    <a:pt x="280212" y="243011"/>
                  </a:cubicBezTo>
                  <a:cubicBezTo>
                    <a:pt x="280183" y="243040"/>
                    <a:pt x="280164" y="243068"/>
                    <a:pt x="280145" y="243097"/>
                  </a:cubicBezTo>
                  <a:cubicBezTo>
                    <a:pt x="252532" y="282025"/>
                    <a:pt x="198611" y="291226"/>
                    <a:pt x="159654" y="2636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8"/>
            <p:cNvSpPr/>
            <p:nvPr/>
          </p:nvSpPr>
          <p:spPr>
            <a:xfrm>
              <a:off x="5899974" y="3438333"/>
              <a:ext cx="1041488" cy="222711"/>
            </a:xfrm>
            <a:custGeom>
              <a:avLst/>
              <a:gdLst/>
              <a:ahLst/>
              <a:cxnLst/>
              <a:rect l="l" t="t" r="r" b="b"/>
              <a:pathLst>
                <a:path w="1041488" h="222711" extrusionOk="0">
                  <a:moveTo>
                    <a:pt x="958971" y="222141"/>
                  </a:moveTo>
                  <a:cubicBezTo>
                    <a:pt x="842194" y="215855"/>
                    <a:pt x="723989" y="194995"/>
                    <a:pt x="608356" y="179565"/>
                  </a:cubicBezTo>
                  <a:cubicBezTo>
                    <a:pt x="582733" y="176136"/>
                    <a:pt x="557016" y="172707"/>
                    <a:pt x="531489" y="168992"/>
                  </a:cubicBezTo>
                  <a:cubicBezTo>
                    <a:pt x="466462" y="159915"/>
                    <a:pt x="401568" y="150009"/>
                    <a:pt x="336798" y="139274"/>
                  </a:cubicBezTo>
                  <a:cubicBezTo>
                    <a:pt x="236404" y="122129"/>
                    <a:pt x="130772" y="106699"/>
                    <a:pt x="35617" y="69075"/>
                  </a:cubicBezTo>
                  <a:cubicBezTo>
                    <a:pt x="28188" y="66027"/>
                    <a:pt x="15710" y="60788"/>
                    <a:pt x="-101" y="55930"/>
                  </a:cubicBezTo>
                  <a:lnTo>
                    <a:pt x="7900" y="-267"/>
                  </a:lnTo>
                  <a:cubicBezTo>
                    <a:pt x="17425" y="3066"/>
                    <a:pt x="25045" y="6305"/>
                    <a:pt x="30188" y="8305"/>
                  </a:cubicBezTo>
                  <a:cubicBezTo>
                    <a:pt x="125438" y="46405"/>
                    <a:pt x="230975" y="61550"/>
                    <a:pt x="331369" y="78505"/>
                  </a:cubicBezTo>
                  <a:cubicBezTo>
                    <a:pt x="396043" y="89458"/>
                    <a:pt x="461004" y="99174"/>
                    <a:pt x="526060" y="108223"/>
                  </a:cubicBezTo>
                  <a:cubicBezTo>
                    <a:pt x="551587" y="112032"/>
                    <a:pt x="577209" y="115366"/>
                    <a:pt x="602926" y="118795"/>
                  </a:cubicBezTo>
                  <a:cubicBezTo>
                    <a:pt x="718560" y="134226"/>
                    <a:pt x="836765" y="155181"/>
                    <a:pt x="953447" y="161372"/>
                  </a:cubicBezTo>
                  <a:cubicBezTo>
                    <a:pt x="970591" y="162324"/>
                    <a:pt x="1001072" y="161372"/>
                    <a:pt x="1020122" y="149561"/>
                  </a:cubicBezTo>
                  <a:cubicBezTo>
                    <a:pt x="1034418" y="156352"/>
                    <a:pt x="1042867" y="171440"/>
                    <a:pt x="1041172" y="187185"/>
                  </a:cubicBezTo>
                  <a:cubicBezTo>
                    <a:pt x="1036885" y="221189"/>
                    <a:pt x="984022" y="223570"/>
                    <a:pt x="959447" y="22214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8"/>
            <p:cNvSpPr/>
            <p:nvPr/>
          </p:nvSpPr>
          <p:spPr>
            <a:xfrm>
              <a:off x="5257657" y="3421247"/>
              <a:ext cx="650509" cy="244044"/>
            </a:xfrm>
            <a:custGeom>
              <a:avLst/>
              <a:gdLst/>
              <a:ahLst/>
              <a:cxnLst/>
              <a:rect l="l" t="t" r="r" b="b"/>
              <a:pathLst>
                <a:path w="650509" h="244044" extrusionOk="0">
                  <a:moveTo>
                    <a:pt x="650408" y="16915"/>
                  </a:moveTo>
                  <a:cubicBezTo>
                    <a:pt x="646312" y="15295"/>
                    <a:pt x="641836" y="13866"/>
                    <a:pt x="636978" y="12342"/>
                  </a:cubicBezTo>
                  <a:lnTo>
                    <a:pt x="636978" y="12342"/>
                  </a:lnTo>
                  <a:cubicBezTo>
                    <a:pt x="600307" y="532"/>
                    <a:pt x="545728" y="-9565"/>
                    <a:pt x="496960" y="14057"/>
                  </a:cubicBezTo>
                  <a:cubicBezTo>
                    <a:pt x="458860" y="33107"/>
                    <a:pt x="439144" y="72731"/>
                    <a:pt x="406473" y="98448"/>
                  </a:cubicBezTo>
                  <a:cubicBezTo>
                    <a:pt x="374869" y="123299"/>
                    <a:pt x="339960" y="143616"/>
                    <a:pt x="302745" y="158837"/>
                  </a:cubicBezTo>
                  <a:cubicBezTo>
                    <a:pt x="229689" y="188174"/>
                    <a:pt x="142154" y="196937"/>
                    <a:pt x="74717" y="149312"/>
                  </a:cubicBezTo>
                  <a:cubicBezTo>
                    <a:pt x="37827" y="123233"/>
                    <a:pt x="11471" y="84818"/>
                    <a:pt x="422" y="41013"/>
                  </a:cubicBezTo>
                  <a:cubicBezTo>
                    <a:pt x="-4512" y="107431"/>
                    <a:pt x="25701" y="171582"/>
                    <a:pt x="80051" y="210082"/>
                  </a:cubicBezTo>
                  <a:cubicBezTo>
                    <a:pt x="147488" y="257707"/>
                    <a:pt x="235118" y="249134"/>
                    <a:pt x="308079" y="219607"/>
                  </a:cubicBezTo>
                  <a:cubicBezTo>
                    <a:pt x="345265" y="204348"/>
                    <a:pt x="380174" y="184021"/>
                    <a:pt x="411807" y="159218"/>
                  </a:cubicBezTo>
                  <a:cubicBezTo>
                    <a:pt x="444382" y="133310"/>
                    <a:pt x="463908" y="93400"/>
                    <a:pt x="502294" y="74827"/>
                  </a:cubicBezTo>
                  <a:cubicBezTo>
                    <a:pt x="551157" y="51014"/>
                    <a:pt x="605640" y="61301"/>
                    <a:pt x="642312" y="73112"/>
                  </a:cubicBezTo>
                  <a:lnTo>
                    <a:pt x="650313" y="17105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8"/>
            <p:cNvSpPr/>
            <p:nvPr/>
          </p:nvSpPr>
          <p:spPr>
            <a:xfrm>
              <a:off x="5958934" y="3263169"/>
              <a:ext cx="586331" cy="942639"/>
            </a:xfrm>
            <a:custGeom>
              <a:avLst/>
              <a:gdLst/>
              <a:ahLst/>
              <a:cxnLst/>
              <a:rect l="l" t="t" r="r" b="b"/>
              <a:pathLst>
                <a:path w="586331" h="942639" extrusionOk="0">
                  <a:moveTo>
                    <a:pt x="573970" y="849744"/>
                  </a:moveTo>
                  <a:cubicBezTo>
                    <a:pt x="529393" y="741730"/>
                    <a:pt x="470434" y="637050"/>
                    <a:pt x="417570" y="533037"/>
                  </a:cubicBezTo>
                  <a:cubicBezTo>
                    <a:pt x="405854" y="509892"/>
                    <a:pt x="394138" y="486841"/>
                    <a:pt x="382137" y="463981"/>
                  </a:cubicBezTo>
                  <a:cubicBezTo>
                    <a:pt x="352038" y="405593"/>
                    <a:pt x="321177" y="347491"/>
                    <a:pt x="289554" y="290150"/>
                  </a:cubicBezTo>
                  <a:cubicBezTo>
                    <a:pt x="240119" y="200996"/>
                    <a:pt x="190494" y="106413"/>
                    <a:pt x="123343" y="29070"/>
                  </a:cubicBezTo>
                  <a:cubicBezTo>
                    <a:pt x="118104" y="23069"/>
                    <a:pt x="108960" y="13068"/>
                    <a:pt x="99054" y="-267"/>
                  </a:cubicBezTo>
                  <a:lnTo>
                    <a:pt x="-101" y="51168"/>
                  </a:lnTo>
                  <a:cubicBezTo>
                    <a:pt x="5518" y="60026"/>
                    <a:pt x="10662" y="69646"/>
                    <a:pt x="16186" y="80505"/>
                  </a:cubicBezTo>
                  <a:cubicBezTo>
                    <a:pt x="45542" y="139921"/>
                    <a:pt x="62211" y="204796"/>
                    <a:pt x="65145" y="271005"/>
                  </a:cubicBezTo>
                  <a:cubicBezTo>
                    <a:pt x="98673" y="319325"/>
                    <a:pt x="132268" y="367560"/>
                    <a:pt x="165919" y="415689"/>
                  </a:cubicBezTo>
                  <a:cubicBezTo>
                    <a:pt x="193256" y="455123"/>
                    <a:pt x="220783" y="494461"/>
                    <a:pt x="248120" y="533800"/>
                  </a:cubicBezTo>
                  <a:cubicBezTo>
                    <a:pt x="297079" y="604161"/>
                    <a:pt x="346009" y="674484"/>
                    <a:pt x="394900" y="744778"/>
                  </a:cubicBezTo>
                  <a:cubicBezTo>
                    <a:pt x="425857" y="789165"/>
                    <a:pt x="457861" y="832789"/>
                    <a:pt x="485769" y="879081"/>
                  </a:cubicBezTo>
                  <a:cubicBezTo>
                    <a:pt x="500723" y="903846"/>
                    <a:pt x="531489" y="956900"/>
                    <a:pt x="567970" y="938612"/>
                  </a:cubicBezTo>
                  <a:cubicBezTo>
                    <a:pt x="598640" y="923277"/>
                    <a:pt x="583495" y="872794"/>
                    <a:pt x="573970" y="849934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8"/>
            <p:cNvSpPr/>
            <p:nvPr/>
          </p:nvSpPr>
          <p:spPr>
            <a:xfrm>
              <a:off x="5702214" y="2652722"/>
              <a:ext cx="383206" cy="662072"/>
            </a:xfrm>
            <a:custGeom>
              <a:avLst/>
              <a:gdLst/>
              <a:ahLst/>
              <a:cxnLst/>
              <a:rect l="l" t="t" r="r" b="b"/>
              <a:pathLst>
                <a:path w="383206" h="662072" extrusionOk="0">
                  <a:moveTo>
                    <a:pt x="310530" y="477591"/>
                  </a:moveTo>
                  <a:cubicBezTo>
                    <a:pt x="315388" y="435205"/>
                    <a:pt x="346630" y="403582"/>
                    <a:pt x="360060" y="364339"/>
                  </a:cubicBezTo>
                  <a:cubicBezTo>
                    <a:pt x="373052" y="326344"/>
                    <a:pt x="380682" y="286720"/>
                    <a:pt x="382730" y="246610"/>
                  </a:cubicBezTo>
                  <a:cubicBezTo>
                    <a:pt x="386254" y="167934"/>
                    <a:pt x="365489" y="82590"/>
                    <a:pt x="298243" y="34774"/>
                  </a:cubicBezTo>
                  <a:cubicBezTo>
                    <a:pt x="212851" y="-25872"/>
                    <a:pt x="94465" y="-5812"/>
                    <a:pt x="33819" y="79580"/>
                  </a:cubicBezTo>
                  <a:cubicBezTo>
                    <a:pt x="33753" y="79656"/>
                    <a:pt x="33695" y="79742"/>
                    <a:pt x="33638" y="79828"/>
                  </a:cubicBezTo>
                  <a:cubicBezTo>
                    <a:pt x="2949" y="125071"/>
                    <a:pt x="-7414" y="181097"/>
                    <a:pt x="5063" y="234323"/>
                  </a:cubicBezTo>
                  <a:cubicBezTo>
                    <a:pt x="18208" y="292045"/>
                    <a:pt x="148700" y="503499"/>
                    <a:pt x="184133" y="557030"/>
                  </a:cubicBezTo>
                  <a:cubicBezTo>
                    <a:pt x="217090" y="606560"/>
                    <a:pt x="237759" y="630658"/>
                    <a:pt x="256619" y="661805"/>
                  </a:cubicBezTo>
                  <a:lnTo>
                    <a:pt x="355393" y="610465"/>
                  </a:lnTo>
                  <a:cubicBezTo>
                    <a:pt x="332342" y="579795"/>
                    <a:pt x="304625" y="531598"/>
                    <a:pt x="310911" y="477877"/>
                  </a:cubicBezTo>
                  <a:close/>
                  <a:moveTo>
                    <a:pt x="148605" y="277566"/>
                  </a:moveTo>
                  <a:cubicBezTo>
                    <a:pt x="109715" y="250011"/>
                    <a:pt x="100533" y="196147"/>
                    <a:pt x="128079" y="157266"/>
                  </a:cubicBezTo>
                  <a:cubicBezTo>
                    <a:pt x="155635" y="118375"/>
                    <a:pt x="209498" y="109184"/>
                    <a:pt x="248389" y="136739"/>
                  </a:cubicBezTo>
                  <a:cubicBezTo>
                    <a:pt x="287280" y="164295"/>
                    <a:pt x="296462" y="218159"/>
                    <a:pt x="268906" y="257040"/>
                  </a:cubicBezTo>
                  <a:cubicBezTo>
                    <a:pt x="268877" y="257088"/>
                    <a:pt x="268839" y="257135"/>
                    <a:pt x="268811" y="257183"/>
                  </a:cubicBezTo>
                  <a:cubicBezTo>
                    <a:pt x="241160" y="295864"/>
                    <a:pt x="187467" y="304970"/>
                    <a:pt x="148605" y="27756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8"/>
            <p:cNvSpPr/>
            <p:nvPr/>
          </p:nvSpPr>
          <p:spPr>
            <a:xfrm>
              <a:off x="5960268" y="3277932"/>
              <a:ext cx="570350" cy="913233"/>
            </a:xfrm>
            <a:custGeom>
              <a:avLst/>
              <a:gdLst/>
              <a:ahLst/>
              <a:cxnLst/>
              <a:rect l="l" t="t" r="r" b="b"/>
              <a:pathLst>
                <a:path w="570350" h="913233" extrusionOk="0">
                  <a:moveTo>
                    <a:pt x="555111" y="910418"/>
                  </a:moveTo>
                  <a:cubicBezTo>
                    <a:pt x="522535" y="924991"/>
                    <a:pt x="492341" y="873366"/>
                    <a:pt x="477577" y="849077"/>
                  </a:cubicBezTo>
                  <a:cubicBezTo>
                    <a:pt x="450145" y="803738"/>
                    <a:pt x="419094" y="760780"/>
                    <a:pt x="388995" y="717156"/>
                  </a:cubicBezTo>
                  <a:cubicBezTo>
                    <a:pt x="341370" y="647938"/>
                    <a:pt x="293745" y="578786"/>
                    <a:pt x="246120" y="509701"/>
                  </a:cubicBezTo>
                  <a:cubicBezTo>
                    <a:pt x="219517" y="471030"/>
                    <a:pt x="192904" y="432292"/>
                    <a:pt x="166300" y="393496"/>
                  </a:cubicBezTo>
                  <a:cubicBezTo>
                    <a:pt x="133534" y="346062"/>
                    <a:pt x="100892" y="298627"/>
                    <a:pt x="68383" y="251193"/>
                  </a:cubicBezTo>
                  <a:cubicBezTo>
                    <a:pt x="62544" y="188080"/>
                    <a:pt x="44733" y="126663"/>
                    <a:pt x="15901" y="70218"/>
                  </a:cubicBezTo>
                  <a:cubicBezTo>
                    <a:pt x="10471" y="59645"/>
                    <a:pt x="5328" y="50406"/>
                    <a:pt x="-101" y="41643"/>
                  </a:cubicBezTo>
                  <a:lnTo>
                    <a:pt x="-101" y="41643"/>
                  </a:lnTo>
                  <a:lnTo>
                    <a:pt x="59906" y="13068"/>
                  </a:lnTo>
                  <a:lnTo>
                    <a:pt x="88481" y="-267"/>
                  </a:lnTo>
                  <a:lnTo>
                    <a:pt x="88481" y="-267"/>
                  </a:lnTo>
                  <a:lnTo>
                    <a:pt x="59906" y="13163"/>
                  </a:lnTo>
                  <a:cubicBezTo>
                    <a:pt x="65431" y="21831"/>
                    <a:pt x="70574" y="31165"/>
                    <a:pt x="76099" y="41738"/>
                  </a:cubicBezTo>
                  <a:cubicBezTo>
                    <a:pt x="104921" y="98345"/>
                    <a:pt x="122704" y="159924"/>
                    <a:pt x="128486" y="223189"/>
                  </a:cubicBezTo>
                  <a:cubicBezTo>
                    <a:pt x="161062" y="270624"/>
                    <a:pt x="193704" y="318030"/>
                    <a:pt x="226403" y="365398"/>
                  </a:cubicBezTo>
                  <a:cubicBezTo>
                    <a:pt x="252978" y="404069"/>
                    <a:pt x="279743" y="442741"/>
                    <a:pt x="306318" y="481602"/>
                  </a:cubicBezTo>
                  <a:cubicBezTo>
                    <a:pt x="353752" y="550878"/>
                    <a:pt x="401377" y="620029"/>
                    <a:pt x="449193" y="689057"/>
                  </a:cubicBezTo>
                  <a:cubicBezTo>
                    <a:pt x="479197" y="732682"/>
                    <a:pt x="510343" y="775734"/>
                    <a:pt x="537680" y="820978"/>
                  </a:cubicBezTo>
                  <a:cubicBezTo>
                    <a:pt x="546500" y="836733"/>
                    <a:pt x="556902" y="851534"/>
                    <a:pt x="568732" y="865174"/>
                  </a:cubicBezTo>
                  <a:cubicBezTo>
                    <a:pt x="572161" y="884224"/>
                    <a:pt x="570637" y="903274"/>
                    <a:pt x="555111" y="91041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8"/>
            <p:cNvSpPr/>
            <p:nvPr/>
          </p:nvSpPr>
          <p:spPr>
            <a:xfrm>
              <a:off x="5705557" y="2674619"/>
              <a:ext cx="341483" cy="625316"/>
            </a:xfrm>
            <a:custGeom>
              <a:avLst/>
              <a:gdLst/>
              <a:ahLst/>
              <a:cxnLst/>
              <a:rect l="l" t="t" r="r" b="b"/>
              <a:pathLst>
                <a:path w="341483" h="625316" extrusionOk="0">
                  <a:moveTo>
                    <a:pt x="341382" y="586187"/>
                  </a:moveTo>
                  <a:lnTo>
                    <a:pt x="310426" y="598760"/>
                  </a:lnTo>
                  <a:cubicBezTo>
                    <a:pt x="292424" y="567899"/>
                    <a:pt x="272326" y="543420"/>
                    <a:pt x="241084" y="493985"/>
                  </a:cubicBezTo>
                  <a:cubicBezTo>
                    <a:pt x="207080" y="440455"/>
                    <a:pt x="82398" y="229571"/>
                    <a:pt x="69634" y="174135"/>
                  </a:cubicBezTo>
                  <a:cubicBezTo>
                    <a:pt x="57537" y="124901"/>
                    <a:pt x="68005" y="72837"/>
                    <a:pt x="98209" y="32118"/>
                  </a:cubicBezTo>
                  <a:cubicBezTo>
                    <a:pt x="108125" y="19621"/>
                    <a:pt x="119878" y="8705"/>
                    <a:pt x="133071" y="-267"/>
                  </a:cubicBezTo>
                  <a:cubicBezTo>
                    <a:pt x="93761" y="6295"/>
                    <a:pt x="58261" y="27117"/>
                    <a:pt x="33344" y="58216"/>
                  </a:cubicBezTo>
                  <a:cubicBezTo>
                    <a:pt x="3216" y="99078"/>
                    <a:pt x="-7242" y="151190"/>
                    <a:pt x="4769" y="200520"/>
                  </a:cubicBezTo>
                  <a:cubicBezTo>
                    <a:pt x="17151" y="255765"/>
                    <a:pt x="141834" y="467220"/>
                    <a:pt x="176219" y="520274"/>
                  </a:cubicBezTo>
                  <a:cubicBezTo>
                    <a:pt x="207651" y="569899"/>
                    <a:pt x="227559" y="594474"/>
                    <a:pt x="245561" y="625049"/>
                  </a:cubicBezTo>
                  <a:lnTo>
                    <a:pt x="245561" y="625049"/>
                  </a:lnTo>
                  <a:lnTo>
                    <a:pt x="310426" y="598760"/>
                  </a:lnTo>
                  <a:lnTo>
                    <a:pt x="341192" y="586092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8"/>
            <p:cNvSpPr/>
            <p:nvPr/>
          </p:nvSpPr>
          <p:spPr>
            <a:xfrm>
              <a:off x="6062733" y="3421267"/>
              <a:ext cx="69351" cy="69353"/>
            </a:xfrm>
            <a:custGeom>
              <a:avLst/>
              <a:gdLst/>
              <a:ahLst/>
              <a:cxnLst/>
              <a:rect l="l" t="t" r="r" b="b"/>
              <a:pathLst>
                <a:path w="69351" h="69353" extrusionOk="0">
                  <a:moveTo>
                    <a:pt x="68788" y="28801"/>
                  </a:moveTo>
                  <a:cubicBezTo>
                    <a:pt x="71884" y="47698"/>
                    <a:pt x="59082" y="65529"/>
                    <a:pt x="40185" y="68625"/>
                  </a:cubicBezTo>
                  <a:cubicBezTo>
                    <a:pt x="21287" y="71720"/>
                    <a:pt x="3456" y="58919"/>
                    <a:pt x="361" y="40021"/>
                  </a:cubicBezTo>
                  <a:cubicBezTo>
                    <a:pt x="-2725" y="21190"/>
                    <a:pt x="9971" y="3407"/>
                    <a:pt x="28783" y="226"/>
                  </a:cubicBezTo>
                  <a:cubicBezTo>
                    <a:pt x="47662" y="-2975"/>
                    <a:pt x="65559" y="9741"/>
                    <a:pt x="68760" y="28620"/>
                  </a:cubicBezTo>
                  <a:cubicBezTo>
                    <a:pt x="68769" y="28677"/>
                    <a:pt x="68779" y="28744"/>
                    <a:pt x="68788" y="28801"/>
                  </a:cubicBezTo>
                  <a:close/>
                </a:path>
              </a:pathLst>
            </a:custGeom>
            <a:solidFill>
              <a:srgbClr val="82828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8"/>
            <p:cNvSpPr/>
            <p:nvPr/>
          </p:nvSpPr>
          <p:spPr>
            <a:xfrm>
              <a:off x="6091618" y="3421951"/>
              <a:ext cx="11620" cy="68389"/>
            </a:xfrm>
            <a:custGeom>
              <a:avLst/>
              <a:gdLst/>
              <a:ahLst/>
              <a:cxnLst/>
              <a:rect l="l" t="t" r="r" b="b"/>
              <a:pathLst>
                <a:path w="11620" h="68389" extrusionOk="0">
                  <a:moveTo>
                    <a:pt x="0" y="0"/>
                  </a:moveTo>
                  <a:lnTo>
                    <a:pt x="11621" y="68390"/>
                  </a:lnTo>
                </a:path>
              </a:pathLst>
            </a:custGeom>
            <a:noFill/>
            <a:ln w="9525" cap="flat" cmpd="sng">
              <a:solidFill>
                <a:srgbClr val="4D4D4D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8"/>
          <p:cNvGrpSpPr/>
          <p:nvPr/>
        </p:nvGrpSpPr>
        <p:grpSpPr>
          <a:xfrm>
            <a:off x="7189220" y="3794676"/>
            <a:ext cx="2922376" cy="2955046"/>
            <a:chOff x="5529738" y="2852832"/>
            <a:chExt cx="1135168" cy="1147858"/>
          </a:xfrm>
        </p:grpSpPr>
        <p:sp>
          <p:nvSpPr>
            <p:cNvPr id="1853" name="Google Shape;1853;p8"/>
            <p:cNvSpPr/>
            <p:nvPr/>
          </p:nvSpPr>
          <p:spPr>
            <a:xfrm>
              <a:off x="5529738" y="2852996"/>
              <a:ext cx="1135168" cy="1147694"/>
            </a:xfrm>
            <a:custGeom>
              <a:avLst/>
              <a:gdLst/>
              <a:ahLst/>
              <a:cxnLst/>
              <a:rect l="l" t="t" r="r" b="b"/>
              <a:pathLst>
                <a:path w="1135168" h="1147694" extrusionOk="0">
                  <a:moveTo>
                    <a:pt x="969325" y="914780"/>
                  </a:moveTo>
                  <a:lnTo>
                    <a:pt x="971230" y="912971"/>
                  </a:lnTo>
                  <a:cubicBezTo>
                    <a:pt x="1182809" y="710622"/>
                    <a:pt x="1190295" y="375075"/>
                    <a:pt x="987946" y="163496"/>
                  </a:cubicBezTo>
                  <a:cubicBezTo>
                    <a:pt x="785597" y="-48083"/>
                    <a:pt x="450050" y="-55569"/>
                    <a:pt x="238472" y="146780"/>
                  </a:cubicBezTo>
                  <a:lnTo>
                    <a:pt x="236567" y="148590"/>
                  </a:lnTo>
                  <a:lnTo>
                    <a:pt x="171892" y="80962"/>
                  </a:lnTo>
                  <a:lnTo>
                    <a:pt x="-225" y="246126"/>
                  </a:lnTo>
                  <a:lnTo>
                    <a:pt x="861883" y="1147476"/>
                  </a:lnTo>
                  <a:lnTo>
                    <a:pt x="1034476" y="982313"/>
                  </a:lnTo>
                  <a:lnTo>
                    <a:pt x="969801" y="914780"/>
                  </a:lnTo>
                  <a:close/>
                  <a:moveTo>
                    <a:pt x="814829" y="752855"/>
                  </a:moveTo>
                  <a:lnTo>
                    <a:pt x="649475" y="579977"/>
                  </a:lnTo>
                  <a:cubicBezTo>
                    <a:pt x="674307" y="552221"/>
                    <a:pt x="671926" y="509587"/>
                    <a:pt x="644170" y="484755"/>
                  </a:cubicBezTo>
                  <a:cubicBezTo>
                    <a:pt x="619414" y="462610"/>
                    <a:pt x="582219" y="461791"/>
                    <a:pt x="556511" y="482822"/>
                  </a:cubicBezTo>
                  <a:lnTo>
                    <a:pt x="391062" y="309848"/>
                  </a:lnTo>
                  <a:lnTo>
                    <a:pt x="392872" y="308038"/>
                  </a:lnTo>
                  <a:cubicBezTo>
                    <a:pt x="516411" y="192233"/>
                    <a:pt x="710445" y="198501"/>
                    <a:pt x="826259" y="322040"/>
                  </a:cubicBezTo>
                  <a:cubicBezTo>
                    <a:pt x="940417" y="443826"/>
                    <a:pt x="936178" y="634545"/>
                    <a:pt x="816734" y="751141"/>
                  </a:cubicBezTo>
                  <a:cubicBezTo>
                    <a:pt x="816144" y="751760"/>
                    <a:pt x="815506" y="752332"/>
                    <a:pt x="814829" y="7528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8"/>
            <p:cNvSpPr/>
            <p:nvPr/>
          </p:nvSpPr>
          <p:spPr>
            <a:xfrm rot="-2620915">
              <a:off x="5536241" y="308177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8"/>
            <p:cNvSpPr/>
            <p:nvPr/>
          </p:nvSpPr>
          <p:spPr>
            <a:xfrm rot="-2620915">
              <a:off x="5585213" y="3139695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8"/>
            <p:cNvSpPr/>
            <p:nvPr/>
          </p:nvSpPr>
          <p:spPr>
            <a:xfrm rot="-2620915">
              <a:off x="5552009" y="31092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8"/>
            <p:cNvSpPr/>
            <p:nvPr/>
          </p:nvSpPr>
          <p:spPr>
            <a:xfrm rot="-2620915">
              <a:off x="5561066" y="31186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8"/>
            <p:cNvSpPr/>
            <p:nvPr/>
          </p:nvSpPr>
          <p:spPr>
            <a:xfrm rot="-2620915">
              <a:off x="5570027" y="312817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8"/>
            <p:cNvSpPr/>
            <p:nvPr/>
          </p:nvSpPr>
          <p:spPr>
            <a:xfrm rot="-2620915">
              <a:off x="5579083" y="313759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8"/>
            <p:cNvSpPr/>
            <p:nvPr/>
          </p:nvSpPr>
          <p:spPr>
            <a:xfrm rot="-2620915">
              <a:off x="5624402" y="31849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8"/>
            <p:cNvSpPr/>
            <p:nvPr/>
          </p:nvSpPr>
          <p:spPr>
            <a:xfrm rot="-2620915">
              <a:off x="5615346" y="31754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8"/>
            <p:cNvSpPr/>
            <p:nvPr/>
          </p:nvSpPr>
          <p:spPr>
            <a:xfrm rot="-2620915">
              <a:off x="5606223" y="31659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8"/>
            <p:cNvSpPr/>
            <p:nvPr/>
          </p:nvSpPr>
          <p:spPr>
            <a:xfrm rot="-2620915">
              <a:off x="5597167" y="315650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4" name="Google Shape;1864;p8"/>
            <p:cNvSpPr/>
            <p:nvPr/>
          </p:nvSpPr>
          <p:spPr>
            <a:xfrm rot="-2620915">
              <a:off x="5628834" y="3178599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5" name="Google Shape;1865;p8"/>
            <p:cNvSpPr/>
            <p:nvPr/>
          </p:nvSpPr>
          <p:spPr>
            <a:xfrm rot="-2620915">
              <a:off x="5677831" y="323658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8"/>
            <p:cNvSpPr/>
            <p:nvPr/>
          </p:nvSpPr>
          <p:spPr>
            <a:xfrm rot="-2620915">
              <a:off x="5644631" y="32059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8"/>
            <p:cNvSpPr/>
            <p:nvPr/>
          </p:nvSpPr>
          <p:spPr>
            <a:xfrm rot="-2620915">
              <a:off x="5653658" y="321558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8"/>
            <p:cNvSpPr/>
            <p:nvPr/>
          </p:nvSpPr>
          <p:spPr>
            <a:xfrm rot="-2620915">
              <a:off x="5662714" y="322500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8"/>
            <p:cNvSpPr/>
            <p:nvPr/>
          </p:nvSpPr>
          <p:spPr>
            <a:xfrm rot="-2620915">
              <a:off x="5671771" y="3234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8"/>
            <p:cNvSpPr/>
            <p:nvPr/>
          </p:nvSpPr>
          <p:spPr>
            <a:xfrm rot="-2620915">
              <a:off x="5716926" y="32818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8"/>
            <p:cNvSpPr/>
            <p:nvPr/>
          </p:nvSpPr>
          <p:spPr>
            <a:xfrm rot="-2620915">
              <a:off x="5707967" y="327226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8"/>
            <p:cNvSpPr/>
            <p:nvPr/>
          </p:nvSpPr>
          <p:spPr>
            <a:xfrm rot="-2620915">
              <a:off x="5698911" y="32627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8"/>
            <p:cNvSpPr/>
            <p:nvPr/>
          </p:nvSpPr>
          <p:spPr>
            <a:xfrm rot="-2620915">
              <a:off x="5689854" y="3253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8"/>
            <p:cNvSpPr/>
            <p:nvPr/>
          </p:nvSpPr>
          <p:spPr>
            <a:xfrm rot="-2620915">
              <a:off x="5721482" y="327532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8"/>
            <p:cNvSpPr/>
            <p:nvPr/>
          </p:nvSpPr>
          <p:spPr>
            <a:xfrm rot="-2620915">
              <a:off x="5770384" y="3333313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8"/>
            <p:cNvSpPr/>
            <p:nvPr/>
          </p:nvSpPr>
          <p:spPr>
            <a:xfrm rot="-2620915">
              <a:off x="5737183" y="33028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7" name="Google Shape;1877;p8"/>
            <p:cNvSpPr/>
            <p:nvPr/>
          </p:nvSpPr>
          <p:spPr>
            <a:xfrm rot="-2620915">
              <a:off x="5746306" y="33123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8" name="Google Shape;1878;p8"/>
            <p:cNvSpPr/>
            <p:nvPr/>
          </p:nvSpPr>
          <p:spPr>
            <a:xfrm rot="-2620915">
              <a:off x="5755267" y="33217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9" name="Google Shape;1879;p8"/>
            <p:cNvSpPr/>
            <p:nvPr/>
          </p:nvSpPr>
          <p:spPr>
            <a:xfrm rot="-2620915">
              <a:off x="5764255" y="333121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0" name="Google Shape;1880;p8"/>
            <p:cNvSpPr/>
            <p:nvPr/>
          </p:nvSpPr>
          <p:spPr>
            <a:xfrm rot="-2620915">
              <a:off x="5809574" y="337854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1" name="Google Shape;1881;p8"/>
            <p:cNvSpPr/>
            <p:nvPr/>
          </p:nvSpPr>
          <p:spPr>
            <a:xfrm rot="-2620915">
              <a:off x="5800517" y="336912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2" name="Google Shape;1882;p8"/>
            <p:cNvSpPr/>
            <p:nvPr/>
          </p:nvSpPr>
          <p:spPr>
            <a:xfrm rot="-2620915">
              <a:off x="5791395" y="335963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3" name="Google Shape;1883;p8"/>
            <p:cNvSpPr/>
            <p:nvPr/>
          </p:nvSpPr>
          <p:spPr>
            <a:xfrm rot="-2620915">
              <a:off x="5782338" y="33502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4" name="Google Shape;1884;p8"/>
            <p:cNvSpPr/>
            <p:nvPr/>
          </p:nvSpPr>
          <p:spPr>
            <a:xfrm rot="-2620915">
              <a:off x="5814034" y="3372244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8"/>
            <p:cNvSpPr/>
            <p:nvPr/>
          </p:nvSpPr>
          <p:spPr>
            <a:xfrm rot="-2620915">
              <a:off x="5863071" y="3430139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8"/>
            <p:cNvSpPr/>
            <p:nvPr/>
          </p:nvSpPr>
          <p:spPr>
            <a:xfrm rot="-2620915">
              <a:off x="5829802" y="339971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8"/>
            <p:cNvSpPr/>
            <p:nvPr/>
          </p:nvSpPr>
          <p:spPr>
            <a:xfrm rot="-2620915">
              <a:off x="5838924" y="34091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8"/>
            <p:cNvSpPr/>
            <p:nvPr/>
          </p:nvSpPr>
          <p:spPr>
            <a:xfrm rot="-2620915">
              <a:off x="5847886" y="34186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8"/>
            <p:cNvSpPr/>
            <p:nvPr/>
          </p:nvSpPr>
          <p:spPr>
            <a:xfrm rot="-2620915">
              <a:off x="5856942" y="342813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8"/>
            <p:cNvSpPr/>
            <p:nvPr/>
          </p:nvSpPr>
          <p:spPr>
            <a:xfrm rot="-2620915">
              <a:off x="5902166" y="347537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8"/>
            <p:cNvSpPr/>
            <p:nvPr/>
          </p:nvSpPr>
          <p:spPr>
            <a:xfrm rot="-2620915">
              <a:off x="5893139" y="34658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8"/>
            <p:cNvSpPr/>
            <p:nvPr/>
          </p:nvSpPr>
          <p:spPr>
            <a:xfrm rot="-2620915">
              <a:off x="5884082" y="345646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8"/>
            <p:cNvSpPr/>
            <p:nvPr/>
          </p:nvSpPr>
          <p:spPr>
            <a:xfrm rot="-2620915">
              <a:off x="5875026" y="344704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8"/>
            <p:cNvSpPr/>
            <p:nvPr/>
          </p:nvSpPr>
          <p:spPr>
            <a:xfrm rot="-2620915">
              <a:off x="5904751" y="346700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8"/>
            <p:cNvSpPr/>
            <p:nvPr/>
          </p:nvSpPr>
          <p:spPr>
            <a:xfrm rot="-2620915">
              <a:off x="5953722" y="3524927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8"/>
            <p:cNvSpPr/>
            <p:nvPr/>
          </p:nvSpPr>
          <p:spPr>
            <a:xfrm rot="-2620915">
              <a:off x="5920453" y="34944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8"/>
            <p:cNvSpPr/>
            <p:nvPr/>
          </p:nvSpPr>
          <p:spPr>
            <a:xfrm rot="-2620915">
              <a:off x="5929575" y="35039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8"/>
            <p:cNvSpPr/>
            <p:nvPr/>
          </p:nvSpPr>
          <p:spPr>
            <a:xfrm rot="-2620915">
              <a:off x="5938536" y="351340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8"/>
            <p:cNvSpPr/>
            <p:nvPr/>
          </p:nvSpPr>
          <p:spPr>
            <a:xfrm rot="-2620915">
              <a:off x="5947593" y="35228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8"/>
            <p:cNvSpPr/>
            <p:nvPr/>
          </p:nvSpPr>
          <p:spPr>
            <a:xfrm rot="-2620915">
              <a:off x="5992912" y="3570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8"/>
            <p:cNvSpPr/>
            <p:nvPr/>
          </p:nvSpPr>
          <p:spPr>
            <a:xfrm rot="-2620915">
              <a:off x="5983855" y="356073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8"/>
            <p:cNvSpPr/>
            <p:nvPr/>
          </p:nvSpPr>
          <p:spPr>
            <a:xfrm rot="-2620915">
              <a:off x="5974733" y="355124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8"/>
            <p:cNvSpPr/>
            <p:nvPr/>
          </p:nvSpPr>
          <p:spPr>
            <a:xfrm rot="-2620915">
              <a:off x="5965677" y="354183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8"/>
            <p:cNvSpPr/>
            <p:nvPr/>
          </p:nvSpPr>
          <p:spPr>
            <a:xfrm rot="-2620915">
              <a:off x="5996647" y="3563235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8"/>
            <p:cNvSpPr/>
            <p:nvPr/>
          </p:nvSpPr>
          <p:spPr>
            <a:xfrm rot="-2620915">
              <a:off x="6045618" y="3621061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8"/>
            <p:cNvSpPr/>
            <p:nvPr/>
          </p:nvSpPr>
          <p:spPr>
            <a:xfrm rot="-2620915">
              <a:off x="6012415" y="35907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8"/>
            <p:cNvSpPr/>
            <p:nvPr/>
          </p:nvSpPr>
          <p:spPr>
            <a:xfrm rot="-2620915">
              <a:off x="6021471" y="36001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8"/>
            <p:cNvSpPr/>
            <p:nvPr/>
          </p:nvSpPr>
          <p:spPr>
            <a:xfrm rot="-2620915">
              <a:off x="6030498" y="36097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9" name="Google Shape;1909;p8"/>
            <p:cNvSpPr/>
            <p:nvPr/>
          </p:nvSpPr>
          <p:spPr>
            <a:xfrm rot="-2620915">
              <a:off x="6039555" y="361912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0" name="Google Shape;1910;p8"/>
            <p:cNvSpPr/>
            <p:nvPr/>
          </p:nvSpPr>
          <p:spPr>
            <a:xfrm rot="-2620915">
              <a:off x="6084808" y="366638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8"/>
            <p:cNvSpPr/>
            <p:nvPr/>
          </p:nvSpPr>
          <p:spPr>
            <a:xfrm rot="-2620915">
              <a:off x="6075751" y="36568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2" name="Google Shape;1912;p8"/>
            <p:cNvSpPr/>
            <p:nvPr/>
          </p:nvSpPr>
          <p:spPr>
            <a:xfrm rot="-2620915">
              <a:off x="6066695" y="364745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3" name="Google Shape;1913;p8"/>
            <p:cNvSpPr/>
            <p:nvPr/>
          </p:nvSpPr>
          <p:spPr>
            <a:xfrm rot="-2620915">
              <a:off x="6057668" y="363796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8"/>
            <p:cNvSpPr/>
            <p:nvPr/>
          </p:nvSpPr>
          <p:spPr>
            <a:xfrm rot="-2620915">
              <a:off x="6088437" y="3659107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8"/>
            <p:cNvSpPr/>
            <p:nvPr/>
          </p:nvSpPr>
          <p:spPr>
            <a:xfrm rot="-2620915">
              <a:off x="6137475" y="3717098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8"/>
            <p:cNvSpPr/>
            <p:nvPr/>
          </p:nvSpPr>
          <p:spPr>
            <a:xfrm rot="-2620915">
              <a:off x="6104205" y="368657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8"/>
            <p:cNvSpPr/>
            <p:nvPr/>
          </p:nvSpPr>
          <p:spPr>
            <a:xfrm rot="-2620915">
              <a:off x="6113327" y="369615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8"/>
            <p:cNvSpPr/>
            <p:nvPr/>
          </p:nvSpPr>
          <p:spPr>
            <a:xfrm rot="-2620915">
              <a:off x="6122289" y="37055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8"/>
            <p:cNvSpPr/>
            <p:nvPr/>
          </p:nvSpPr>
          <p:spPr>
            <a:xfrm rot="-2620915">
              <a:off x="6131345" y="371499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8"/>
            <p:cNvSpPr/>
            <p:nvPr/>
          </p:nvSpPr>
          <p:spPr>
            <a:xfrm rot="-2620915">
              <a:off x="6176664" y="3762328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8"/>
            <p:cNvSpPr/>
            <p:nvPr/>
          </p:nvSpPr>
          <p:spPr>
            <a:xfrm rot="-2620915">
              <a:off x="6167542" y="375284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8"/>
            <p:cNvSpPr/>
            <p:nvPr/>
          </p:nvSpPr>
          <p:spPr>
            <a:xfrm rot="-2620915">
              <a:off x="6158485" y="374342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8"/>
            <p:cNvSpPr/>
            <p:nvPr/>
          </p:nvSpPr>
          <p:spPr>
            <a:xfrm rot="-2620915">
              <a:off x="6149429" y="3733906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8"/>
            <p:cNvSpPr/>
            <p:nvPr/>
          </p:nvSpPr>
          <p:spPr>
            <a:xfrm rot="-2620915">
              <a:off x="6179088" y="3753896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8"/>
            <p:cNvSpPr/>
            <p:nvPr/>
          </p:nvSpPr>
          <p:spPr>
            <a:xfrm rot="-2620915">
              <a:off x="6228057" y="381195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8"/>
            <p:cNvSpPr/>
            <p:nvPr/>
          </p:nvSpPr>
          <p:spPr>
            <a:xfrm rot="-2620915">
              <a:off x="6194787" y="378142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8"/>
            <p:cNvSpPr/>
            <p:nvPr/>
          </p:nvSpPr>
          <p:spPr>
            <a:xfrm rot="-2620915">
              <a:off x="6203909" y="3790917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8"/>
            <p:cNvSpPr/>
            <p:nvPr/>
          </p:nvSpPr>
          <p:spPr>
            <a:xfrm rot="-2620915">
              <a:off x="6212871" y="38004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8"/>
            <p:cNvSpPr/>
            <p:nvPr/>
          </p:nvSpPr>
          <p:spPr>
            <a:xfrm rot="-2620915">
              <a:off x="6221927" y="380985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8"/>
            <p:cNvSpPr/>
            <p:nvPr/>
          </p:nvSpPr>
          <p:spPr>
            <a:xfrm rot="-2620915">
              <a:off x="6267246" y="385718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8"/>
            <p:cNvSpPr/>
            <p:nvPr/>
          </p:nvSpPr>
          <p:spPr>
            <a:xfrm rot="-2620915">
              <a:off x="6258124" y="384759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8"/>
            <p:cNvSpPr/>
            <p:nvPr/>
          </p:nvSpPr>
          <p:spPr>
            <a:xfrm rot="-2620915">
              <a:off x="6249067" y="3838179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8"/>
            <p:cNvSpPr/>
            <p:nvPr/>
          </p:nvSpPr>
          <p:spPr>
            <a:xfrm rot="-2620915">
              <a:off x="6240106" y="3828760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8"/>
            <p:cNvSpPr/>
            <p:nvPr/>
          </p:nvSpPr>
          <p:spPr>
            <a:xfrm rot="-2620915">
              <a:off x="6272887" y="3848371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8"/>
            <p:cNvSpPr/>
            <p:nvPr/>
          </p:nvSpPr>
          <p:spPr>
            <a:xfrm rot="-2620915">
              <a:off x="6362358" y="3945480"/>
              <a:ext cx="97348" cy="4948"/>
            </a:xfrm>
            <a:custGeom>
              <a:avLst/>
              <a:gdLst/>
              <a:ahLst/>
              <a:cxnLst/>
              <a:rect l="l" t="t" r="r" b="b"/>
              <a:pathLst>
                <a:path w="97440" h="4953" extrusionOk="0">
                  <a:moveTo>
                    <a:pt x="-225" y="-218"/>
                  </a:moveTo>
                  <a:lnTo>
                    <a:pt x="97216" y="-218"/>
                  </a:lnTo>
                  <a:lnTo>
                    <a:pt x="97216" y="4735"/>
                  </a:lnTo>
                  <a:lnTo>
                    <a:pt x="-225" y="47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8"/>
            <p:cNvSpPr/>
            <p:nvPr/>
          </p:nvSpPr>
          <p:spPr>
            <a:xfrm rot="-2620915">
              <a:off x="6321859" y="3906292"/>
              <a:ext cx="70038" cy="2474"/>
            </a:xfrm>
            <a:custGeom>
              <a:avLst/>
              <a:gdLst/>
              <a:ahLst/>
              <a:cxnLst/>
              <a:rect l="l" t="t" r="r" b="b"/>
              <a:pathLst>
                <a:path w="70104" h="2476" extrusionOk="0">
                  <a:moveTo>
                    <a:pt x="-225" y="-218"/>
                  </a:moveTo>
                  <a:lnTo>
                    <a:pt x="69879" y="-218"/>
                  </a:lnTo>
                  <a:lnTo>
                    <a:pt x="69879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8"/>
            <p:cNvSpPr/>
            <p:nvPr/>
          </p:nvSpPr>
          <p:spPr>
            <a:xfrm rot="-2620915">
              <a:off x="6288655" y="3875933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8"/>
            <p:cNvSpPr/>
            <p:nvPr/>
          </p:nvSpPr>
          <p:spPr>
            <a:xfrm rot="-2620915">
              <a:off x="6297712" y="388535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8"/>
            <p:cNvSpPr/>
            <p:nvPr/>
          </p:nvSpPr>
          <p:spPr>
            <a:xfrm rot="-2620915">
              <a:off x="6306673" y="389477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8"/>
            <p:cNvSpPr/>
            <p:nvPr/>
          </p:nvSpPr>
          <p:spPr>
            <a:xfrm rot="-2620915">
              <a:off x="6315729" y="390419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8"/>
            <p:cNvSpPr/>
            <p:nvPr/>
          </p:nvSpPr>
          <p:spPr>
            <a:xfrm rot="-2620915">
              <a:off x="6361048" y="3951522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8"/>
            <p:cNvSpPr/>
            <p:nvPr/>
          </p:nvSpPr>
          <p:spPr>
            <a:xfrm rot="-2620915">
              <a:off x="6351992" y="3942104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8"/>
            <p:cNvSpPr/>
            <p:nvPr/>
          </p:nvSpPr>
          <p:spPr>
            <a:xfrm rot="-2620915">
              <a:off x="6342869" y="3932615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4" name="Google Shape;1944;p8"/>
            <p:cNvSpPr/>
            <p:nvPr/>
          </p:nvSpPr>
          <p:spPr>
            <a:xfrm rot="-2620915">
              <a:off x="6333813" y="3923101"/>
              <a:ext cx="48626" cy="2474"/>
            </a:xfrm>
            <a:custGeom>
              <a:avLst/>
              <a:gdLst/>
              <a:ahLst/>
              <a:cxnLst/>
              <a:rect l="l" t="t" r="r" b="b"/>
              <a:pathLst>
                <a:path w="48672" h="2476" extrusionOk="0">
                  <a:moveTo>
                    <a:pt x="-225" y="-218"/>
                  </a:moveTo>
                  <a:lnTo>
                    <a:pt x="48448" y="-218"/>
                  </a:lnTo>
                  <a:lnTo>
                    <a:pt x="48448" y="2259"/>
                  </a:lnTo>
                  <a:lnTo>
                    <a:pt x="-225" y="22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5" name="Google Shape;1945;p8"/>
            <p:cNvSpPr/>
            <p:nvPr/>
          </p:nvSpPr>
          <p:spPr>
            <a:xfrm>
              <a:off x="6465855" y="3015233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53210" y="3307"/>
                  </a:moveTo>
                  <a:lnTo>
                    <a:pt x="3204" y="50932"/>
                  </a:lnTo>
                  <a:lnTo>
                    <a:pt x="1585" y="49312"/>
                  </a:lnTo>
                  <a:lnTo>
                    <a:pt x="-225" y="47407"/>
                  </a:lnTo>
                  <a:lnTo>
                    <a:pt x="49781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6" name="Google Shape;1946;p8"/>
            <p:cNvSpPr/>
            <p:nvPr/>
          </p:nvSpPr>
          <p:spPr>
            <a:xfrm>
              <a:off x="6142195" y="2853213"/>
              <a:ext cx="6667" cy="69246"/>
            </a:xfrm>
            <a:custGeom>
              <a:avLst/>
              <a:gdLst/>
              <a:ahLst/>
              <a:cxnLst/>
              <a:rect l="l" t="t" r="r" b="b"/>
              <a:pathLst>
                <a:path w="6667" h="69246" extrusionOk="0">
                  <a:moveTo>
                    <a:pt x="4633" y="69029"/>
                  </a:moveTo>
                  <a:lnTo>
                    <a:pt x="-225" y="69029"/>
                  </a:lnTo>
                  <a:lnTo>
                    <a:pt x="1299" y="-218"/>
                  </a:lnTo>
                  <a:lnTo>
                    <a:pt x="644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7" name="Google Shape;1947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8" name="Google Shape;1948;p8"/>
            <p:cNvSpPr/>
            <p:nvPr/>
          </p:nvSpPr>
          <p:spPr>
            <a:xfrm>
              <a:off x="6315836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4252" y="65791"/>
                  </a:moveTo>
                  <a:lnTo>
                    <a:pt x="-225" y="63886"/>
                  </a:lnTo>
                  <a:lnTo>
                    <a:pt x="28350" y="-218"/>
                  </a:lnTo>
                  <a:lnTo>
                    <a:pt x="32827" y="17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9" name="Google Shape;1949;p8"/>
            <p:cNvSpPr/>
            <p:nvPr/>
          </p:nvSpPr>
          <p:spPr>
            <a:xfrm>
              <a:off x="6595681" y="3388423"/>
              <a:ext cx="67627" cy="6476"/>
            </a:xfrm>
            <a:custGeom>
              <a:avLst/>
              <a:gdLst/>
              <a:ahLst/>
              <a:cxnLst/>
              <a:rect l="l" t="t" r="r" b="b"/>
              <a:pathLst>
                <a:path w="67627" h="6476" extrusionOk="0">
                  <a:moveTo>
                    <a:pt x="67307" y="6259"/>
                  </a:move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lnTo>
                    <a:pt x="67403" y="130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0" name="Google Shape;195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1" name="Google Shape;1951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6355" y="4259"/>
                  </a:move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lnTo>
                    <a:pt x="6464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2" name="Google Shape;1952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3" name="Google Shape;1953;p8"/>
            <p:cNvSpPr/>
            <p:nvPr/>
          </p:nvSpPr>
          <p:spPr>
            <a:xfrm>
              <a:off x="5940075" y="2888646"/>
              <a:ext cx="30765" cy="69056"/>
            </a:xfrm>
            <a:custGeom>
              <a:avLst/>
              <a:gdLst/>
              <a:ahLst/>
              <a:cxnLst/>
              <a:rect l="l" t="t" r="r" b="b"/>
              <a:pathLst>
                <a:path w="30765" h="69056" extrusionOk="0">
                  <a:moveTo>
                    <a:pt x="4442" y="-218"/>
                  </a:moveTo>
                  <a:lnTo>
                    <a:pt x="30541" y="67029"/>
                  </a:lnTo>
                  <a:lnTo>
                    <a:pt x="25874" y="68839"/>
                  </a:lnTo>
                  <a:lnTo>
                    <a:pt x="-225" y="15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4" name="Google Shape;1954;p8"/>
            <p:cNvSpPr/>
            <p:nvPr/>
          </p:nvSpPr>
          <p:spPr>
            <a:xfrm>
              <a:off x="6142481" y="2852832"/>
              <a:ext cx="6381" cy="69341"/>
            </a:xfrm>
            <a:custGeom>
              <a:avLst/>
              <a:gdLst/>
              <a:ahLst/>
              <a:cxnLst/>
              <a:rect l="l" t="t" r="r" b="b"/>
              <a:pathLst>
                <a:path w="6381" h="69341" extrusionOk="0">
                  <a:moveTo>
                    <a:pt x="6157" y="-218"/>
                  </a:moveTo>
                  <a:lnTo>
                    <a:pt x="4633" y="69124"/>
                  </a:lnTo>
                  <a:lnTo>
                    <a:pt x="-225" y="69124"/>
                  </a:lnTo>
                  <a:lnTo>
                    <a:pt x="1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5" name="Google Shape;1955;p8"/>
            <p:cNvSpPr/>
            <p:nvPr/>
          </p:nvSpPr>
          <p:spPr>
            <a:xfrm>
              <a:off x="6315169" y="2895218"/>
              <a:ext cx="33051" cy="66008"/>
            </a:xfrm>
            <a:custGeom>
              <a:avLst/>
              <a:gdLst/>
              <a:ahLst/>
              <a:cxnLst/>
              <a:rect l="l" t="t" r="r" b="b"/>
              <a:pathLst>
                <a:path w="33051" h="66008" extrusionOk="0">
                  <a:moveTo>
                    <a:pt x="32827" y="1783"/>
                  </a:moveTo>
                  <a:lnTo>
                    <a:pt x="4252" y="65791"/>
                  </a:lnTo>
                  <a:lnTo>
                    <a:pt x="-225" y="63886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6" name="Google Shape;1956;p8"/>
            <p:cNvSpPr/>
            <p:nvPr/>
          </p:nvSpPr>
          <p:spPr>
            <a:xfrm>
              <a:off x="6465855" y="3015805"/>
              <a:ext cx="53435" cy="51149"/>
            </a:xfrm>
            <a:custGeom>
              <a:avLst/>
              <a:gdLst/>
              <a:ahLst/>
              <a:cxnLst/>
              <a:rect l="l" t="t" r="r" b="b"/>
              <a:pathLst>
                <a:path w="53435" h="51149" extrusionOk="0">
                  <a:moveTo>
                    <a:pt x="1585" y="49312"/>
                  </a:moveTo>
                  <a:lnTo>
                    <a:pt x="-225" y="47407"/>
                  </a:lnTo>
                  <a:lnTo>
                    <a:pt x="49781" y="-218"/>
                  </a:lnTo>
                  <a:lnTo>
                    <a:pt x="53210" y="3307"/>
                  </a:lnTo>
                  <a:lnTo>
                    <a:pt x="3204" y="509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7" name="Google Shape;1957;p8"/>
            <p:cNvSpPr/>
            <p:nvPr/>
          </p:nvSpPr>
          <p:spPr>
            <a:xfrm>
              <a:off x="6563391" y="3188588"/>
              <a:ext cx="66579" cy="29717"/>
            </a:xfrm>
            <a:custGeom>
              <a:avLst/>
              <a:gdLst/>
              <a:ahLst/>
              <a:cxnLst/>
              <a:rect l="l" t="t" r="r" b="b"/>
              <a:pathLst>
                <a:path w="66579" h="29717" extrusionOk="0">
                  <a:moveTo>
                    <a:pt x="64640" y="-218"/>
                  </a:moveTo>
                  <a:lnTo>
                    <a:pt x="66355" y="4259"/>
                  </a:lnTo>
                  <a:lnTo>
                    <a:pt x="1490" y="29500"/>
                  </a:lnTo>
                  <a:cubicBezTo>
                    <a:pt x="1013" y="27938"/>
                    <a:pt x="442" y="26414"/>
                    <a:pt x="-225" y="2492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8" name="Google Shape;1958;p8"/>
            <p:cNvSpPr/>
            <p:nvPr/>
          </p:nvSpPr>
          <p:spPr>
            <a:xfrm>
              <a:off x="6596157" y="3388423"/>
              <a:ext cx="67532" cy="6476"/>
            </a:xfrm>
            <a:custGeom>
              <a:avLst/>
              <a:gdLst/>
              <a:ahLst/>
              <a:cxnLst/>
              <a:rect l="l" t="t" r="r" b="b"/>
              <a:pathLst>
                <a:path w="67532" h="6476" extrusionOk="0">
                  <a:moveTo>
                    <a:pt x="67307" y="1306"/>
                  </a:moveTo>
                  <a:lnTo>
                    <a:pt x="67307" y="6259"/>
                  </a:lnTo>
                  <a:lnTo>
                    <a:pt x="-225" y="4735"/>
                  </a:lnTo>
                  <a:cubicBezTo>
                    <a:pt x="-225" y="3021"/>
                    <a:pt x="-225" y="1401"/>
                    <a:pt x="-225" y="-21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9" name="Google Shape;1959;p8"/>
            <p:cNvSpPr/>
            <p:nvPr/>
          </p:nvSpPr>
          <p:spPr>
            <a:xfrm>
              <a:off x="6556723" y="3567683"/>
              <a:ext cx="65436" cy="32385"/>
            </a:xfrm>
            <a:custGeom>
              <a:avLst/>
              <a:gdLst/>
              <a:ahLst/>
              <a:cxnLst/>
              <a:rect l="l" t="t" r="r" b="b"/>
              <a:pathLst>
                <a:path w="65436" h="32385" extrusionOk="0">
                  <a:moveTo>
                    <a:pt x="63212" y="32168"/>
                  </a:moveTo>
                  <a:lnTo>
                    <a:pt x="-225" y="4259"/>
                  </a:lnTo>
                  <a:lnTo>
                    <a:pt x="1775" y="-218"/>
                  </a:lnTo>
                  <a:lnTo>
                    <a:pt x="65212" y="276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0" name="Google Shape;1960;p8"/>
            <p:cNvSpPr/>
            <p:nvPr/>
          </p:nvSpPr>
          <p:spPr>
            <a:xfrm>
              <a:off x="6452710" y="3716844"/>
              <a:ext cx="47910" cy="49339"/>
            </a:xfrm>
            <a:custGeom>
              <a:avLst/>
              <a:gdLst/>
              <a:ahLst/>
              <a:cxnLst/>
              <a:rect l="l" t="t" r="r" b="b"/>
              <a:pathLst>
                <a:path w="47910" h="49339" extrusionOk="0">
                  <a:moveTo>
                    <a:pt x="47686" y="45693"/>
                  </a:moveTo>
                  <a:lnTo>
                    <a:pt x="44066" y="49122"/>
                  </a:lnTo>
                  <a:lnTo>
                    <a:pt x="-225" y="2926"/>
                  </a:lnTo>
                  <a:lnTo>
                    <a:pt x="-225" y="2926"/>
                  </a:lnTo>
                  <a:lnTo>
                    <a:pt x="301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1" name="Google Shape;1961;p8"/>
            <p:cNvSpPr/>
            <p:nvPr/>
          </p:nvSpPr>
          <p:spPr>
            <a:xfrm>
              <a:off x="5765291" y="2999231"/>
              <a:ext cx="50196" cy="52101"/>
            </a:xfrm>
            <a:custGeom>
              <a:avLst/>
              <a:gdLst/>
              <a:ahLst/>
              <a:cxnLst/>
              <a:rect l="l" t="t" r="r" b="b"/>
              <a:pathLst>
                <a:path w="50196" h="52101" extrusionOk="0">
                  <a:moveTo>
                    <a:pt x="49972" y="48550"/>
                  </a:moveTo>
                  <a:lnTo>
                    <a:pt x="47400" y="50836"/>
                  </a:lnTo>
                  <a:lnTo>
                    <a:pt x="46352" y="51884"/>
                  </a:lnTo>
                  <a:lnTo>
                    <a:pt x="-225" y="3211"/>
                  </a:lnTo>
                  <a:lnTo>
                    <a:pt x="32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2" name="Google Shape;1962;p8"/>
            <p:cNvSpPr/>
            <p:nvPr/>
          </p:nvSpPr>
          <p:spPr>
            <a:xfrm>
              <a:off x="6413467" y="2948177"/>
              <a:ext cx="25812" cy="34766"/>
            </a:xfrm>
            <a:custGeom>
              <a:avLst/>
              <a:gdLst/>
              <a:ahLst/>
              <a:cxnLst/>
              <a:rect l="l" t="t" r="r" b="b"/>
              <a:pathLst>
                <a:path w="25812" h="34766" extrusionOk="0">
                  <a:moveTo>
                    <a:pt x="25588" y="1211"/>
                  </a:moveTo>
                  <a:lnTo>
                    <a:pt x="1775" y="34549"/>
                  </a:lnTo>
                  <a:lnTo>
                    <a:pt x="-225" y="33215"/>
                  </a:lnTo>
                  <a:lnTo>
                    <a:pt x="23588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3" name="Google Shape;1963;p8"/>
            <p:cNvSpPr/>
            <p:nvPr/>
          </p:nvSpPr>
          <p:spPr>
            <a:xfrm>
              <a:off x="6239446" y="2866548"/>
              <a:ext cx="11906" cy="39528"/>
            </a:xfrm>
            <a:custGeom>
              <a:avLst/>
              <a:gdLst/>
              <a:ahLst/>
              <a:cxnLst/>
              <a:rect l="l" t="t" r="r" b="b"/>
              <a:pathLst>
                <a:path w="11906" h="39528" extrusionOk="0">
                  <a:moveTo>
                    <a:pt x="11681" y="354"/>
                  </a:moveTo>
                  <a:lnTo>
                    <a:pt x="2156" y="39311"/>
                  </a:lnTo>
                  <a:lnTo>
                    <a:pt x="-225" y="38740"/>
                  </a:lnTo>
                  <a:lnTo>
                    <a:pt x="882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4" name="Google Shape;1964;p8"/>
            <p:cNvSpPr/>
            <p:nvPr/>
          </p:nvSpPr>
          <p:spPr>
            <a:xfrm>
              <a:off x="6048565" y="2858642"/>
              <a:ext cx="8763" cy="41433"/>
            </a:xfrm>
            <a:custGeom>
              <a:avLst/>
              <a:gdLst/>
              <a:ahLst/>
              <a:cxnLst/>
              <a:rect l="l" t="t" r="r" b="b"/>
              <a:pathLst>
                <a:path w="8763" h="41433" extrusionOk="0">
                  <a:moveTo>
                    <a:pt x="2156" y="-218"/>
                  </a:moveTo>
                  <a:lnTo>
                    <a:pt x="8538" y="41216"/>
                  </a:lnTo>
                  <a:cubicBezTo>
                    <a:pt x="7709" y="41168"/>
                    <a:pt x="6890" y="41168"/>
                    <a:pt x="6062" y="41216"/>
                  </a:cubicBezTo>
                  <a:lnTo>
                    <a:pt x="-225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5" name="Google Shape;1965;p8"/>
            <p:cNvSpPr/>
            <p:nvPr/>
          </p:nvSpPr>
          <p:spPr>
            <a:xfrm>
              <a:off x="5853016" y="2932651"/>
              <a:ext cx="23336" cy="35909"/>
            </a:xfrm>
            <a:custGeom>
              <a:avLst/>
              <a:gdLst/>
              <a:ahLst/>
              <a:cxnLst/>
              <a:rect l="l" t="t" r="r" b="b"/>
              <a:pathLst>
                <a:path w="23336" h="35909" extrusionOk="0">
                  <a:moveTo>
                    <a:pt x="1871" y="-218"/>
                  </a:moveTo>
                  <a:lnTo>
                    <a:pt x="23111" y="34358"/>
                  </a:lnTo>
                  <a:lnTo>
                    <a:pt x="21016" y="35691"/>
                  </a:lnTo>
                  <a:lnTo>
                    <a:pt x="-225" y="11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6" name="Google Shape;1966;p8"/>
            <p:cNvSpPr/>
            <p:nvPr/>
          </p:nvSpPr>
          <p:spPr>
            <a:xfrm>
              <a:off x="6450520" y="2976847"/>
              <a:ext cx="30384" cy="34766"/>
            </a:xfrm>
            <a:custGeom>
              <a:avLst/>
              <a:gdLst/>
              <a:ahLst/>
              <a:cxnLst/>
              <a:rect l="l" t="t" r="r" b="b"/>
              <a:pathLst>
                <a:path w="30384" h="34766" extrusionOk="0">
                  <a:moveTo>
                    <a:pt x="30160" y="1402"/>
                  </a:moveTo>
                  <a:lnTo>
                    <a:pt x="1585" y="34549"/>
                  </a:lnTo>
                  <a:lnTo>
                    <a:pt x="-225" y="32929"/>
                  </a:lnTo>
                  <a:lnTo>
                    <a:pt x="2835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7" name="Google Shape;1967;p8"/>
            <p:cNvSpPr/>
            <p:nvPr/>
          </p:nvSpPr>
          <p:spPr>
            <a:xfrm>
              <a:off x="6371176" y="2919507"/>
              <a:ext cx="22479" cy="36957"/>
            </a:xfrm>
            <a:custGeom>
              <a:avLst/>
              <a:gdLst/>
              <a:ahLst/>
              <a:cxnLst/>
              <a:rect l="l" t="t" r="r" b="b"/>
              <a:pathLst>
                <a:path w="22479" h="36957" extrusionOk="0">
                  <a:moveTo>
                    <a:pt x="22254" y="1021"/>
                  </a:moveTo>
                  <a:lnTo>
                    <a:pt x="1966" y="36739"/>
                  </a:lnTo>
                  <a:lnTo>
                    <a:pt x="-225" y="35501"/>
                  </a:lnTo>
                  <a:lnTo>
                    <a:pt x="2015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8" name="Google Shape;1968;p8"/>
            <p:cNvSpPr/>
            <p:nvPr/>
          </p:nvSpPr>
          <p:spPr>
            <a:xfrm>
              <a:off x="6286690" y="2879597"/>
              <a:ext cx="15525" cy="39528"/>
            </a:xfrm>
            <a:custGeom>
              <a:avLst/>
              <a:gdLst/>
              <a:ahLst/>
              <a:cxnLst/>
              <a:rect l="l" t="t" r="r" b="b"/>
              <a:pathLst>
                <a:path w="15525" h="39528" extrusionOk="0">
                  <a:moveTo>
                    <a:pt x="15301" y="544"/>
                  </a:moveTo>
                  <a:lnTo>
                    <a:pt x="2061" y="39311"/>
                  </a:lnTo>
                  <a:lnTo>
                    <a:pt x="-225" y="38549"/>
                  </a:lnTo>
                  <a:lnTo>
                    <a:pt x="1301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9" name="Google Shape;1969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0" name="Google Shape;1970;p8"/>
            <p:cNvSpPr/>
            <p:nvPr/>
          </p:nvSpPr>
          <p:spPr>
            <a:xfrm>
              <a:off x="6190963" y="2855785"/>
              <a:ext cx="8000" cy="42291"/>
            </a:xfrm>
            <a:custGeom>
              <a:avLst/>
              <a:gdLst/>
              <a:ahLst/>
              <a:cxnLst/>
              <a:rect l="l" t="t" r="r" b="b"/>
              <a:pathLst>
                <a:path w="8000" h="42291" extrusionOk="0">
                  <a:moveTo>
                    <a:pt x="7776" y="-218"/>
                  </a:moveTo>
                  <a:lnTo>
                    <a:pt x="2251" y="42073"/>
                  </a:lnTo>
                  <a:lnTo>
                    <a:pt x="-225" y="42073"/>
                  </a:lnTo>
                  <a:lnTo>
                    <a:pt x="5299" y="-1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1" name="Google Shape;1971;p8"/>
            <p:cNvSpPr/>
            <p:nvPr/>
          </p:nvSpPr>
          <p:spPr>
            <a:xfrm>
              <a:off x="6101142" y="2854451"/>
              <a:ext cx="4476" cy="40290"/>
            </a:xfrm>
            <a:custGeom>
              <a:avLst/>
              <a:gdLst/>
              <a:ahLst/>
              <a:cxnLst/>
              <a:rect l="l" t="t" r="r" b="b"/>
              <a:pathLst>
                <a:path w="4476" h="40290" extrusionOk="0">
                  <a:moveTo>
                    <a:pt x="2156" y="-218"/>
                  </a:moveTo>
                  <a:lnTo>
                    <a:pt x="4252" y="40073"/>
                  </a:lnTo>
                  <a:lnTo>
                    <a:pt x="1871" y="40073"/>
                  </a:lnTo>
                  <a:lnTo>
                    <a:pt x="-225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2" name="Google Shape;1972;p8"/>
            <p:cNvSpPr/>
            <p:nvPr/>
          </p:nvSpPr>
          <p:spPr>
            <a:xfrm>
              <a:off x="5994082" y="2872644"/>
              <a:ext cx="12477" cy="38766"/>
            </a:xfrm>
            <a:custGeom>
              <a:avLst/>
              <a:gdLst/>
              <a:ahLst/>
              <a:cxnLst/>
              <a:rect l="l" t="t" r="r" b="b"/>
              <a:pathLst>
                <a:path w="12477" h="38766" extrusionOk="0">
                  <a:moveTo>
                    <a:pt x="2156" y="-218"/>
                  </a:moveTo>
                  <a:lnTo>
                    <a:pt x="12253" y="37882"/>
                  </a:lnTo>
                  <a:lnTo>
                    <a:pt x="9872" y="38549"/>
                  </a:lnTo>
                  <a:lnTo>
                    <a:pt x="-225" y="4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3" name="Google Shape;1973;p8"/>
            <p:cNvSpPr/>
            <p:nvPr/>
          </p:nvSpPr>
          <p:spPr>
            <a:xfrm>
              <a:off x="5892355" y="2910458"/>
              <a:ext cx="20383" cy="37433"/>
            </a:xfrm>
            <a:custGeom>
              <a:avLst/>
              <a:gdLst/>
              <a:ahLst/>
              <a:cxnLst/>
              <a:rect l="l" t="t" r="r" b="b"/>
              <a:pathLst>
                <a:path w="20383" h="37433" extrusionOk="0">
                  <a:moveTo>
                    <a:pt x="1966" y="-218"/>
                  </a:moveTo>
                  <a:lnTo>
                    <a:pt x="20158" y="36073"/>
                  </a:lnTo>
                  <a:lnTo>
                    <a:pt x="17968" y="37216"/>
                  </a:lnTo>
                  <a:lnTo>
                    <a:pt x="-225" y="9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4" name="Google Shape;1974;p8"/>
            <p:cNvSpPr/>
            <p:nvPr/>
          </p:nvSpPr>
          <p:spPr>
            <a:xfrm>
              <a:off x="5803201" y="2962560"/>
              <a:ext cx="29337" cy="36766"/>
            </a:xfrm>
            <a:custGeom>
              <a:avLst/>
              <a:gdLst/>
              <a:ahLst/>
              <a:cxnLst/>
              <a:rect l="l" t="t" r="r" b="b"/>
              <a:pathLst>
                <a:path w="29337" h="36766" extrusionOk="0">
                  <a:moveTo>
                    <a:pt x="1680" y="-218"/>
                  </a:moveTo>
                  <a:lnTo>
                    <a:pt x="29112" y="35025"/>
                  </a:lnTo>
                  <a:cubicBezTo>
                    <a:pt x="28521" y="35587"/>
                    <a:pt x="27883" y="36092"/>
                    <a:pt x="27207" y="36549"/>
                  </a:cubicBezTo>
                  <a:lnTo>
                    <a:pt x="-225" y="12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5" name="Google Shape;1975;p8"/>
            <p:cNvSpPr/>
            <p:nvPr/>
          </p:nvSpPr>
          <p:spPr>
            <a:xfrm>
              <a:off x="6544055" y="3094481"/>
              <a:ext cx="35147" cy="24098"/>
            </a:xfrm>
            <a:custGeom>
              <a:avLst/>
              <a:gdLst/>
              <a:ahLst/>
              <a:cxnLst/>
              <a:rect l="l" t="t" r="r" b="b"/>
              <a:pathLst>
                <a:path w="35147" h="24098" extrusionOk="0">
                  <a:moveTo>
                    <a:pt x="34922" y="1878"/>
                  </a:moveTo>
                  <a:lnTo>
                    <a:pt x="1109" y="23881"/>
                  </a:lnTo>
                  <a:lnTo>
                    <a:pt x="-225" y="21690"/>
                  </a:lnTo>
                  <a:lnTo>
                    <a:pt x="3368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6" name="Google Shape;1976;p8"/>
            <p:cNvSpPr/>
            <p:nvPr/>
          </p:nvSpPr>
          <p:spPr>
            <a:xfrm>
              <a:off x="6614635" y="3285934"/>
              <a:ext cx="37718" cy="9429"/>
            </a:xfrm>
            <a:custGeom>
              <a:avLst/>
              <a:gdLst/>
              <a:ahLst/>
              <a:cxnLst/>
              <a:rect l="l" t="t" r="r" b="b"/>
              <a:pathLst>
                <a:path w="37718" h="9429" extrusionOk="0">
                  <a:moveTo>
                    <a:pt x="37494" y="2259"/>
                  </a:moveTo>
                  <a:lnTo>
                    <a:pt x="251" y="9212"/>
                  </a:lnTo>
                  <a:cubicBezTo>
                    <a:pt x="147" y="8412"/>
                    <a:pt x="-15" y="7612"/>
                    <a:pt x="-225" y="6831"/>
                  </a:cubicBezTo>
                  <a:lnTo>
                    <a:pt x="37113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7" name="Google Shape;1977;p8"/>
            <p:cNvSpPr/>
            <p:nvPr/>
          </p:nvSpPr>
          <p:spPr>
            <a:xfrm>
              <a:off x="6612825" y="3479005"/>
              <a:ext cx="38671" cy="9906"/>
            </a:xfrm>
            <a:custGeom>
              <a:avLst/>
              <a:gdLst/>
              <a:ahLst/>
              <a:cxnLst/>
              <a:rect l="l" t="t" r="r" b="b"/>
              <a:pathLst>
                <a:path w="38671" h="9906" extrusionOk="0">
                  <a:moveTo>
                    <a:pt x="37875" y="9688"/>
                  </a:moveTo>
                  <a:lnTo>
                    <a:pt x="-225" y="2164"/>
                  </a:lnTo>
                  <a:lnTo>
                    <a:pt x="347" y="-218"/>
                  </a:lnTo>
                  <a:lnTo>
                    <a:pt x="38447" y="73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8" name="Google Shape;1978;p8"/>
            <p:cNvSpPr/>
            <p:nvPr/>
          </p:nvSpPr>
          <p:spPr>
            <a:xfrm>
              <a:off x="6536911" y="3658266"/>
              <a:ext cx="31908" cy="22574"/>
            </a:xfrm>
            <a:custGeom>
              <a:avLst/>
              <a:gdLst/>
              <a:ahLst/>
              <a:cxnLst/>
              <a:rect l="l" t="t" r="r" b="b"/>
              <a:pathLst>
                <a:path w="31908" h="22574" extrusionOk="0">
                  <a:moveTo>
                    <a:pt x="30255" y="22357"/>
                  </a:moveTo>
                  <a:lnTo>
                    <a:pt x="-225" y="1782"/>
                  </a:lnTo>
                  <a:lnTo>
                    <a:pt x="1204" y="-218"/>
                  </a:lnTo>
                  <a:lnTo>
                    <a:pt x="31684" y="20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9" name="Google Shape;1979;p8"/>
            <p:cNvSpPr/>
            <p:nvPr/>
          </p:nvSpPr>
          <p:spPr>
            <a:xfrm>
              <a:off x="6516814" y="3051714"/>
              <a:ext cx="35623" cy="28860"/>
            </a:xfrm>
            <a:custGeom>
              <a:avLst/>
              <a:gdLst/>
              <a:ahLst/>
              <a:cxnLst/>
              <a:rect l="l" t="t" r="r" b="b"/>
              <a:pathLst>
                <a:path w="35623" h="28860" extrusionOk="0">
                  <a:moveTo>
                    <a:pt x="35398" y="1687"/>
                  </a:moveTo>
                  <a:lnTo>
                    <a:pt x="1299" y="28643"/>
                  </a:lnTo>
                  <a:lnTo>
                    <a:pt x="-225" y="26738"/>
                  </a:lnTo>
                  <a:lnTo>
                    <a:pt x="3387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0" name="Google Shape;1980;p8"/>
            <p:cNvSpPr/>
            <p:nvPr/>
          </p:nvSpPr>
          <p:spPr>
            <a:xfrm>
              <a:off x="6569391" y="3141439"/>
              <a:ext cx="36671" cy="20383"/>
            </a:xfrm>
            <a:custGeom>
              <a:avLst/>
              <a:gdLst/>
              <a:ahLst/>
              <a:cxnLst/>
              <a:rect l="l" t="t" r="r" b="b"/>
              <a:pathLst>
                <a:path w="36671" h="20383" extrusionOk="0">
                  <a:moveTo>
                    <a:pt x="36446" y="1878"/>
                  </a:moveTo>
                  <a:lnTo>
                    <a:pt x="918" y="20166"/>
                  </a:lnTo>
                  <a:cubicBezTo>
                    <a:pt x="594" y="19404"/>
                    <a:pt x="213" y="18670"/>
                    <a:pt x="-225" y="17975"/>
                  </a:cubicBezTo>
                  <a:lnTo>
                    <a:pt x="35399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1" name="Google Shape;1981;p8"/>
            <p:cNvSpPr/>
            <p:nvPr/>
          </p:nvSpPr>
          <p:spPr>
            <a:xfrm>
              <a:off x="6603396" y="3234499"/>
              <a:ext cx="38195" cy="13334"/>
            </a:xfrm>
            <a:custGeom>
              <a:avLst/>
              <a:gdLst/>
              <a:ahLst/>
              <a:cxnLst/>
              <a:rect l="l" t="t" r="r" b="b"/>
              <a:pathLst>
                <a:path w="38195" h="13334" extrusionOk="0">
                  <a:moveTo>
                    <a:pt x="37970" y="2068"/>
                  </a:moveTo>
                  <a:lnTo>
                    <a:pt x="442" y="13117"/>
                  </a:lnTo>
                  <a:lnTo>
                    <a:pt x="-225" y="10736"/>
                  </a:lnTo>
                  <a:lnTo>
                    <a:pt x="37304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8"/>
            <p:cNvSpPr/>
            <p:nvPr/>
          </p:nvSpPr>
          <p:spPr>
            <a:xfrm>
              <a:off x="6621493" y="3339083"/>
              <a:ext cx="40005" cy="5905"/>
            </a:xfrm>
            <a:custGeom>
              <a:avLst/>
              <a:gdLst/>
              <a:ahLst/>
              <a:cxnLst/>
              <a:rect l="l" t="t" r="r" b="b"/>
              <a:pathLst>
                <a:path w="40005" h="5905" extrusionOk="0">
                  <a:moveTo>
                    <a:pt x="39780" y="2259"/>
                  </a:moveTo>
                  <a:lnTo>
                    <a:pt x="-225" y="5688"/>
                  </a:lnTo>
                  <a:cubicBezTo>
                    <a:pt x="-177" y="4859"/>
                    <a:pt x="-177" y="4040"/>
                    <a:pt x="-225" y="3211"/>
                  </a:cubicBezTo>
                  <a:lnTo>
                    <a:pt x="39780" y="-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8"/>
            <p:cNvSpPr/>
            <p:nvPr/>
          </p:nvSpPr>
          <p:spPr>
            <a:xfrm>
              <a:off x="6620446" y="3430713"/>
              <a:ext cx="37337" cy="6096"/>
            </a:xfrm>
            <a:custGeom>
              <a:avLst/>
              <a:gdLst/>
              <a:ahLst/>
              <a:cxnLst/>
              <a:rect l="l" t="t" r="r" b="b"/>
              <a:pathLst>
                <a:path w="37337" h="6096" extrusionOk="0">
                  <a:moveTo>
                    <a:pt x="37113" y="5878"/>
                  </a:moveTo>
                  <a:lnTo>
                    <a:pt x="-225" y="2259"/>
                  </a:lnTo>
                  <a:lnTo>
                    <a:pt x="-225" y="-218"/>
                  </a:lnTo>
                  <a:lnTo>
                    <a:pt x="37018" y="3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8"/>
            <p:cNvSpPr/>
            <p:nvPr/>
          </p:nvSpPr>
          <p:spPr>
            <a:xfrm>
              <a:off x="6599872" y="3529678"/>
              <a:ext cx="35242" cy="12953"/>
            </a:xfrm>
            <a:custGeom>
              <a:avLst/>
              <a:gdLst/>
              <a:ahLst/>
              <a:cxnLst/>
              <a:rect l="l" t="t" r="r" b="b"/>
              <a:pathLst>
                <a:path w="35242" h="12953" extrusionOk="0">
                  <a:moveTo>
                    <a:pt x="34541" y="12736"/>
                  </a:moveTo>
                  <a:lnTo>
                    <a:pt x="-225" y="2164"/>
                  </a:lnTo>
                  <a:cubicBezTo>
                    <a:pt x="89" y="1392"/>
                    <a:pt x="337" y="592"/>
                    <a:pt x="537" y="-218"/>
                  </a:cubicBezTo>
                  <a:lnTo>
                    <a:pt x="35017" y="105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8"/>
            <p:cNvSpPr/>
            <p:nvPr/>
          </p:nvSpPr>
          <p:spPr>
            <a:xfrm>
              <a:off x="6559295" y="3622452"/>
              <a:ext cx="33432" cy="20097"/>
            </a:xfrm>
            <a:custGeom>
              <a:avLst/>
              <a:gdLst/>
              <a:ahLst/>
              <a:cxnLst/>
              <a:rect l="l" t="t" r="r" b="b"/>
              <a:pathLst>
                <a:path w="33432" h="20097" extrusionOk="0">
                  <a:moveTo>
                    <a:pt x="32065" y="19880"/>
                  </a:moveTo>
                  <a:lnTo>
                    <a:pt x="-225" y="1878"/>
                  </a:lnTo>
                  <a:cubicBezTo>
                    <a:pt x="242" y="1211"/>
                    <a:pt x="661" y="516"/>
                    <a:pt x="1013" y="-218"/>
                  </a:cubicBezTo>
                  <a:lnTo>
                    <a:pt x="33208" y="1778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8"/>
            <p:cNvSpPr/>
            <p:nvPr/>
          </p:nvSpPr>
          <p:spPr>
            <a:xfrm>
              <a:off x="6503955" y="3700938"/>
              <a:ext cx="32861" cy="28479"/>
            </a:xfrm>
            <a:custGeom>
              <a:avLst/>
              <a:gdLst/>
              <a:ahLst/>
              <a:cxnLst/>
              <a:rect l="l" t="t" r="r" b="b"/>
              <a:pathLst>
                <a:path w="32861" h="28479" extrusionOk="0">
                  <a:moveTo>
                    <a:pt x="31017" y="28262"/>
                  </a:moveTo>
                  <a:lnTo>
                    <a:pt x="-225" y="1592"/>
                  </a:lnTo>
                  <a:cubicBezTo>
                    <a:pt x="366" y="1030"/>
                    <a:pt x="908" y="430"/>
                    <a:pt x="1394" y="-218"/>
                  </a:cubicBezTo>
                  <a:lnTo>
                    <a:pt x="32636" y="263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8"/>
            <p:cNvSpPr/>
            <p:nvPr/>
          </p:nvSpPr>
          <p:spPr>
            <a:xfrm>
              <a:off x="5793390" y="3028663"/>
              <a:ext cx="22098" cy="22383"/>
            </a:xfrm>
            <a:custGeom>
              <a:avLst/>
              <a:gdLst/>
              <a:ahLst/>
              <a:cxnLst/>
              <a:rect l="l" t="t" r="r" b="b"/>
              <a:pathLst>
                <a:path w="22098" h="22383" extrusionOk="0">
                  <a:moveTo>
                    <a:pt x="3299" y="-218"/>
                  </a:moveTo>
                  <a:lnTo>
                    <a:pt x="21873" y="18832"/>
                  </a:lnTo>
                  <a:lnTo>
                    <a:pt x="19301" y="21118"/>
                  </a:lnTo>
                  <a:lnTo>
                    <a:pt x="18254" y="22166"/>
                  </a:lnTo>
                  <a:lnTo>
                    <a:pt x="-225" y="3116"/>
                  </a:lnTo>
                  <a:lnTo>
                    <a:pt x="2347" y="6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8" name="Google Shape;1988;p8"/>
          <p:cNvSpPr/>
          <p:nvPr/>
        </p:nvSpPr>
        <p:spPr>
          <a:xfrm rot="-9055889" flipH="1">
            <a:off x="6663749" y="374072"/>
            <a:ext cx="1799919" cy="1799919"/>
          </a:xfrm>
          <a:prstGeom prst="foldedCorner">
            <a:avLst>
              <a:gd name="adj" fmla="val 30868"/>
            </a:avLst>
          </a:pr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9" name="Google Shape;1989;p8"/>
          <p:cNvSpPr/>
          <p:nvPr/>
        </p:nvSpPr>
        <p:spPr>
          <a:xfrm rot="10800000" flipH="1">
            <a:off x="5533139" y="519227"/>
            <a:ext cx="1800000" cy="1800000"/>
          </a:xfrm>
          <a:prstGeom prst="foldedCorner">
            <a:avLst>
              <a:gd name="adj" fmla="val 30868"/>
            </a:avLst>
          </a:prstGeom>
          <a:solidFill>
            <a:srgbClr val="FFA0B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90" name="Google Shape;1990;p8"/>
          <p:cNvGrpSpPr/>
          <p:nvPr/>
        </p:nvGrpSpPr>
        <p:grpSpPr>
          <a:xfrm rot="-3195591">
            <a:off x="2412540" y="-107713"/>
            <a:ext cx="3638669" cy="4122886"/>
            <a:chOff x="2776676" y="1854071"/>
            <a:chExt cx="3295887" cy="3734488"/>
          </a:xfrm>
        </p:grpSpPr>
        <p:sp>
          <p:nvSpPr>
            <p:cNvPr id="1991" name="Google Shape;1991;p8"/>
            <p:cNvSpPr/>
            <p:nvPr/>
          </p:nvSpPr>
          <p:spPr>
            <a:xfrm rot="2040450">
              <a:off x="4236405" y="2008362"/>
              <a:ext cx="282943" cy="299407"/>
            </a:xfrm>
            <a:custGeom>
              <a:avLst/>
              <a:gdLst/>
              <a:ahLst/>
              <a:cxnLst/>
              <a:rect l="l" t="t" r="r" b="b"/>
              <a:pathLst>
                <a:path w="282590" h="299033" extrusionOk="0">
                  <a:moveTo>
                    <a:pt x="279686" y="153338"/>
                  </a:moveTo>
                  <a:lnTo>
                    <a:pt x="78299" y="299233"/>
                  </a:lnTo>
                  <a:lnTo>
                    <a:pt x="42764" y="192708"/>
                  </a:lnTo>
                  <a:lnTo>
                    <a:pt x="1124" y="68572"/>
                  </a:lnTo>
                  <a:lnTo>
                    <a:pt x="-2790" y="56519"/>
                  </a:lnTo>
                  <a:cubicBezTo>
                    <a:pt x="-3493" y="50476"/>
                    <a:pt x="-911" y="44512"/>
                    <a:pt x="3942" y="40865"/>
                  </a:cubicBezTo>
                  <a:cubicBezTo>
                    <a:pt x="13334" y="35738"/>
                    <a:pt x="25153" y="38783"/>
                    <a:pt x="30867" y="47831"/>
                  </a:cubicBezTo>
                  <a:cubicBezTo>
                    <a:pt x="24918" y="40724"/>
                    <a:pt x="24135" y="30619"/>
                    <a:pt x="28988" y="22706"/>
                  </a:cubicBezTo>
                  <a:cubicBezTo>
                    <a:pt x="35094" y="15740"/>
                    <a:pt x="49572" y="16993"/>
                    <a:pt x="58731" y="28655"/>
                  </a:cubicBezTo>
                  <a:cubicBezTo>
                    <a:pt x="53564" y="22229"/>
                    <a:pt x="52469" y="13447"/>
                    <a:pt x="55913" y="5957"/>
                  </a:cubicBezTo>
                  <a:cubicBezTo>
                    <a:pt x="61626" y="-509"/>
                    <a:pt x="71253" y="-1683"/>
                    <a:pt x="78377" y="3217"/>
                  </a:cubicBezTo>
                  <a:lnTo>
                    <a:pt x="88786" y="11044"/>
                  </a:lnTo>
                  <a:lnTo>
                    <a:pt x="91604" y="13157"/>
                  </a:lnTo>
                  <a:lnTo>
                    <a:pt x="141539" y="50336"/>
                  </a:lnTo>
                  <a:lnTo>
                    <a:pt x="149366" y="56284"/>
                  </a:lnTo>
                  <a:lnTo>
                    <a:pt x="174257" y="74756"/>
                  </a:lnTo>
                  <a:lnTo>
                    <a:pt x="182788" y="81017"/>
                  </a:lnTo>
                  <a:lnTo>
                    <a:pt x="187014" y="84226"/>
                  </a:lnTo>
                  <a:lnTo>
                    <a:pt x="278043" y="152008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8"/>
            <p:cNvSpPr/>
            <p:nvPr/>
          </p:nvSpPr>
          <p:spPr>
            <a:xfrm rot="2040450">
              <a:off x="4233954" y="1994237"/>
              <a:ext cx="167314" cy="278753"/>
            </a:xfrm>
            <a:custGeom>
              <a:avLst/>
              <a:gdLst/>
              <a:ahLst/>
              <a:cxnLst/>
              <a:rect l="l" t="t" r="r" b="b"/>
              <a:pathLst>
                <a:path w="167105" h="278405" extrusionOk="0">
                  <a:moveTo>
                    <a:pt x="0" y="10723"/>
                  </a:moveTo>
                  <a:lnTo>
                    <a:pt x="23011" y="0"/>
                  </a:lnTo>
                  <a:lnTo>
                    <a:pt x="167106" y="241462"/>
                  </a:lnTo>
                  <a:lnTo>
                    <a:pt x="89306" y="278405"/>
                  </a:lnTo>
                  <a:lnTo>
                    <a:pt x="0" y="10723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3" name="Google Shape;1993;p8"/>
            <p:cNvSpPr/>
            <p:nvPr/>
          </p:nvSpPr>
          <p:spPr>
            <a:xfrm rot="2040450">
              <a:off x="4304592" y="2020010"/>
              <a:ext cx="240588" cy="231027"/>
            </a:xfrm>
            <a:custGeom>
              <a:avLst/>
              <a:gdLst/>
              <a:ahLst/>
              <a:cxnLst/>
              <a:rect l="l" t="t" r="r" b="b"/>
              <a:pathLst>
                <a:path w="240288" h="230739" extrusionOk="0">
                  <a:moveTo>
                    <a:pt x="16515" y="0"/>
                  </a:moveTo>
                  <a:lnTo>
                    <a:pt x="0" y="17924"/>
                  </a:lnTo>
                  <a:lnTo>
                    <a:pt x="183621" y="230739"/>
                  </a:lnTo>
                  <a:lnTo>
                    <a:pt x="240288" y="170315"/>
                  </a:lnTo>
                  <a:lnTo>
                    <a:pt x="16515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4" name="Google Shape;1994;p8"/>
            <p:cNvSpPr/>
            <p:nvPr/>
          </p:nvSpPr>
          <p:spPr>
            <a:xfrm rot="2040450">
              <a:off x="4301426" y="1878022"/>
              <a:ext cx="131969" cy="151484"/>
            </a:xfrm>
            <a:custGeom>
              <a:avLst/>
              <a:gdLst/>
              <a:ahLst/>
              <a:cxnLst/>
              <a:rect l="l" t="t" r="r" b="b"/>
              <a:pathLst>
                <a:path w="131804" h="151295" extrusionOk="0">
                  <a:moveTo>
                    <a:pt x="128901" y="98193"/>
                  </a:moveTo>
                  <a:cubicBezTo>
                    <a:pt x="121779" y="93293"/>
                    <a:pt x="112152" y="94467"/>
                    <a:pt x="106439" y="100932"/>
                  </a:cubicBezTo>
                  <a:cubicBezTo>
                    <a:pt x="103072" y="108438"/>
                    <a:pt x="104169" y="117173"/>
                    <a:pt x="109255" y="123630"/>
                  </a:cubicBezTo>
                  <a:cubicBezTo>
                    <a:pt x="100177" y="111968"/>
                    <a:pt x="85775" y="110716"/>
                    <a:pt x="79591" y="117682"/>
                  </a:cubicBezTo>
                  <a:cubicBezTo>
                    <a:pt x="74661" y="125532"/>
                    <a:pt x="75442" y="135661"/>
                    <a:pt x="81391" y="142728"/>
                  </a:cubicBezTo>
                  <a:cubicBezTo>
                    <a:pt x="75599" y="133751"/>
                    <a:pt x="63937" y="130745"/>
                    <a:pt x="54545" y="135841"/>
                  </a:cubicBezTo>
                  <a:cubicBezTo>
                    <a:pt x="49615" y="139449"/>
                    <a:pt x="47031" y="145429"/>
                    <a:pt x="47737" y="151494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5" name="Google Shape;1995;p8"/>
            <p:cNvSpPr/>
            <p:nvPr/>
          </p:nvSpPr>
          <p:spPr>
            <a:xfrm rot="2040450">
              <a:off x="3373041" y="2462771"/>
              <a:ext cx="2101952" cy="2775316"/>
            </a:xfrm>
            <a:custGeom>
              <a:avLst/>
              <a:gdLst/>
              <a:ahLst/>
              <a:cxnLst/>
              <a:rect l="l" t="t" r="r" b="b"/>
              <a:pathLst>
                <a:path w="2099329" h="2771853" extrusionOk="0">
                  <a:moveTo>
                    <a:pt x="210596" y="22830"/>
                  </a:moveTo>
                  <a:lnTo>
                    <a:pt x="211066" y="22830"/>
                  </a:lnTo>
                  <a:lnTo>
                    <a:pt x="2096426" y="2625688"/>
                  </a:lnTo>
                  <a:lnTo>
                    <a:pt x="1894255" y="2772053"/>
                  </a:lnTo>
                  <a:lnTo>
                    <a:pt x="8973" y="168881"/>
                  </a:lnTo>
                  <a:lnTo>
                    <a:pt x="9444" y="168881"/>
                  </a:lnTo>
                  <a:cubicBezTo>
                    <a:pt x="7798" y="167379"/>
                    <a:pt x="6312" y="165698"/>
                    <a:pt x="5060" y="163872"/>
                  </a:cubicBezTo>
                  <a:cubicBezTo>
                    <a:pt x="-8481" y="145262"/>
                    <a:pt x="-4332" y="119227"/>
                    <a:pt x="14295" y="105717"/>
                  </a:cubicBezTo>
                  <a:cubicBezTo>
                    <a:pt x="30968" y="93562"/>
                    <a:pt x="54057" y="95566"/>
                    <a:pt x="68379" y="110413"/>
                  </a:cubicBezTo>
                  <a:lnTo>
                    <a:pt x="69319" y="109787"/>
                  </a:lnTo>
                  <a:cubicBezTo>
                    <a:pt x="59692" y="91557"/>
                    <a:pt x="64936" y="69017"/>
                    <a:pt x="81686" y="56955"/>
                  </a:cubicBezTo>
                  <a:cubicBezTo>
                    <a:pt x="98357" y="44800"/>
                    <a:pt x="121446" y="46804"/>
                    <a:pt x="135770" y="61651"/>
                  </a:cubicBezTo>
                  <a:lnTo>
                    <a:pt x="136710" y="60947"/>
                  </a:lnTo>
                  <a:cubicBezTo>
                    <a:pt x="127003" y="42726"/>
                    <a:pt x="132327" y="20153"/>
                    <a:pt x="149075" y="8115"/>
                  </a:cubicBezTo>
                  <a:cubicBezTo>
                    <a:pt x="167705" y="-5371"/>
                    <a:pt x="193767" y="-1207"/>
                    <a:pt x="207229" y="17421"/>
                  </a:cubicBezTo>
                  <a:cubicBezTo>
                    <a:pt x="207229" y="17421"/>
                    <a:pt x="207229" y="17429"/>
                    <a:pt x="207229" y="17429"/>
                  </a:cubicBezTo>
                  <a:cubicBezTo>
                    <a:pt x="208561" y="19112"/>
                    <a:pt x="209656" y="20920"/>
                    <a:pt x="210596" y="22830"/>
                  </a:cubicBezTo>
                  <a:close/>
                </a:path>
              </a:pathLst>
            </a:custGeom>
            <a:solidFill>
              <a:srgbClr val="FF48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6" name="Google Shape;1996;p8"/>
            <p:cNvSpPr/>
            <p:nvPr/>
          </p:nvSpPr>
          <p:spPr>
            <a:xfrm rot="2040450">
              <a:off x="3358258" y="2512956"/>
              <a:ext cx="1963398" cy="2678022"/>
            </a:xfrm>
            <a:custGeom>
              <a:avLst/>
              <a:gdLst/>
              <a:ahLst/>
              <a:cxnLst/>
              <a:rect l="l" t="t" r="r" b="b"/>
              <a:pathLst>
                <a:path w="1960948" h="2674681" extrusionOk="0">
                  <a:moveTo>
                    <a:pt x="58048" y="5023"/>
                  </a:moveTo>
                  <a:lnTo>
                    <a:pt x="1958045" y="2628624"/>
                  </a:lnTo>
                  <a:lnTo>
                    <a:pt x="1894254" y="2674881"/>
                  </a:lnTo>
                  <a:lnTo>
                    <a:pt x="8973" y="71631"/>
                  </a:lnTo>
                  <a:lnTo>
                    <a:pt x="9441" y="71240"/>
                  </a:lnTo>
                  <a:cubicBezTo>
                    <a:pt x="7798" y="69756"/>
                    <a:pt x="6311" y="68073"/>
                    <a:pt x="5060" y="66230"/>
                  </a:cubicBezTo>
                  <a:cubicBezTo>
                    <a:pt x="-8404" y="47720"/>
                    <a:pt x="-4412" y="21770"/>
                    <a:pt x="14138" y="8271"/>
                  </a:cubicBezTo>
                  <a:cubicBezTo>
                    <a:pt x="14217" y="8232"/>
                    <a:pt x="14217" y="8193"/>
                    <a:pt x="14295" y="8154"/>
                  </a:cubicBezTo>
                  <a:cubicBezTo>
                    <a:pt x="27052" y="-1182"/>
                    <a:pt x="44038" y="-2398"/>
                    <a:pt x="58048" y="50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7" name="Google Shape;1997;p8"/>
            <p:cNvSpPr/>
            <p:nvPr/>
          </p:nvSpPr>
          <p:spPr>
            <a:xfrm rot="2040450">
              <a:off x="3524186" y="2506530"/>
              <a:ext cx="1967022" cy="2680384"/>
            </a:xfrm>
            <a:custGeom>
              <a:avLst/>
              <a:gdLst/>
              <a:ahLst/>
              <a:cxnLst/>
              <a:rect l="l" t="t" r="r" b="b"/>
              <a:pathLst>
                <a:path w="1964568" h="2677040" extrusionOk="0">
                  <a:moveTo>
                    <a:pt x="61590" y="4408"/>
                  </a:moveTo>
                  <a:lnTo>
                    <a:pt x="1961665" y="2628008"/>
                  </a:lnTo>
                  <a:lnTo>
                    <a:pt x="1893728" y="2677240"/>
                  </a:lnTo>
                  <a:lnTo>
                    <a:pt x="8366" y="73990"/>
                  </a:lnTo>
                  <a:lnTo>
                    <a:pt x="8915" y="73990"/>
                  </a:lnTo>
                  <a:cubicBezTo>
                    <a:pt x="7271" y="72487"/>
                    <a:pt x="5785" y="70812"/>
                    <a:pt x="4453" y="68980"/>
                  </a:cubicBezTo>
                  <a:cubicBezTo>
                    <a:pt x="-8774" y="49342"/>
                    <a:pt x="-3688" y="22692"/>
                    <a:pt x="15880" y="9339"/>
                  </a:cubicBezTo>
                  <a:cubicBezTo>
                    <a:pt x="28952" y="-735"/>
                    <a:pt x="46641" y="-2637"/>
                    <a:pt x="61590" y="4408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8" name="Google Shape;1998;p8"/>
          <p:cNvGrpSpPr/>
          <p:nvPr/>
        </p:nvGrpSpPr>
        <p:grpSpPr>
          <a:xfrm rot="-1230192">
            <a:off x="3641326" y="-35355"/>
            <a:ext cx="2083294" cy="4052429"/>
            <a:chOff x="5722672" y="1921496"/>
            <a:chExt cx="1886977" cy="3670552"/>
          </a:xfrm>
        </p:grpSpPr>
        <p:sp>
          <p:nvSpPr>
            <p:cNvPr id="1999" name="Google Shape;1999;p8"/>
            <p:cNvSpPr/>
            <p:nvPr/>
          </p:nvSpPr>
          <p:spPr>
            <a:xfrm rot="880411">
              <a:off x="6543535" y="2053105"/>
              <a:ext cx="239690" cy="285314"/>
            </a:xfrm>
            <a:custGeom>
              <a:avLst/>
              <a:gdLst/>
              <a:ahLst/>
              <a:cxnLst/>
              <a:rect l="l" t="t" r="r" b="b"/>
              <a:pathLst>
                <a:path w="209366" h="249218" extrusionOk="0">
                  <a:moveTo>
                    <a:pt x="205495" y="191178"/>
                  </a:moveTo>
                  <a:lnTo>
                    <a:pt x="-3871" y="249834"/>
                  </a:lnTo>
                  <a:lnTo>
                    <a:pt x="-860" y="151618"/>
                  </a:lnTo>
                  <a:lnTo>
                    <a:pt x="2699" y="37249"/>
                  </a:lnTo>
                  <a:lnTo>
                    <a:pt x="3040" y="26161"/>
                  </a:lnTo>
                  <a:cubicBezTo>
                    <a:pt x="4340" y="21049"/>
                    <a:pt x="8240" y="17004"/>
                    <a:pt x="13306" y="15553"/>
                  </a:cubicBezTo>
                  <a:cubicBezTo>
                    <a:pt x="22477" y="14184"/>
                    <a:pt x="31239" y="20159"/>
                    <a:pt x="33224" y="29241"/>
                  </a:cubicBezTo>
                  <a:cubicBezTo>
                    <a:pt x="30484" y="21637"/>
                    <a:pt x="32950" y="13144"/>
                    <a:pt x="39313" y="8161"/>
                  </a:cubicBezTo>
                  <a:cubicBezTo>
                    <a:pt x="46158" y="4260"/>
                    <a:pt x="57931" y="9667"/>
                    <a:pt x="61902" y="21850"/>
                  </a:cubicBezTo>
                  <a:cubicBezTo>
                    <a:pt x="59642" y="15026"/>
                    <a:pt x="61420" y="7511"/>
                    <a:pt x="66487" y="2412"/>
                  </a:cubicBezTo>
                  <a:cubicBezTo>
                    <a:pt x="73127" y="-1182"/>
                    <a:pt x="81409" y="762"/>
                    <a:pt x="85720" y="6929"/>
                  </a:cubicBezTo>
                  <a:lnTo>
                    <a:pt x="91949" y="16442"/>
                  </a:lnTo>
                  <a:cubicBezTo>
                    <a:pt x="92427" y="17127"/>
                    <a:pt x="92975" y="18085"/>
                    <a:pt x="93590" y="19043"/>
                  </a:cubicBezTo>
                  <a:lnTo>
                    <a:pt x="123293" y="64626"/>
                  </a:lnTo>
                  <a:lnTo>
                    <a:pt x="128015" y="71950"/>
                  </a:lnTo>
                  <a:lnTo>
                    <a:pt x="142870" y="94673"/>
                  </a:lnTo>
                  <a:lnTo>
                    <a:pt x="147933" y="102407"/>
                  </a:lnTo>
                  <a:cubicBezTo>
                    <a:pt x="148822" y="103707"/>
                    <a:pt x="149645" y="104939"/>
                    <a:pt x="150467" y="106308"/>
                  </a:cubicBezTo>
                  <a:lnTo>
                    <a:pt x="204606" y="189467"/>
                  </a:lnTo>
                  <a:cubicBezTo>
                    <a:pt x="204947" y="190151"/>
                    <a:pt x="204947" y="190699"/>
                    <a:pt x="205495" y="191178"/>
                  </a:cubicBez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0" name="Google Shape;2000;p8"/>
            <p:cNvSpPr/>
            <p:nvPr/>
          </p:nvSpPr>
          <p:spPr>
            <a:xfrm rot="880411">
              <a:off x="6546009" y="2038148"/>
              <a:ext cx="85800" cy="284511"/>
            </a:xfrm>
            <a:custGeom>
              <a:avLst/>
              <a:gdLst/>
              <a:ahLst/>
              <a:cxnLst/>
              <a:rect l="l" t="t" r="r" b="b"/>
              <a:pathLst>
                <a:path w="74945" h="248516" extrusionOk="0">
                  <a:moveTo>
                    <a:pt x="7802" y="1848"/>
                  </a:moveTo>
                  <a:lnTo>
                    <a:pt x="29910" y="0"/>
                  </a:lnTo>
                  <a:lnTo>
                    <a:pt x="74945" y="241673"/>
                  </a:lnTo>
                  <a:lnTo>
                    <a:pt x="0" y="248517"/>
                  </a:lnTo>
                  <a:lnTo>
                    <a:pt x="7802" y="184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1" name="Google Shape;2001;p8"/>
            <p:cNvSpPr/>
            <p:nvPr/>
          </p:nvSpPr>
          <p:spPr>
            <a:xfrm rot="880411">
              <a:off x="6616186" y="2051143"/>
              <a:ext cx="172854" cy="274560"/>
            </a:xfrm>
            <a:custGeom>
              <a:avLst/>
              <a:gdLst/>
              <a:ahLst/>
              <a:cxnLst/>
              <a:rect l="l" t="t" r="r" b="b"/>
              <a:pathLst>
                <a:path w="150985" h="239824" extrusionOk="0">
                  <a:moveTo>
                    <a:pt x="18959" y="0"/>
                  </a:moveTo>
                  <a:lnTo>
                    <a:pt x="0" y="9650"/>
                  </a:lnTo>
                  <a:lnTo>
                    <a:pt x="86170" y="239825"/>
                  </a:lnTo>
                  <a:lnTo>
                    <a:pt x="150985" y="207451"/>
                  </a:lnTo>
                  <a:lnTo>
                    <a:pt x="18959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2" name="Google Shape;2002;p8"/>
            <p:cNvSpPr/>
            <p:nvPr/>
          </p:nvSpPr>
          <p:spPr>
            <a:xfrm rot="880411">
              <a:off x="6607730" y="1930823"/>
              <a:ext cx="94654" cy="163216"/>
            </a:xfrm>
            <a:custGeom>
              <a:avLst/>
              <a:gdLst/>
              <a:ahLst/>
              <a:cxnLst/>
              <a:rect l="l" t="t" r="r" b="b"/>
              <a:pathLst>
                <a:path w="82679" h="142567" extrusionOk="0">
                  <a:moveTo>
                    <a:pt x="78809" y="120801"/>
                  </a:moveTo>
                  <a:cubicBezTo>
                    <a:pt x="74497" y="114635"/>
                    <a:pt x="66216" y="112670"/>
                    <a:pt x="59576" y="116215"/>
                  </a:cubicBezTo>
                  <a:cubicBezTo>
                    <a:pt x="54513" y="121342"/>
                    <a:pt x="52731" y="128871"/>
                    <a:pt x="54991" y="135722"/>
                  </a:cubicBezTo>
                  <a:cubicBezTo>
                    <a:pt x="51020" y="123402"/>
                    <a:pt x="39524" y="117927"/>
                    <a:pt x="32406" y="122033"/>
                  </a:cubicBezTo>
                  <a:cubicBezTo>
                    <a:pt x="26039" y="127050"/>
                    <a:pt x="23576" y="135557"/>
                    <a:pt x="26313" y="143182"/>
                  </a:cubicBezTo>
                  <a:cubicBezTo>
                    <a:pt x="24328" y="134100"/>
                    <a:pt x="15569" y="128125"/>
                    <a:pt x="6395" y="129493"/>
                  </a:cubicBezTo>
                  <a:cubicBezTo>
                    <a:pt x="1332" y="130945"/>
                    <a:pt x="-2571" y="134990"/>
                    <a:pt x="-3871" y="140102"/>
                  </a:cubicBezTo>
                  <a:lnTo>
                    <a:pt x="440" y="615"/>
                  </a:ln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3" name="Google Shape;2003;p8"/>
            <p:cNvSpPr/>
            <p:nvPr/>
          </p:nvSpPr>
          <p:spPr>
            <a:xfrm rot="880411">
              <a:off x="6110019" y="2302022"/>
              <a:ext cx="1111778" cy="3201421"/>
            </a:xfrm>
            <a:custGeom>
              <a:avLst/>
              <a:gdLst/>
              <a:ahLst/>
              <a:cxnLst/>
              <a:rect l="l" t="t" r="r" b="b"/>
              <a:pathLst>
                <a:path w="971122" h="2796394" extrusionOk="0">
                  <a:moveTo>
                    <a:pt x="208696" y="31703"/>
                  </a:moveTo>
                  <a:lnTo>
                    <a:pt x="209244" y="31703"/>
                  </a:lnTo>
                  <a:lnTo>
                    <a:pt x="967251" y="2738149"/>
                  </a:lnTo>
                  <a:lnTo>
                    <a:pt x="757063" y="2797010"/>
                  </a:lnTo>
                  <a:lnTo>
                    <a:pt x="-945" y="90427"/>
                  </a:lnTo>
                  <a:lnTo>
                    <a:pt x="-397" y="90427"/>
                  </a:lnTo>
                  <a:cubicBezTo>
                    <a:pt x="-1286" y="88682"/>
                    <a:pt x="-2041" y="86847"/>
                    <a:pt x="-2519" y="84952"/>
                  </a:cubicBezTo>
                  <a:cubicBezTo>
                    <a:pt x="-7926" y="65623"/>
                    <a:pt x="3366" y="45569"/>
                    <a:pt x="22670" y="40121"/>
                  </a:cubicBezTo>
                  <a:cubicBezTo>
                    <a:pt x="40121" y="35248"/>
                    <a:pt x="58465" y="44022"/>
                    <a:pt x="65650" y="60654"/>
                  </a:cubicBezTo>
                  <a:lnTo>
                    <a:pt x="66610" y="60654"/>
                  </a:lnTo>
                  <a:cubicBezTo>
                    <a:pt x="64213" y="42777"/>
                    <a:pt x="75369" y="25878"/>
                    <a:pt x="92754" y="21026"/>
                  </a:cubicBezTo>
                  <a:cubicBezTo>
                    <a:pt x="110205" y="16153"/>
                    <a:pt x="128549" y="24927"/>
                    <a:pt x="135734" y="41559"/>
                  </a:cubicBezTo>
                  <a:lnTo>
                    <a:pt x="136627" y="41559"/>
                  </a:lnTo>
                  <a:cubicBezTo>
                    <a:pt x="134297" y="23709"/>
                    <a:pt x="145456" y="6851"/>
                    <a:pt x="162771" y="1999"/>
                  </a:cubicBezTo>
                  <a:cubicBezTo>
                    <a:pt x="182071" y="-3470"/>
                    <a:pt x="202196" y="7762"/>
                    <a:pt x="207670" y="27069"/>
                  </a:cubicBezTo>
                  <a:cubicBezTo>
                    <a:pt x="207670" y="27110"/>
                    <a:pt x="207670" y="27145"/>
                    <a:pt x="207670" y="27186"/>
                  </a:cubicBezTo>
                  <a:cubicBezTo>
                    <a:pt x="208148" y="28657"/>
                    <a:pt x="208492" y="30170"/>
                    <a:pt x="208696" y="31703"/>
                  </a:cubicBezTo>
                  <a:close/>
                </a:path>
              </a:pathLst>
            </a:custGeom>
            <a:solidFill>
              <a:srgbClr val="00A8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4" name="Google Shape;2004;p8"/>
            <p:cNvSpPr/>
            <p:nvPr/>
          </p:nvSpPr>
          <p:spPr>
            <a:xfrm rot="880411">
              <a:off x="6107628" y="2324047"/>
              <a:ext cx="947074" cy="3157781"/>
            </a:xfrm>
            <a:custGeom>
              <a:avLst/>
              <a:gdLst/>
              <a:ahLst/>
              <a:cxnLst/>
              <a:rect l="l" t="t" r="r" b="b"/>
              <a:pathLst>
                <a:path w="827255" h="2758275" extrusionOk="0">
                  <a:moveTo>
                    <a:pt x="59491" y="12336"/>
                  </a:moveTo>
                  <a:lnTo>
                    <a:pt x="823384" y="2740342"/>
                  </a:lnTo>
                  <a:lnTo>
                    <a:pt x="756993" y="2758890"/>
                  </a:lnTo>
                  <a:lnTo>
                    <a:pt x="-945" y="52376"/>
                  </a:lnTo>
                  <a:lnTo>
                    <a:pt x="-397" y="52376"/>
                  </a:lnTo>
                  <a:cubicBezTo>
                    <a:pt x="-1289" y="50658"/>
                    <a:pt x="-2041" y="48844"/>
                    <a:pt x="-2519" y="46969"/>
                  </a:cubicBezTo>
                  <a:cubicBezTo>
                    <a:pt x="-7926" y="27620"/>
                    <a:pt x="3367" y="7552"/>
                    <a:pt x="22666" y="2070"/>
                  </a:cubicBezTo>
                  <a:cubicBezTo>
                    <a:pt x="35877" y="-1797"/>
                    <a:pt x="50181" y="2186"/>
                    <a:pt x="59491" y="12336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5" name="Google Shape;2005;p8"/>
            <p:cNvSpPr/>
            <p:nvPr/>
          </p:nvSpPr>
          <p:spPr>
            <a:xfrm rot="880411">
              <a:off x="6273374" y="2321073"/>
              <a:ext cx="951713" cy="3158831"/>
            </a:xfrm>
            <a:custGeom>
              <a:avLst/>
              <a:gdLst/>
              <a:ahLst/>
              <a:cxnLst/>
              <a:rect l="l" t="t" r="r" b="b"/>
              <a:pathLst>
                <a:path w="831307" h="2759192" extrusionOk="0">
                  <a:moveTo>
                    <a:pt x="63474" y="12296"/>
                  </a:moveTo>
                  <a:lnTo>
                    <a:pt x="827437" y="2740028"/>
                  </a:lnTo>
                  <a:lnTo>
                    <a:pt x="756734" y="2759808"/>
                  </a:lnTo>
                  <a:lnTo>
                    <a:pt x="-1203" y="53225"/>
                  </a:lnTo>
                  <a:lnTo>
                    <a:pt x="-658" y="53225"/>
                  </a:lnTo>
                  <a:cubicBezTo>
                    <a:pt x="-1547" y="51479"/>
                    <a:pt x="-2299" y="49645"/>
                    <a:pt x="-2777" y="47749"/>
                  </a:cubicBezTo>
                  <a:cubicBezTo>
                    <a:pt x="-7706" y="27648"/>
                    <a:pt x="4475" y="7320"/>
                    <a:pt x="24600" y="2303"/>
                  </a:cubicBezTo>
                  <a:cubicBezTo>
                    <a:pt x="38426" y="-1927"/>
                    <a:pt x="53414" y="1934"/>
                    <a:pt x="63474" y="12296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6" name="Google Shape;2006;p8"/>
            <p:cNvSpPr/>
            <p:nvPr/>
          </p:nvSpPr>
          <p:spPr>
            <a:xfrm rot="880411">
              <a:off x="6945973" y="2081733"/>
              <a:ext cx="223394" cy="109933"/>
            </a:xfrm>
            <a:custGeom>
              <a:avLst/>
              <a:gdLst/>
              <a:ahLst/>
              <a:cxnLst/>
              <a:rect l="l" t="t" r="r" b="b"/>
              <a:pathLst>
                <a:path w="195131" h="96025" extrusionOk="0">
                  <a:moveTo>
                    <a:pt x="0" y="0"/>
                  </a:moveTo>
                  <a:lnTo>
                    <a:pt x="195131" y="9602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7" name="Google Shape;2007;p8"/>
          <p:cNvGrpSpPr/>
          <p:nvPr/>
        </p:nvGrpSpPr>
        <p:grpSpPr>
          <a:xfrm>
            <a:off x="2587075" y="48646"/>
            <a:ext cx="2276794" cy="4064133"/>
            <a:chOff x="7978162" y="1971727"/>
            <a:chExt cx="2062314" cy="3681280"/>
          </a:xfrm>
        </p:grpSpPr>
        <p:sp>
          <p:nvSpPr>
            <p:cNvPr id="2008" name="Google Shape;2008;p8"/>
            <p:cNvSpPr/>
            <p:nvPr/>
          </p:nvSpPr>
          <p:spPr>
            <a:xfrm rot="994539">
              <a:off x="8892209" y="2116453"/>
              <a:ext cx="236921" cy="287072"/>
            </a:xfrm>
            <a:custGeom>
              <a:avLst/>
              <a:gdLst/>
              <a:ahLst/>
              <a:cxnLst/>
              <a:rect l="l" t="t" r="r" b="b"/>
              <a:pathLst>
                <a:path w="237155" h="287355" extrusionOk="0">
                  <a:moveTo>
                    <a:pt x="234252" y="212807"/>
                  </a:moveTo>
                  <a:lnTo>
                    <a:pt x="-2904" y="287555"/>
                  </a:lnTo>
                  <a:lnTo>
                    <a:pt x="-2904" y="175238"/>
                  </a:lnTo>
                  <a:lnTo>
                    <a:pt x="-2904" y="44371"/>
                  </a:lnTo>
                  <a:lnTo>
                    <a:pt x="-2904" y="31691"/>
                  </a:lnTo>
                  <a:cubicBezTo>
                    <a:pt x="-1574" y="25806"/>
                    <a:pt x="2731" y="21047"/>
                    <a:pt x="8445" y="19168"/>
                  </a:cubicBezTo>
                  <a:cubicBezTo>
                    <a:pt x="19010" y="17196"/>
                    <a:pt x="29342" y="23818"/>
                    <a:pt x="31926" y="34274"/>
                  </a:cubicBezTo>
                  <a:cubicBezTo>
                    <a:pt x="28481" y="25657"/>
                    <a:pt x="30986" y="15795"/>
                    <a:pt x="38109" y="9854"/>
                  </a:cubicBezTo>
                  <a:cubicBezTo>
                    <a:pt x="45936" y="5158"/>
                    <a:pt x="59477" y="10950"/>
                    <a:pt x="64407" y="24882"/>
                  </a:cubicBezTo>
                  <a:cubicBezTo>
                    <a:pt x="61590" y="17165"/>
                    <a:pt x="63312" y="8500"/>
                    <a:pt x="68947" y="2497"/>
                  </a:cubicBezTo>
                  <a:cubicBezTo>
                    <a:pt x="76383" y="-1816"/>
                    <a:pt x="85931" y="94"/>
                    <a:pt x="91096" y="6958"/>
                  </a:cubicBezTo>
                  <a:lnTo>
                    <a:pt x="98533" y="17603"/>
                  </a:lnTo>
                  <a:cubicBezTo>
                    <a:pt x="99158" y="18386"/>
                    <a:pt x="99785" y="19403"/>
                    <a:pt x="100490" y="20499"/>
                  </a:cubicBezTo>
                  <a:lnTo>
                    <a:pt x="136101" y="71531"/>
                  </a:lnTo>
                  <a:lnTo>
                    <a:pt x="141817" y="79358"/>
                  </a:lnTo>
                  <a:lnTo>
                    <a:pt x="159582" y="104795"/>
                  </a:lnTo>
                  <a:lnTo>
                    <a:pt x="165688" y="113483"/>
                  </a:lnTo>
                  <a:lnTo>
                    <a:pt x="168741" y="117866"/>
                  </a:lnTo>
                  <a:lnTo>
                    <a:pt x="233627" y="210929"/>
                  </a:lnTo>
                  <a:close/>
                </a:path>
              </a:pathLst>
            </a:custGeom>
            <a:solidFill>
              <a:srgbClr val="C6905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9" name="Google Shape;2009;p8"/>
            <p:cNvSpPr/>
            <p:nvPr/>
          </p:nvSpPr>
          <p:spPr>
            <a:xfrm rot="994539">
              <a:off x="8894934" y="2101001"/>
              <a:ext cx="85543" cy="284777"/>
            </a:xfrm>
            <a:custGeom>
              <a:avLst/>
              <a:gdLst/>
              <a:ahLst/>
              <a:cxnLst/>
              <a:rect l="l" t="t" r="r" b="b"/>
              <a:pathLst>
                <a:path w="85627" h="285058" extrusionOk="0">
                  <a:moveTo>
                    <a:pt x="0" y="2818"/>
                  </a:moveTo>
                  <a:lnTo>
                    <a:pt x="25203" y="0"/>
                  </a:lnTo>
                  <a:lnTo>
                    <a:pt x="85627" y="274492"/>
                  </a:lnTo>
                  <a:lnTo>
                    <a:pt x="157" y="285058"/>
                  </a:lnTo>
                  <a:lnTo>
                    <a:pt x="0" y="2818"/>
                  </a:lnTo>
                  <a:close/>
                </a:path>
              </a:pathLst>
            </a:custGeom>
            <a:solidFill>
              <a:srgbClr val="D9BB8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0" name="Google Shape;2010;p8"/>
            <p:cNvSpPr/>
            <p:nvPr/>
          </p:nvSpPr>
          <p:spPr>
            <a:xfrm rot="994539">
              <a:off x="8956810" y="2114284"/>
              <a:ext cx="179608" cy="271406"/>
            </a:xfrm>
            <a:custGeom>
              <a:avLst/>
              <a:gdLst/>
              <a:ahLst/>
              <a:cxnLst/>
              <a:rect l="l" t="t" r="r" b="b"/>
              <a:pathLst>
                <a:path w="179785" h="271674" extrusionOk="0">
                  <a:moveTo>
                    <a:pt x="21368" y="0"/>
                  </a:moveTo>
                  <a:lnTo>
                    <a:pt x="0" y="11819"/>
                  </a:lnTo>
                  <a:lnTo>
                    <a:pt x="106916" y="271674"/>
                  </a:lnTo>
                  <a:lnTo>
                    <a:pt x="179785" y="232304"/>
                  </a:lnTo>
                  <a:lnTo>
                    <a:pt x="21368" y="0"/>
                  </a:lnTo>
                  <a:close/>
                </a:path>
              </a:pathLst>
            </a:custGeom>
            <a:solidFill>
              <a:srgbClr val="B5751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1" name="Google Shape;2011;p8"/>
            <p:cNvSpPr/>
            <p:nvPr/>
          </p:nvSpPr>
          <p:spPr>
            <a:xfrm rot="994539">
              <a:off x="8948757" y="1981746"/>
              <a:ext cx="93830" cy="161936"/>
            </a:xfrm>
            <a:custGeom>
              <a:avLst/>
              <a:gdLst/>
              <a:ahLst/>
              <a:cxnLst/>
              <a:rect l="l" t="t" r="r" b="b"/>
              <a:pathLst>
                <a:path w="93923" h="162096" extrusionOk="0">
                  <a:moveTo>
                    <a:pt x="91020" y="135058"/>
                  </a:moveTo>
                  <a:cubicBezTo>
                    <a:pt x="85855" y="128139"/>
                    <a:pt x="76306" y="126182"/>
                    <a:pt x="68869" y="130518"/>
                  </a:cubicBezTo>
                  <a:cubicBezTo>
                    <a:pt x="63312" y="136592"/>
                    <a:pt x="61590" y="145233"/>
                    <a:pt x="64331" y="152982"/>
                  </a:cubicBezTo>
                  <a:cubicBezTo>
                    <a:pt x="59399" y="138971"/>
                    <a:pt x="46015" y="133179"/>
                    <a:pt x="38031" y="137954"/>
                  </a:cubicBezTo>
                  <a:cubicBezTo>
                    <a:pt x="30909" y="143871"/>
                    <a:pt x="28404" y="153702"/>
                    <a:pt x="31848" y="162296"/>
                  </a:cubicBezTo>
                  <a:cubicBezTo>
                    <a:pt x="29266" y="151839"/>
                    <a:pt x="18934" y="145217"/>
                    <a:pt x="8367" y="147190"/>
                  </a:cubicBezTo>
                  <a:cubicBezTo>
                    <a:pt x="2653" y="149076"/>
                    <a:pt x="-1652" y="153835"/>
                    <a:pt x="-2904" y="159713"/>
                  </a:cubicBezTo>
                  <a:lnTo>
                    <a:pt x="-2904" y="199"/>
                  </a:ln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2" name="Google Shape;2012;p8"/>
            <p:cNvSpPr/>
            <p:nvPr/>
          </p:nvSpPr>
          <p:spPr>
            <a:xfrm rot="994539">
              <a:off x="8405571" y="2374594"/>
              <a:ext cx="1206755" cy="3172192"/>
            </a:xfrm>
            <a:custGeom>
              <a:avLst/>
              <a:gdLst/>
              <a:ahLst/>
              <a:cxnLst/>
              <a:rect l="l" t="t" r="r" b="b"/>
              <a:pathLst>
                <a:path w="1207945" h="3175319" extrusionOk="0">
                  <a:moveTo>
                    <a:pt x="238882" y="35026"/>
                  </a:moveTo>
                  <a:lnTo>
                    <a:pt x="239428" y="35026"/>
                  </a:lnTo>
                  <a:lnTo>
                    <a:pt x="1205042" y="3100458"/>
                  </a:lnTo>
                  <a:lnTo>
                    <a:pt x="966946" y="3175519"/>
                  </a:lnTo>
                  <a:lnTo>
                    <a:pt x="1097" y="109852"/>
                  </a:lnTo>
                  <a:lnTo>
                    <a:pt x="1646" y="109852"/>
                  </a:lnTo>
                  <a:cubicBezTo>
                    <a:pt x="629" y="107895"/>
                    <a:pt x="-233" y="105852"/>
                    <a:pt x="-938" y="103747"/>
                  </a:cubicBezTo>
                  <a:cubicBezTo>
                    <a:pt x="-7903" y="81862"/>
                    <a:pt x="4229" y="58507"/>
                    <a:pt x="26143" y="51572"/>
                  </a:cubicBezTo>
                  <a:cubicBezTo>
                    <a:pt x="26143" y="51564"/>
                    <a:pt x="26221" y="51548"/>
                    <a:pt x="26221" y="51541"/>
                  </a:cubicBezTo>
                  <a:cubicBezTo>
                    <a:pt x="45867" y="45295"/>
                    <a:pt x="67158" y="54468"/>
                    <a:pt x="76080" y="73065"/>
                  </a:cubicBezTo>
                  <a:lnTo>
                    <a:pt x="77097" y="73065"/>
                  </a:lnTo>
                  <a:cubicBezTo>
                    <a:pt x="73732" y="52699"/>
                    <a:pt x="85864" y="32967"/>
                    <a:pt x="105588" y="26807"/>
                  </a:cubicBezTo>
                  <a:cubicBezTo>
                    <a:pt x="125234" y="20593"/>
                    <a:pt x="146445" y="29766"/>
                    <a:pt x="155445" y="48332"/>
                  </a:cubicBezTo>
                  <a:lnTo>
                    <a:pt x="156463" y="48332"/>
                  </a:lnTo>
                  <a:cubicBezTo>
                    <a:pt x="153098" y="27989"/>
                    <a:pt x="165229" y="8281"/>
                    <a:pt x="184953" y="2152"/>
                  </a:cubicBezTo>
                  <a:cubicBezTo>
                    <a:pt x="206869" y="-4782"/>
                    <a:pt x="230193" y="7334"/>
                    <a:pt x="237160" y="29218"/>
                  </a:cubicBezTo>
                  <a:cubicBezTo>
                    <a:pt x="237160" y="29249"/>
                    <a:pt x="237160" y="29281"/>
                    <a:pt x="237160" y="29312"/>
                  </a:cubicBezTo>
                  <a:cubicBezTo>
                    <a:pt x="237941" y="31159"/>
                    <a:pt x="238490" y="33077"/>
                    <a:pt x="238882" y="35026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3" name="Google Shape;2013;p8"/>
            <p:cNvSpPr/>
            <p:nvPr/>
          </p:nvSpPr>
          <p:spPr>
            <a:xfrm rot="994539">
              <a:off x="8402888" y="2399373"/>
              <a:ext cx="1044038" cy="3122784"/>
            </a:xfrm>
            <a:custGeom>
              <a:avLst/>
              <a:gdLst/>
              <a:ahLst/>
              <a:cxnLst/>
              <a:rect l="l" t="t" r="r" b="b"/>
              <a:pathLst>
                <a:path w="1045067" h="3125863" extrusionOk="0">
                  <a:moveTo>
                    <a:pt x="68722" y="13277"/>
                  </a:moveTo>
                  <a:lnTo>
                    <a:pt x="1042163" y="3102582"/>
                  </a:lnTo>
                  <a:lnTo>
                    <a:pt x="966945" y="3126063"/>
                  </a:lnTo>
                  <a:lnTo>
                    <a:pt x="1098" y="60395"/>
                  </a:lnTo>
                  <a:lnTo>
                    <a:pt x="1647" y="60395"/>
                  </a:lnTo>
                  <a:cubicBezTo>
                    <a:pt x="550" y="58454"/>
                    <a:pt x="-310" y="56411"/>
                    <a:pt x="-937" y="54290"/>
                  </a:cubicBezTo>
                  <a:cubicBezTo>
                    <a:pt x="-7904" y="32406"/>
                    <a:pt x="4228" y="9050"/>
                    <a:pt x="26144" y="2116"/>
                  </a:cubicBezTo>
                  <a:cubicBezTo>
                    <a:pt x="26144" y="2108"/>
                    <a:pt x="26222" y="2092"/>
                    <a:pt x="26222" y="2084"/>
                  </a:cubicBezTo>
                  <a:cubicBezTo>
                    <a:pt x="41328" y="-2651"/>
                    <a:pt x="57844" y="1701"/>
                    <a:pt x="68722" y="13277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4" name="Google Shape;2014;p8"/>
            <p:cNvSpPr/>
            <p:nvPr/>
          </p:nvSpPr>
          <p:spPr>
            <a:xfrm rot="994539">
              <a:off x="8568412" y="2396261"/>
              <a:ext cx="1048192" cy="3124298"/>
            </a:xfrm>
            <a:custGeom>
              <a:avLst/>
              <a:gdLst/>
              <a:ahLst/>
              <a:cxnLst/>
              <a:rect l="l" t="t" r="r" b="b"/>
              <a:pathLst>
                <a:path w="1049225" h="3127378" extrusionOk="0">
                  <a:moveTo>
                    <a:pt x="73194" y="12757"/>
                  </a:moveTo>
                  <a:lnTo>
                    <a:pt x="1046322" y="3102375"/>
                  </a:lnTo>
                  <a:lnTo>
                    <a:pt x="966331" y="3127578"/>
                  </a:lnTo>
                  <a:lnTo>
                    <a:pt x="716" y="61598"/>
                  </a:lnTo>
                  <a:lnTo>
                    <a:pt x="1343" y="61598"/>
                  </a:lnTo>
                  <a:cubicBezTo>
                    <a:pt x="248" y="59641"/>
                    <a:pt x="-692" y="57567"/>
                    <a:pt x="-1319" y="55415"/>
                  </a:cubicBezTo>
                  <a:cubicBezTo>
                    <a:pt x="-7657" y="32575"/>
                    <a:pt x="5570" y="8883"/>
                    <a:pt x="28424" y="2426"/>
                  </a:cubicBezTo>
                  <a:cubicBezTo>
                    <a:pt x="44078" y="-2740"/>
                    <a:pt x="61375" y="1236"/>
                    <a:pt x="73194" y="12757"/>
                  </a:cubicBezTo>
                  <a:close/>
                </a:path>
              </a:pathLst>
            </a:custGeom>
            <a:solidFill>
              <a:srgbClr val="000000">
                <a:alpha val="2980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15" name="Google Shape;2015;p8"/>
          <p:cNvGrpSpPr/>
          <p:nvPr/>
        </p:nvGrpSpPr>
        <p:grpSpPr>
          <a:xfrm rot="-568840">
            <a:off x="2408576" y="602011"/>
            <a:ext cx="5928265" cy="5086249"/>
            <a:chOff x="3416220" y="2573082"/>
            <a:chExt cx="4752753" cy="3721395"/>
          </a:xfrm>
        </p:grpSpPr>
        <p:sp>
          <p:nvSpPr>
            <p:cNvPr id="2016" name="Google Shape;2016;p8"/>
            <p:cNvSpPr/>
            <p:nvPr/>
          </p:nvSpPr>
          <p:spPr>
            <a:xfrm>
              <a:off x="3416220" y="2573082"/>
              <a:ext cx="4752753" cy="3721395"/>
            </a:xfrm>
            <a:custGeom>
              <a:avLst/>
              <a:gdLst/>
              <a:ahLst/>
              <a:cxnLst/>
              <a:rect l="l" t="t" r="r" b="b"/>
              <a:pathLst>
                <a:path w="4752753" h="3721395" extrusionOk="0">
                  <a:moveTo>
                    <a:pt x="0" y="0"/>
                  </a:moveTo>
                  <a:lnTo>
                    <a:pt x="297711" y="0"/>
                  </a:lnTo>
                  <a:lnTo>
                    <a:pt x="297711" y="145736"/>
                  </a:lnTo>
                  <a:lnTo>
                    <a:pt x="295607" y="146161"/>
                  </a:lnTo>
                  <a:cubicBezTo>
                    <a:pt x="259353" y="161495"/>
                    <a:pt x="233915" y="197393"/>
                    <a:pt x="233915" y="239232"/>
                  </a:cubicBezTo>
                  <a:cubicBezTo>
                    <a:pt x="233915" y="295018"/>
                    <a:pt x="279138" y="340241"/>
                    <a:pt x="334924" y="340241"/>
                  </a:cubicBezTo>
                  <a:cubicBezTo>
                    <a:pt x="390710" y="340241"/>
                    <a:pt x="435933" y="295018"/>
                    <a:pt x="435933" y="239232"/>
                  </a:cubicBezTo>
                  <a:cubicBezTo>
                    <a:pt x="435933" y="197393"/>
                    <a:pt x="410495" y="161495"/>
                    <a:pt x="374241" y="146161"/>
                  </a:cubicBezTo>
                  <a:lnTo>
                    <a:pt x="372139" y="145736"/>
                  </a:lnTo>
                  <a:lnTo>
                    <a:pt x="372139" y="0"/>
                  </a:lnTo>
                  <a:lnTo>
                    <a:pt x="703166" y="0"/>
                  </a:lnTo>
                  <a:lnTo>
                    <a:pt x="703166" y="145879"/>
                  </a:lnTo>
                  <a:lnTo>
                    <a:pt x="701771" y="146161"/>
                  </a:lnTo>
                  <a:cubicBezTo>
                    <a:pt x="665517" y="161495"/>
                    <a:pt x="640079" y="197393"/>
                    <a:pt x="640079" y="239232"/>
                  </a:cubicBezTo>
                  <a:cubicBezTo>
                    <a:pt x="640079" y="295018"/>
                    <a:pt x="685302" y="340241"/>
                    <a:pt x="741088" y="340241"/>
                  </a:cubicBezTo>
                  <a:cubicBezTo>
                    <a:pt x="796874" y="340241"/>
                    <a:pt x="842097" y="295018"/>
                    <a:pt x="842097" y="239232"/>
                  </a:cubicBezTo>
                  <a:cubicBezTo>
                    <a:pt x="842097" y="197393"/>
                    <a:pt x="816659" y="161495"/>
                    <a:pt x="780406" y="146161"/>
                  </a:cubicBezTo>
                  <a:lnTo>
                    <a:pt x="777594" y="145593"/>
                  </a:lnTo>
                  <a:lnTo>
                    <a:pt x="777594" y="0"/>
                  </a:lnTo>
                  <a:lnTo>
                    <a:pt x="1108621" y="0"/>
                  </a:lnTo>
                  <a:lnTo>
                    <a:pt x="1108621" y="146022"/>
                  </a:lnTo>
                  <a:lnTo>
                    <a:pt x="1107935" y="146161"/>
                  </a:lnTo>
                  <a:cubicBezTo>
                    <a:pt x="1071681" y="161495"/>
                    <a:pt x="1046243" y="197393"/>
                    <a:pt x="1046243" y="239232"/>
                  </a:cubicBezTo>
                  <a:cubicBezTo>
                    <a:pt x="1046243" y="295018"/>
                    <a:pt x="1091466" y="340241"/>
                    <a:pt x="1147252" y="340241"/>
                  </a:cubicBezTo>
                  <a:cubicBezTo>
                    <a:pt x="1203038" y="340241"/>
                    <a:pt x="1248261" y="295018"/>
                    <a:pt x="1248261" y="239232"/>
                  </a:cubicBezTo>
                  <a:cubicBezTo>
                    <a:pt x="1248261" y="197393"/>
                    <a:pt x="1222823" y="161495"/>
                    <a:pt x="1186570" y="146161"/>
                  </a:cubicBezTo>
                  <a:lnTo>
                    <a:pt x="1183049" y="145450"/>
                  </a:lnTo>
                  <a:lnTo>
                    <a:pt x="1183049" y="0"/>
                  </a:lnTo>
                  <a:lnTo>
                    <a:pt x="1514076" y="0"/>
                  </a:lnTo>
                  <a:lnTo>
                    <a:pt x="1514076" y="146176"/>
                  </a:lnTo>
                  <a:lnTo>
                    <a:pt x="1481992" y="167808"/>
                  </a:lnTo>
                  <a:cubicBezTo>
                    <a:pt x="1463713" y="186087"/>
                    <a:pt x="1452407" y="211339"/>
                    <a:pt x="1452407" y="239232"/>
                  </a:cubicBezTo>
                  <a:cubicBezTo>
                    <a:pt x="1452407" y="295018"/>
                    <a:pt x="1497630" y="340241"/>
                    <a:pt x="1553416" y="340241"/>
                  </a:cubicBezTo>
                  <a:cubicBezTo>
                    <a:pt x="1609202" y="340241"/>
                    <a:pt x="1654425" y="295018"/>
                    <a:pt x="1654425" y="239232"/>
                  </a:cubicBezTo>
                  <a:cubicBezTo>
                    <a:pt x="1654425" y="197393"/>
                    <a:pt x="1628987" y="161495"/>
                    <a:pt x="1592734" y="146161"/>
                  </a:cubicBezTo>
                  <a:lnTo>
                    <a:pt x="1588504" y="145307"/>
                  </a:lnTo>
                  <a:lnTo>
                    <a:pt x="1588504" y="0"/>
                  </a:lnTo>
                  <a:lnTo>
                    <a:pt x="1919531" y="0"/>
                  </a:lnTo>
                  <a:lnTo>
                    <a:pt x="1919531" y="146654"/>
                  </a:lnTo>
                  <a:lnTo>
                    <a:pt x="1888156" y="167808"/>
                  </a:lnTo>
                  <a:cubicBezTo>
                    <a:pt x="1869877" y="186087"/>
                    <a:pt x="1858571" y="211339"/>
                    <a:pt x="1858571" y="239232"/>
                  </a:cubicBezTo>
                  <a:cubicBezTo>
                    <a:pt x="1858571" y="295018"/>
                    <a:pt x="1903794" y="340241"/>
                    <a:pt x="1959580" y="340241"/>
                  </a:cubicBezTo>
                  <a:cubicBezTo>
                    <a:pt x="2015366" y="340241"/>
                    <a:pt x="2060589" y="295018"/>
                    <a:pt x="2060589" y="239232"/>
                  </a:cubicBezTo>
                  <a:cubicBezTo>
                    <a:pt x="2060589" y="197393"/>
                    <a:pt x="2035151" y="161495"/>
                    <a:pt x="1998898" y="146161"/>
                  </a:cubicBezTo>
                  <a:lnTo>
                    <a:pt x="1993959" y="145164"/>
                  </a:lnTo>
                  <a:lnTo>
                    <a:pt x="1993959" y="0"/>
                  </a:lnTo>
                  <a:lnTo>
                    <a:pt x="2324986" y="0"/>
                  </a:lnTo>
                  <a:lnTo>
                    <a:pt x="2324986" y="147132"/>
                  </a:lnTo>
                  <a:lnTo>
                    <a:pt x="2294320" y="167808"/>
                  </a:lnTo>
                  <a:cubicBezTo>
                    <a:pt x="2276041" y="186087"/>
                    <a:pt x="2264735" y="211339"/>
                    <a:pt x="2264735" y="239232"/>
                  </a:cubicBezTo>
                  <a:cubicBezTo>
                    <a:pt x="2264735" y="295018"/>
                    <a:pt x="2309958" y="340241"/>
                    <a:pt x="2365744" y="340241"/>
                  </a:cubicBezTo>
                  <a:cubicBezTo>
                    <a:pt x="2421530" y="340241"/>
                    <a:pt x="2466753" y="295018"/>
                    <a:pt x="2466753" y="239232"/>
                  </a:cubicBezTo>
                  <a:cubicBezTo>
                    <a:pt x="2466753" y="197393"/>
                    <a:pt x="2441315" y="161495"/>
                    <a:pt x="2405062" y="146161"/>
                  </a:cubicBezTo>
                  <a:lnTo>
                    <a:pt x="2399414" y="145021"/>
                  </a:lnTo>
                  <a:lnTo>
                    <a:pt x="2399414" y="0"/>
                  </a:lnTo>
                  <a:lnTo>
                    <a:pt x="2730441" y="0"/>
                  </a:lnTo>
                  <a:lnTo>
                    <a:pt x="2730441" y="147610"/>
                  </a:lnTo>
                  <a:lnTo>
                    <a:pt x="2700484" y="167808"/>
                  </a:lnTo>
                  <a:cubicBezTo>
                    <a:pt x="2682205" y="186087"/>
                    <a:pt x="2670899" y="211339"/>
                    <a:pt x="2670899" y="239232"/>
                  </a:cubicBezTo>
                  <a:cubicBezTo>
                    <a:pt x="2670899" y="295018"/>
                    <a:pt x="2716122" y="340241"/>
                    <a:pt x="2771908" y="340241"/>
                  </a:cubicBezTo>
                  <a:cubicBezTo>
                    <a:pt x="2827694" y="340241"/>
                    <a:pt x="2872917" y="295018"/>
                    <a:pt x="2872917" y="239232"/>
                  </a:cubicBezTo>
                  <a:cubicBezTo>
                    <a:pt x="2872917" y="197393"/>
                    <a:pt x="2847479" y="161495"/>
                    <a:pt x="2811226" y="146161"/>
                  </a:cubicBezTo>
                  <a:lnTo>
                    <a:pt x="2804869" y="144878"/>
                  </a:lnTo>
                  <a:lnTo>
                    <a:pt x="2804869" y="0"/>
                  </a:lnTo>
                  <a:lnTo>
                    <a:pt x="3135896" y="0"/>
                  </a:lnTo>
                  <a:lnTo>
                    <a:pt x="3135896" y="148088"/>
                  </a:lnTo>
                  <a:lnTo>
                    <a:pt x="3106648" y="167808"/>
                  </a:lnTo>
                  <a:cubicBezTo>
                    <a:pt x="3088369" y="186087"/>
                    <a:pt x="3077063" y="211339"/>
                    <a:pt x="3077063" y="239232"/>
                  </a:cubicBezTo>
                  <a:cubicBezTo>
                    <a:pt x="3077063" y="295018"/>
                    <a:pt x="3122286" y="340241"/>
                    <a:pt x="3178072" y="340241"/>
                  </a:cubicBezTo>
                  <a:cubicBezTo>
                    <a:pt x="3233858" y="340241"/>
                    <a:pt x="3279081" y="295018"/>
                    <a:pt x="3279081" y="239232"/>
                  </a:cubicBezTo>
                  <a:cubicBezTo>
                    <a:pt x="3279081" y="197393"/>
                    <a:pt x="3253643" y="161495"/>
                    <a:pt x="3217390" y="146161"/>
                  </a:cubicBezTo>
                  <a:lnTo>
                    <a:pt x="3210324" y="144734"/>
                  </a:lnTo>
                  <a:lnTo>
                    <a:pt x="3210324" y="0"/>
                  </a:lnTo>
                  <a:lnTo>
                    <a:pt x="3541351" y="0"/>
                  </a:lnTo>
                  <a:lnTo>
                    <a:pt x="3541351" y="148566"/>
                  </a:lnTo>
                  <a:lnTo>
                    <a:pt x="3512812" y="167808"/>
                  </a:lnTo>
                  <a:cubicBezTo>
                    <a:pt x="3494533" y="186087"/>
                    <a:pt x="3483227" y="211339"/>
                    <a:pt x="3483227" y="239232"/>
                  </a:cubicBezTo>
                  <a:cubicBezTo>
                    <a:pt x="3483227" y="295018"/>
                    <a:pt x="3528450" y="340241"/>
                    <a:pt x="3584236" y="340241"/>
                  </a:cubicBezTo>
                  <a:cubicBezTo>
                    <a:pt x="3640022" y="340241"/>
                    <a:pt x="3685245" y="295018"/>
                    <a:pt x="3685245" y="239232"/>
                  </a:cubicBezTo>
                  <a:cubicBezTo>
                    <a:pt x="3685245" y="197393"/>
                    <a:pt x="3659807" y="161495"/>
                    <a:pt x="3623554" y="146161"/>
                  </a:cubicBezTo>
                  <a:lnTo>
                    <a:pt x="3615779" y="144591"/>
                  </a:lnTo>
                  <a:lnTo>
                    <a:pt x="3615779" y="0"/>
                  </a:lnTo>
                  <a:lnTo>
                    <a:pt x="3946806" y="0"/>
                  </a:lnTo>
                  <a:lnTo>
                    <a:pt x="3946806" y="149044"/>
                  </a:lnTo>
                  <a:lnTo>
                    <a:pt x="3918976" y="167808"/>
                  </a:lnTo>
                  <a:cubicBezTo>
                    <a:pt x="3900697" y="186087"/>
                    <a:pt x="3889391" y="211339"/>
                    <a:pt x="3889391" y="239232"/>
                  </a:cubicBezTo>
                  <a:cubicBezTo>
                    <a:pt x="3889391" y="295018"/>
                    <a:pt x="3934614" y="340241"/>
                    <a:pt x="3990400" y="340241"/>
                  </a:cubicBezTo>
                  <a:cubicBezTo>
                    <a:pt x="4046186" y="340241"/>
                    <a:pt x="4091409" y="295018"/>
                    <a:pt x="4091409" y="239232"/>
                  </a:cubicBezTo>
                  <a:cubicBezTo>
                    <a:pt x="4091409" y="197393"/>
                    <a:pt x="4065971" y="161495"/>
                    <a:pt x="4029718" y="146161"/>
                  </a:cubicBezTo>
                  <a:lnTo>
                    <a:pt x="4021234" y="144448"/>
                  </a:lnTo>
                  <a:lnTo>
                    <a:pt x="4021234" y="0"/>
                  </a:lnTo>
                  <a:lnTo>
                    <a:pt x="4352260" y="0"/>
                  </a:lnTo>
                  <a:lnTo>
                    <a:pt x="4352260" y="149521"/>
                  </a:lnTo>
                  <a:lnTo>
                    <a:pt x="4325137" y="167808"/>
                  </a:lnTo>
                  <a:cubicBezTo>
                    <a:pt x="4306858" y="186087"/>
                    <a:pt x="4295552" y="211339"/>
                    <a:pt x="4295552" y="239232"/>
                  </a:cubicBezTo>
                  <a:cubicBezTo>
                    <a:pt x="4295552" y="295018"/>
                    <a:pt x="4340775" y="340241"/>
                    <a:pt x="4396561" y="340241"/>
                  </a:cubicBezTo>
                  <a:cubicBezTo>
                    <a:pt x="4452347" y="340241"/>
                    <a:pt x="4497570" y="295018"/>
                    <a:pt x="4497570" y="239232"/>
                  </a:cubicBezTo>
                  <a:cubicBezTo>
                    <a:pt x="4497570" y="197393"/>
                    <a:pt x="4472132" y="161495"/>
                    <a:pt x="4435879" y="146161"/>
                  </a:cubicBezTo>
                  <a:lnTo>
                    <a:pt x="4426688" y="144305"/>
                  </a:lnTo>
                  <a:lnTo>
                    <a:pt x="4426688" y="0"/>
                  </a:lnTo>
                  <a:lnTo>
                    <a:pt x="4752753" y="0"/>
                  </a:lnTo>
                  <a:lnTo>
                    <a:pt x="4752753" y="3721395"/>
                  </a:lnTo>
                  <a:lnTo>
                    <a:pt x="0" y="372139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dist="28575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017" name="Google Shape;2017;p8"/>
            <p:cNvCxnSpPr/>
            <p:nvPr/>
          </p:nvCxnSpPr>
          <p:spPr>
            <a:xfrm rot="10800000">
              <a:off x="3416596" y="589043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8" name="Google Shape;2018;p8"/>
            <p:cNvCxnSpPr/>
            <p:nvPr/>
          </p:nvCxnSpPr>
          <p:spPr>
            <a:xfrm rot="10800000">
              <a:off x="3416596" y="5544624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19" name="Google Shape;2019;p8"/>
            <p:cNvCxnSpPr/>
            <p:nvPr/>
          </p:nvCxnSpPr>
          <p:spPr>
            <a:xfrm rot="10800000">
              <a:off x="3416596" y="5198813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0" name="Google Shape;2020;p8"/>
            <p:cNvCxnSpPr/>
            <p:nvPr/>
          </p:nvCxnSpPr>
          <p:spPr>
            <a:xfrm rot="10800000">
              <a:off x="3416596" y="4853002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1" name="Google Shape;2021;p8"/>
            <p:cNvCxnSpPr/>
            <p:nvPr/>
          </p:nvCxnSpPr>
          <p:spPr>
            <a:xfrm rot="10800000">
              <a:off x="3416596" y="4507191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2" name="Google Shape;2022;p8"/>
            <p:cNvCxnSpPr/>
            <p:nvPr/>
          </p:nvCxnSpPr>
          <p:spPr>
            <a:xfrm rot="10800000">
              <a:off x="3416596" y="4161380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3" name="Google Shape;2023;p8"/>
            <p:cNvCxnSpPr/>
            <p:nvPr/>
          </p:nvCxnSpPr>
          <p:spPr>
            <a:xfrm rot="10800000">
              <a:off x="3416596" y="3815569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24" name="Google Shape;2024;p8"/>
            <p:cNvCxnSpPr/>
            <p:nvPr/>
          </p:nvCxnSpPr>
          <p:spPr>
            <a:xfrm rot="10800000">
              <a:off x="3416596" y="3469758"/>
              <a:ext cx="4752000" cy="0"/>
            </a:xfrm>
            <a:prstGeom prst="straightConnector1">
              <a:avLst/>
            </a:prstGeom>
            <a:noFill/>
            <a:ln w="38100" cap="flat" cmpd="sng">
              <a:solidFill>
                <a:srgbClr val="D3EFF5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025" name="Google Shape;2025;p8"/>
          <p:cNvGrpSpPr/>
          <p:nvPr/>
        </p:nvGrpSpPr>
        <p:grpSpPr>
          <a:xfrm rot="4187668">
            <a:off x="8009611" y="-675075"/>
            <a:ext cx="1096015" cy="1851840"/>
            <a:chOff x="5762846" y="2919732"/>
            <a:chExt cx="668765" cy="1014186"/>
          </a:xfrm>
        </p:grpSpPr>
        <p:sp>
          <p:nvSpPr>
            <p:cNvPr id="2026" name="Google Shape;2026;p8"/>
            <p:cNvSpPr/>
            <p:nvPr/>
          </p:nvSpPr>
          <p:spPr>
            <a:xfrm>
              <a:off x="6304978" y="3775042"/>
              <a:ext cx="110204" cy="158305"/>
            </a:xfrm>
            <a:custGeom>
              <a:avLst/>
              <a:gdLst/>
              <a:ahLst/>
              <a:cxnLst/>
              <a:rect l="l" t="t" r="r" b="b"/>
              <a:pathLst>
                <a:path w="110204" h="158305" extrusionOk="0">
                  <a:moveTo>
                    <a:pt x="0" y="38957"/>
                  </a:moveTo>
                  <a:lnTo>
                    <a:pt x="66961" y="158305"/>
                  </a:lnTo>
                  <a:lnTo>
                    <a:pt x="110204" y="73628"/>
                  </a:lnTo>
                  <a:lnTo>
                    <a:pt x="68866" y="0"/>
                  </a:lnTo>
                  <a:lnTo>
                    <a:pt x="0" y="38957"/>
                  </a:lnTo>
                  <a:lnTo>
                    <a:pt x="0" y="38957"/>
                  </a:lnTo>
                  <a:close/>
                </a:path>
              </a:pathLst>
            </a:custGeom>
            <a:solidFill>
              <a:srgbClr val="EBE80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7" name="Google Shape;2027;p8"/>
            <p:cNvSpPr/>
            <p:nvPr/>
          </p:nvSpPr>
          <p:spPr>
            <a:xfrm>
              <a:off x="6233064" y="3688365"/>
              <a:ext cx="185451" cy="159638"/>
            </a:xfrm>
            <a:custGeom>
              <a:avLst/>
              <a:gdLst/>
              <a:ahLst/>
              <a:cxnLst/>
              <a:rect l="l" t="t" r="r" b="b"/>
              <a:pathLst>
                <a:path w="185451" h="159638" extrusionOk="0">
                  <a:moveTo>
                    <a:pt x="45529" y="159639"/>
                  </a:moveTo>
                  <a:lnTo>
                    <a:pt x="0" y="78676"/>
                  </a:lnTo>
                  <a:lnTo>
                    <a:pt x="139922" y="0"/>
                  </a:lnTo>
                  <a:lnTo>
                    <a:pt x="185452" y="80963"/>
                  </a:lnTo>
                  <a:lnTo>
                    <a:pt x="45529" y="159639"/>
                  </a:lnTo>
                  <a:lnTo>
                    <a:pt x="45529" y="15963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8" name="Google Shape;2028;p8"/>
            <p:cNvSpPr/>
            <p:nvPr/>
          </p:nvSpPr>
          <p:spPr>
            <a:xfrm>
              <a:off x="6309740" y="3813999"/>
              <a:ext cx="80676" cy="119919"/>
            </a:xfrm>
            <a:custGeom>
              <a:avLst/>
              <a:gdLst/>
              <a:ahLst/>
              <a:cxnLst/>
              <a:rect l="l" t="t" r="r" b="b"/>
              <a:pathLst>
                <a:path w="80676" h="119919" extrusionOk="0">
                  <a:moveTo>
                    <a:pt x="31623" y="0"/>
                  </a:moveTo>
                  <a:lnTo>
                    <a:pt x="80677" y="82391"/>
                  </a:lnTo>
                  <a:lnTo>
                    <a:pt x="61341" y="119920"/>
                  </a:lnTo>
                  <a:lnTo>
                    <a:pt x="0" y="16764"/>
                  </a:lnTo>
                  <a:lnTo>
                    <a:pt x="31623" y="0"/>
                  </a:lnTo>
                  <a:lnTo>
                    <a:pt x="31623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9" name="Google Shape;2029;p8"/>
            <p:cNvSpPr/>
            <p:nvPr/>
          </p:nvSpPr>
          <p:spPr>
            <a:xfrm>
              <a:off x="6232969" y="3744372"/>
              <a:ext cx="101250" cy="102870"/>
            </a:xfrm>
            <a:custGeom>
              <a:avLst/>
              <a:gdLst/>
              <a:ahLst/>
              <a:cxnLst/>
              <a:rect l="l" t="t" r="r" b="b"/>
              <a:pathLst>
                <a:path w="101250" h="102870" extrusionOk="0">
                  <a:moveTo>
                    <a:pt x="49911" y="102870"/>
                  </a:moveTo>
                  <a:lnTo>
                    <a:pt x="0" y="24956"/>
                  </a:lnTo>
                  <a:lnTo>
                    <a:pt x="51340" y="0"/>
                  </a:lnTo>
                  <a:lnTo>
                    <a:pt x="101251" y="77819"/>
                  </a:lnTo>
                  <a:lnTo>
                    <a:pt x="49911" y="102870"/>
                  </a:lnTo>
                  <a:lnTo>
                    <a:pt x="49911" y="10287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0" name="Google Shape;2030;p8"/>
            <p:cNvSpPr/>
            <p:nvPr/>
          </p:nvSpPr>
          <p:spPr>
            <a:xfrm>
              <a:off x="6102381" y="3556824"/>
              <a:ext cx="324612" cy="264318"/>
            </a:xfrm>
            <a:custGeom>
              <a:avLst/>
              <a:gdLst/>
              <a:ahLst/>
              <a:cxnLst/>
              <a:rect l="l" t="t" r="r" b="b"/>
              <a:pathLst>
                <a:path w="324612" h="264318" extrusionOk="0">
                  <a:moveTo>
                    <a:pt x="0" y="167259"/>
                  </a:moveTo>
                  <a:lnTo>
                    <a:pt x="103061" y="264319"/>
                  </a:lnTo>
                  <a:lnTo>
                    <a:pt x="324612" y="139637"/>
                  </a:lnTo>
                  <a:lnTo>
                    <a:pt x="297180" y="0"/>
                  </a:lnTo>
                  <a:lnTo>
                    <a:pt x="0" y="167259"/>
                  </a:lnTo>
                  <a:lnTo>
                    <a:pt x="0" y="167259"/>
                  </a:lnTo>
                  <a:close/>
                </a:path>
              </a:pathLst>
            </a:custGeom>
            <a:solidFill>
              <a:srgbClr val="4F4F4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1" name="Google Shape;2031;p8"/>
            <p:cNvSpPr/>
            <p:nvPr/>
          </p:nvSpPr>
          <p:spPr>
            <a:xfrm>
              <a:off x="5772966" y="2919732"/>
              <a:ext cx="658645" cy="817630"/>
            </a:xfrm>
            <a:custGeom>
              <a:avLst/>
              <a:gdLst/>
              <a:ahLst/>
              <a:cxnLst/>
              <a:rect l="l" t="t" r="r" b="b"/>
              <a:pathLst>
                <a:path w="658645" h="817630" extrusionOk="0">
                  <a:moveTo>
                    <a:pt x="536005" y="412941"/>
                  </a:moveTo>
                  <a:lnTo>
                    <a:pt x="654496" y="586582"/>
                  </a:lnTo>
                  <a:cubicBezTo>
                    <a:pt x="662631" y="601136"/>
                    <a:pt x="657478" y="619519"/>
                    <a:pt x="642971" y="627730"/>
                  </a:cubicBezTo>
                  <a:lnTo>
                    <a:pt x="312739" y="813658"/>
                  </a:lnTo>
                  <a:cubicBezTo>
                    <a:pt x="298214" y="821783"/>
                    <a:pt x="279859" y="816630"/>
                    <a:pt x="271686" y="802133"/>
                  </a:cubicBezTo>
                  <a:lnTo>
                    <a:pt x="14511" y="234252"/>
                  </a:lnTo>
                  <a:cubicBezTo>
                    <a:pt x="-20988" y="155871"/>
                    <a:pt x="9330" y="63354"/>
                    <a:pt x="84330" y="21178"/>
                  </a:cubicBezTo>
                  <a:lnTo>
                    <a:pt x="84330" y="21178"/>
                  </a:lnTo>
                  <a:cubicBezTo>
                    <a:pt x="159330" y="-20980"/>
                    <a:pt x="254113" y="1185"/>
                    <a:pt x="302643" y="72232"/>
                  </a:cubicBezTo>
                  <a:lnTo>
                    <a:pt x="491714" y="348457"/>
                  </a:lnTo>
                </a:path>
              </a:pathLst>
            </a:custGeom>
            <a:solidFill>
              <a:srgbClr val="E4E63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2" name="Google Shape;2032;p8"/>
            <p:cNvSpPr/>
            <p:nvPr/>
          </p:nvSpPr>
          <p:spPr>
            <a:xfrm>
              <a:off x="5896334" y="3051547"/>
              <a:ext cx="312495" cy="470488"/>
            </a:xfrm>
            <a:custGeom>
              <a:avLst/>
              <a:gdLst/>
              <a:ahLst/>
              <a:cxnLst/>
              <a:rect l="l" t="t" r="r" b="b"/>
              <a:pathLst>
                <a:path w="312495" h="470488" extrusionOk="0">
                  <a:moveTo>
                    <a:pt x="284240" y="463340"/>
                  </a:moveTo>
                  <a:lnTo>
                    <a:pt x="284240" y="463340"/>
                  </a:lnTo>
                  <a:cubicBezTo>
                    <a:pt x="257818" y="478132"/>
                    <a:pt x="224413" y="468807"/>
                    <a:pt x="209469" y="442480"/>
                  </a:cubicBezTo>
                  <a:lnTo>
                    <a:pt x="6681" y="81768"/>
                  </a:lnTo>
                  <a:cubicBezTo>
                    <a:pt x="-8044" y="55289"/>
                    <a:pt x="1300" y="21885"/>
                    <a:pt x="27637" y="6902"/>
                  </a:cubicBezTo>
                  <a:lnTo>
                    <a:pt x="27637" y="6902"/>
                  </a:lnTo>
                  <a:cubicBezTo>
                    <a:pt x="54059" y="-7890"/>
                    <a:pt x="87463" y="1435"/>
                    <a:pt x="102408" y="27762"/>
                  </a:cubicBezTo>
                  <a:lnTo>
                    <a:pt x="305195" y="388092"/>
                  </a:lnTo>
                  <a:cubicBezTo>
                    <a:pt x="319978" y="414562"/>
                    <a:pt x="310615" y="448005"/>
                    <a:pt x="284240" y="462959"/>
                  </a:cubicBezTo>
                  <a:close/>
                </a:path>
              </a:pathLst>
            </a:custGeom>
            <a:solidFill>
              <a:srgbClr val="C9D22B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3" name="Google Shape;2033;p8"/>
            <p:cNvSpPr/>
            <p:nvPr/>
          </p:nvSpPr>
          <p:spPr>
            <a:xfrm>
              <a:off x="6104382" y="3694270"/>
              <a:ext cx="162305" cy="130397"/>
            </a:xfrm>
            <a:custGeom>
              <a:avLst/>
              <a:gdLst/>
              <a:ahLst/>
              <a:cxnLst/>
              <a:rect l="l" t="t" r="r" b="b"/>
              <a:pathLst>
                <a:path w="162305" h="130397" extrusionOk="0">
                  <a:moveTo>
                    <a:pt x="162306" y="97250"/>
                  </a:moveTo>
                  <a:lnTo>
                    <a:pt x="103346" y="130397"/>
                  </a:lnTo>
                  <a:lnTo>
                    <a:pt x="0" y="33147"/>
                  </a:lnTo>
                  <a:lnTo>
                    <a:pt x="58865" y="0"/>
                  </a:lnTo>
                  <a:lnTo>
                    <a:pt x="162306" y="97250"/>
                  </a:lnTo>
                  <a:lnTo>
                    <a:pt x="162306" y="9725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4" name="Google Shape;2034;p8"/>
            <p:cNvSpPr/>
            <p:nvPr/>
          </p:nvSpPr>
          <p:spPr>
            <a:xfrm>
              <a:off x="5762846" y="2925889"/>
              <a:ext cx="386874" cy="812304"/>
            </a:xfrm>
            <a:custGeom>
              <a:avLst/>
              <a:gdLst/>
              <a:ahLst/>
              <a:cxnLst/>
              <a:rect l="l" t="t" r="r" b="b"/>
              <a:pathLst>
                <a:path w="386874" h="812304" extrusionOk="0">
                  <a:moveTo>
                    <a:pt x="123882" y="-123"/>
                  </a:moveTo>
                  <a:cubicBezTo>
                    <a:pt x="73543" y="48607"/>
                    <a:pt x="59274" y="123730"/>
                    <a:pt x="88259" y="187519"/>
                  </a:cubicBezTo>
                  <a:lnTo>
                    <a:pt x="345434" y="755400"/>
                  </a:lnTo>
                  <a:cubicBezTo>
                    <a:pt x="353644" y="769906"/>
                    <a:pt x="372028" y="775059"/>
                    <a:pt x="386582" y="766925"/>
                  </a:cubicBezTo>
                  <a:lnTo>
                    <a:pt x="312858" y="808359"/>
                  </a:lnTo>
                  <a:cubicBezTo>
                    <a:pt x="298304" y="816436"/>
                    <a:pt x="279949" y="811302"/>
                    <a:pt x="271710" y="796833"/>
                  </a:cubicBezTo>
                  <a:lnTo>
                    <a:pt x="14535" y="228953"/>
                  </a:lnTo>
                  <a:cubicBezTo>
                    <a:pt x="-20984" y="150562"/>
                    <a:pt x="9277" y="58027"/>
                    <a:pt x="84258" y="15783"/>
                  </a:cubicBezTo>
                  <a:cubicBezTo>
                    <a:pt x="96660" y="8735"/>
                    <a:pt x="109957" y="3382"/>
                    <a:pt x="123787" y="-123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5" name="Google Shape;2035;p8"/>
            <p:cNvSpPr/>
            <p:nvPr/>
          </p:nvSpPr>
          <p:spPr>
            <a:xfrm>
              <a:off x="5893525" y="3060897"/>
              <a:ext cx="291914" cy="465089"/>
            </a:xfrm>
            <a:custGeom>
              <a:avLst/>
              <a:gdLst/>
              <a:ahLst/>
              <a:cxnLst/>
              <a:rect l="l" t="t" r="r" b="b"/>
              <a:pathLst>
                <a:path w="291914" h="465089" extrusionOk="0">
                  <a:moveTo>
                    <a:pt x="291621" y="440178"/>
                  </a:moveTo>
                  <a:cubicBezTo>
                    <a:pt x="288926" y="448789"/>
                    <a:pt x="283125" y="456094"/>
                    <a:pt x="275334" y="460657"/>
                  </a:cubicBezTo>
                  <a:cubicBezTo>
                    <a:pt x="254855" y="472087"/>
                    <a:pt x="226185" y="459990"/>
                    <a:pt x="211326" y="433701"/>
                  </a:cubicBezTo>
                  <a:lnTo>
                    <a:pt x="8443" y="72894"/>
                  </a:lnTo>
                  <a:cubicBezTo>
                    <a:pt x="-6416" y="46605"/>
                    <a:pt x="-1844" y="15744"/>
                    <a:pt x="18540" y="4219"/>
                  </a:cubicBezTo>
                  <a:cubicBezTo>
                    <a:pt x="26464" y="-87"/>
                    <a:pt x="35713" y="-1239"/>
                    <a:pt x="44448" y="980"/>
                  </a:cubicBezTo>
                  <a:cubicBezTo>
                    <a:pt x="39742" y="17211"/>
                    <a:pt x="41981" y="34661"/>
                    <a:pt x="50639" y="49177"/>
                  </a:cubicBezTo>
                  <a:lnTo>
                    <a:pt x="253521" y="409984"/>
                  </a:lnTo>
                  <a:cubicBezTo>
                    <a:pt x="261484" y="424900"/>
                    <a:pt x="275286" y="435835"/>
                    <a:pt x="291621" y="440178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6" name="Google Shape;2036;p8"/>
          <p:cNvSpPr txBox="1">
            <a:spLocks noGrp="1"/>
          </p:cNvSpPr>
          <p:nvPr>
            <p:ph type="body" idx="1"/>
          </p:nvPr>
        </p:nvSpPr>
        <p:spPr>
          <a:xfrm rot="-588476">
            <a:off x="3526060" y="3037249"/>
            <a:ext cx="5101969" cy="207165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037" name="Google Shape;2037;p8"/>
          <p:cNvSpPr txBox="1">
            <a:spLocks noGrp="1"/>
          </p:cNvSpPr>
          <p:nvPr>
            <p:ph type="title"/>
          </p:nvPr>
        </p:nvSpPr>
        <p:spPr>
          <a:xfrm rot="-588476">
            <a:off x="3287190" y="2132347"/>
            <a:ext cx="5101969" cy="76235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038" name="Google Shape;2038;p8"/>
          <p:cNvSpPr/>
          <p:nvPr/>
        </p:nvSpPr>
        <p:spPr>
          <a:xfrm rot="10800000" flipH="1">
            <a:off x="2" y="3968910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162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2039" name="Google Shape;2039;p8"/>
          <p:cNvSpPr/>
          <p:nvPr/>
        </p:nvSpPr>
        <p:spPr>
          <a:xfrm flipH="1">
            <a:off x="9578677" y="-25315"/>
            <a:ext cx="2613329" cy="2889093"/>
          </a:xfrm>
          <a:custGeom>
            <a:avLst/>
            <a:gdLst/>
            <a:ahLst/>
            <a:cxnLst/>
            <a:rect l="l" t="t" r="r" b="b"/>
            <a:pathLst>
              <a:path w="4564766" h="5046450" extrusionOk="0">
                <a:moveTo>
                  <a:pt x="0" y="0"/>
                </a:moveTo>
                <a:cubicBezTo>
                  <a:pt x="1428005" y="0"/>
                  <a:pt x="2856105" y="0"/>
                  <a:pt x="4284110" y="0"/>
                </a:cubicBezTo>
                <a:cubicBezTo>
                  <a:pt x="4370572" y="99208"/>
                  <a:pt x="4599711" y="388747"/>
                  <a:pt x="4560237" y="746961"/>
                </a:cubicBezTo>
                <a:cubicBezTo>
                  <a:pt x="4503166" y="1265639"/>
                  <a:pt x="3925896" y="1538532"/>
                  <a:pt x="3782934" y="1606066"/>
                </a:cubicBezTo>
                <a:cubicBezTo>
                  <a:pt x="2955693" y="1997095"/>
                  <a:pt x="1716973" y="1370839"/>
                  <a:pt x="1072549" y="2393642"/>
                </a:cubicBezTo>
                <a:cubicBezTo>
                  <a:pt x="558152" y="3210134"/>
                  <a:pt x="1357903" y="4237027"/>
                  <a:pt x="1174801" y="4653928"/>
                </a:cubicBezTo>
                <a:cubicBezTo>
                  <a:pt x="898674" y="5282943"/>
                  <a:pt x="248733" y="4969339"/>
                  <a:pt x="4185" y="4960779"/>
                </a:cubicBezTo>
              </a:path>
            </a:pathLst>
          </a:custGeom>
          <a:solidFill>
            <a:schemeClr val="dk1"/>
          </a:solidFill>
          <a:ln>
            <a:noFill/>
          </a:ln>
          <a:effectLst>
            <a:outerShdw blurRad="127000" dist="127000" dir="3780000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>
              <a:solidFill>
                <a:srgbClr val="FFFFFF"/>
              </a:solidFill>
            </a:endParaRPr>
          </a:p>
        </p:txBody>
      </p:sp>
      <p:pic>
        <p:nvPicPr>
          <p:cNvPr id="428" name="Picture 427">
            <a:extLst>
              <a:ext uri="{FF2B5EF4-FFF2-40B4-BE49-F238E27FC236}">
                <a16:creationId xmlns:a16="http://schemas.microsoft.com/office/drawing/2014/main" id="{195AC6EF-5EB3-4FBB-965D-6EB79315BF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45758" y="1692037"/>
            <a:ext cx="5449048" cy="528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58972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B2378CA-42B9-DE32-FB49-6EC1C3DFE8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659" y="113984"/>
            <a:ext cx="1299404" cy="12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>
    <p:fade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Slide.vn - 2019">
            <a:extLst>
              <a:ext uri="{FF2B5EF4-FFF2-40B4-BE49-F238E27FC236}">
                <a16:creationId xmlns:a16="http://schemas.microsoft.com/office/drawing/2014/main" id="{438B6899-026B-45DA-96BE-0AD41791BA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242A131C-8E66-BE95-07FE-225C8BBD29C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2659" y="113984"/>
            <a:ext cx="1299404" cy="12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0165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6" r:id="rId13"/>
    <p:sldLayoutId id="2147483751" r:id="rId14"/>
    <p:sldLayoutId id="2147483755" r:id="rId15"/>
    <p:sldLayoutId id="2147483757" r:id="rId16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Slide.vn - 2019">
            <a:extLst>
              <a:ext uri="{FF2B5EF4-FFF2-40B4-BE49-F238E27FC236}">
                <a16:creationId xmlns:a16="http://schemas.microsoft.com/office/drawing/2014/main" id="{438B6899-026B-45DA-96BE-0AD41791BAE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32371876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9" r:id="rId16"/>
    <p:sldLayoutId id="2147483784" r:id="rId17"/>
    <p:sldLayoutId id="2147483788" r:id="rId18"/>
    <p:sldLayoutId id="2147483789" r:id="rId19"/>
    <p:sldLayoutId id="2147483790" r:id="rId20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2026/3/12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58537229-DC43-9D3C-A1C9-041AE68E727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9835" y="173405"/>
            <a:ext cx="1440048" cy="144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3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下载次数进行十倍的索取赔偿！</a:t>
            </a:r>
          </a:p>
        </p:txBody>
      </p:sp>
    </p:spTree>
    <p:extLst>
      <p:ext uri="{BB962C8B-B14F-4D97-AF65-F5344CB8AC3E}">
        <p14:creationId xmlns:p14="http://schemas.microsoft.com/office/powerpoint/2010/main" val="42632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ransition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7.emf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8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3.png"/><Relationship Id="rId5" Type="http://schemas.openxmlformats.org/officeDocument/2006/relationships/image" Target="../media/image6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3" Type="http://schemas.microsoft.com/office/2007/relationships/media" Target="../media/media2.mp3"/><Relationship Id="rId7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3.gif"/><Relationship Id="rId5" Type="http://schemas.microsoft.com/office/2007/relationships/media" Target="../media/media3.mp3"/><Relationship Id="rId10" Type="http://schemas.openxmlformats.org/officeDocument/2006/relationships/image" Target="../media/image12.png"/><Relationship Id="rId4" Type="http://schemas.openxmlformats.org/officeDocument/2006/relationships/audio" Target="../media/media2.mp3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audio" Target="../media/audio1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slide" Target="slide4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4879FCE0-F8E8-AD40-AAAD-C182ACD2D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300" y="3400609"/>
            <a:ext cx="12225300" cy="3996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9ECA2C5-0051-CF4D-A8C8-1CC51A68DD66}"/>
              </a:ext>
            </a:extLst>
          </p:cNvPr>
          <p:cNvGrpSpPr/>
          <p:nvPr/>
        </p:nvGrpSpPr>
        <p:grpSpPr>
          <a:xfrm>
            <a:off x="-68044" y="-27129"/>
            <a:ext cx="12530431" cy="1322987"/>
            <a:chOff x="100890" y="227812"/>
            <a:chExt cx="11797983" cy="1322987"/>
          </a:xfrm>
        </p:grpSpPr>
        <p:pic>
          <p:nvPicPr>
            <p:cNvPr id="6" name="图片 6">
              <a:extLst>
                <a:ext uri="{FF2B5EF4-FFF2-40B4-BE49-F238E27FC236}">
                  <a16:creationId xmlns:a16="http://schemas.microsoft.com/office/drawing/2014/main" id="{6B769009-E4BF-5F4B-BA1E-720BA4F15F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</p:spPr>
        </p:pic>
        <p:pic>
          <p:nvPicPr>
            <p:cNvPr id="7" name="图片 33">
              <a:extLst>
                <a:ext uri="{FF2B5EF4-FFF2-40B4-BE49-F238E27FC236}">
                  <a16:creationId xmlns:a16="http://schemas.microsoft.com/office/drawing/2014/main" id="{2AB79FF8-233B-A649-A0B1-6439DEB5F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41BA24D9-5D9B-4338-A528-6365CC118377}"/>
              </a:ext>
            </a:extLst>
          </p:cNvPr>
          <p:cNvSpPr/>
          <p:nvPr/>
        </p:nvSpPr>
        <p:spPr>
          <a:xfrm>
            <a:off x="376735" y="1295858"/>
            <a:ext cx="110802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GV: TRẦN THỊ PHƯƠNG THÚY</a:t>
            </a:r>
          </a:p>
          <a:p>
            <a:pPr algn="ctr"/>
            <a:r>
              <a:rPr lang="vi-VN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LỚP: 5A3</a:t>
            </a:r>
          </a:p>
          <a:p>
            <a:pPr algn="ctr"/>
            <a:r>
              <a:rPr lang="vi-V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 TIỂU HỌC HƯNG ĐẠO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0905485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49137" y="56941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4267" b="1" dirty="0">
                <a:solidFill>
                  <a:prstClr val="white"/>
                </a:solidFill>
                <a:latin typeface="Calibri"/>
              </a:rPr>
              <a:t>1</a:t>
            </a:r>
            <a:endParaRPr lang="vi-VN" sz="4267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370536" y="201981"/>
            <a:ext cx="988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Dưới đây là năm (khoảng thời gian) xảy ra các sự kiện trong lịch sử Việt Nam. Em hãy cho biết mỗi sự kiện xảy ra vào thế kỉ nào.</a:t>
            </a:r>
            <a:endParaRPr lang="vi-VN" sz="32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6E7F750-6C0B-EF52-1E8C-BBBF78D8E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961515"/>
            <a:ext cx="5741670" cy="23004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A4BF54-2BFD-8589-C3C8-51CB92E46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802" y="1860550"/>
            <a:ext cx="5629275" cy="2324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E5894C-2203-FF04-0873-5D4DD0130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0752" y="4240530"/>
            <a:ext cx="5514975" cy="2343150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993DD3-CC60-145A-FB27-882EC3CB50F8}"/>
              </a:ext>
            </a:extLst>
          </p:cNvPr>
          <p:cNvSpPr/>
          <p:nvPr/>
        </p:nvSpPr>
        <p:spPr>
          <a:xfrm>
            <a:off x="1330960" y="3728720"/>
            <a:ext cx="179832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7A9751A-0722-C767-CD97-B3019A3CDEE3}"/>
              </a:ext>
            </a:extLst>
          </p:cNvPr>
          <p:cNvSpPr/>
          <p:nvPr/>
        </p:nvSpPr>
        <p:spPr>
          <a:xfrm>
            <a:off x="4053840" y="3738880"/>
            <a:ext cx="189992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91528A9-3C52-D951-F356-8690189C635B}"/>
              </a:ext>
            </a:extLst>
          </p:cNvPr>
          <p:cNvSpPr/>
          <p:nvPr/>
        </p:nvSpPr>
        <p:spPr>
          <a:xfrm>
            <a:off x="6675120" y="3799840"/>
            <a:ext cx="20624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XI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9857171-01D3-43A9-C19B-6856C5022F45}"/>
              </a:ext>
            </a:extLst>
          </p:cNvPr>
          <p:cNvSpPr/>
          <p:nvPr/>
        </p:nvSpPr>
        <p:spPr>
          <a:xfrm>
            <a:off x="9479280" y="3820160"/>
            <a:ext cx="22148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XIII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DFCA4E9-F9C5-C819-C8EE-16458132BBB2}"/>
              </a:ext>
            </a:extLst>
          </p:cNvPr>
          <p:cNvSpPr/>
          <p:nvPr/>
        </p:nvSpPr>
        <p:spPr>
          <a:xfrm>
            <a:off x="3789680" y="6136640"/>
            <a:ext cx="22148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XX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BC4CD48-A6D1-398A-8523-ACDB19C333B6}"/>
              </a:ext>
            </a:extLst>
          </p:cNvPr>
          <p:cNvSpPr/>
          <p:nvPr/>
        </p:nvSpPr>
        <p:spPr>
          <a:xfrm>
            <a:off x="6624320" y="6207760"/>
            <a:ext cx="2214880" cy="457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XX</a:t>
            </a:r>
          </a:p>
        </p:txBody>
      </p:sp>
    </p:spTree>
    <p:extLst>
      <p:ext uri="{BB962C8B-B14F-4D97-AF65-F5344CB8AC3E}">
        <p14:creationId xmlns:p14="http://schemas.microsoft.com/office/powerpoint/2010/main" val="13633276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28817" y="43733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>
                <a:solidFill>
                  <a:prstClr val="white"/>
                </a:solidFill>
                <a:latin typeface="Calibri"/>
              </a:rPr>
              <a:t>2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431496" y="374701"/>
            <a:ext cx="988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27BB9C-0CA6-33ED-436A-FE5BE12A6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850" y="922972"/>
            <a:ext cx="6057900" cy="1476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ED6511-1250-A0D8-FD3C-FF96AE27E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40" y="2864802"/>
            <a:ext cx="11371200" cy="162591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33CFDD5-1CA1-DCC8-2038-827F30F602DF}"/>
              </a:ext>
            </a:extLst>
          </p:cNvPr>
          <p:cNvSpPr/>
          <p:nvPr/>
        </p:nvSpPr>
        <p:spPr>
          <a:xfrm>
            <a:off x="2672080" y="3017520"/>
            <a:ext cx="64008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1,5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06226E-1FA9-E539-C8D7-9FEBAF7B242C}"/>
              </a:ext>
            </a:extLst>
          </p:cNvPr>
          <p:cNvSpPr/>
          <p:nvPr/>
        </p:nvSpPr>
        <p:spPr>
          <a:xfrm>
            <a:off x="2590800" y="3881120"/>
            <a:ext cx="64008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0,7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701FB05-7AD2-CEAA-ADC6-6F1C2D6233F2}"/>
              </a:ext>
            </a:extLst>
          </p:cNvPr>
          <p:cNvSpPr/>
          <p:nvPr/>
        </p:nvSpPr>
        <p:spPr>
          <a:xfrm>
            <a:off x="9997440" y="2987040"/>
            <a:ext cx="71120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1,25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88CA77C-6D83-F2E3-855D-46EB69D604F9}"/>
              </a:ext>
            </a:extLst>
          </p:cNvPr>
          <p:cNvSpPr/>
          <p:nvPr/>
        </p:nvSpPr>
        <p:spPr>
          <a:xfrm>
            <a:off x="10149840" y="3830320"/>
            <a:ext cx="711200" cy="538480"/>
          </a:xfrm>
          <a:prstGeom prst="rect">
            <a:avLst/>
          </a:prstGeom>
          <a:solidFill>
            <a:schemeClr val="tx2"/>
          </a:solidFill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2,45</a:t>
            </a:r>
          </a:p>
        </p:txBody>
      </p:sp>
    </p:spTree>
    <p:extLst>
      <p:ext uri="{BB962C8B-B14F-4D97-AF65-F5344CB8AC3E}">
        <p14:creationId xmlns:p14="http://schemas.microsoft.com/office/powerpoint/2010/main" val="3681745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0" grpId="0" animBg="1"/>
      <p:bldP spid="12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20AD43-C14B-4D53-BF83-39D4D5D2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149" l="9985" r="89998">
                        <a14:foregroundMark x1="43024" y1="25438" x2="40840" y2="33206"/>
                        <a14:foregroundMark x1="53359" y1="24621" x2="54442" y2="32922"/>
                        <a14:foregroundMark x1="54442" y1="32922" x2="54442" y2="32922"/>
                        <a14:foregroundMark x1="40840" y1="27205" x2="40840" y2="27205"/>
                        <a14:foregroundMark x1="42607" y1="26538" x2="41107" y2="32522"/>
                        <a14:foregroundMark x1="55126" y1="26938" x2="55676" y2="30755"/>
                        <a14:foregroundMark x1="36206" y1="51292" x2="43291" y2="50075"/>
                        <a14:foregroundMark x1="43291" y1="50075" x2="43291" y2="50075"/>
                        <a14:foregroundMark x1="40423" y1="26804" x2="38940" y2="31839"/>
                        <a14:foregroundMark x1="46691" y1="33606" x2="48591" y2="35639"/>
                        <a14:foregroundMark x1="48591" y1="50075" x2="48325" y2="54292"/>
                        <a14:foregroundMark x1="48812" y1="92124" x2="55093" y2="94149"/>
                        <a14:foregroundMark x1="47095" y1="91571" x2="48104" y2="91896"/>
                        <a14:foregroundMark x1="39890" y1="89248" x2="46676" y2="91436"/>
                        <a14:foregroundMark x1="55093" y1="94149" x2="55393" y2="94149"/>
                        <a14:backgroundMark x1="47775" y1="91699" x2="47908" y2="92782"/>
                        <a14:backgroundMark x1="48458" y1="91432" x2="48458" y2="92932"/>
                        <a14:backgroundMark x1="46691" y1="91432" x2="47091" y2="92932"/>
                        <a14:backgroundMark x1="55393" y1="93882" x2="55393" y2="93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2162" y="-398445"/>
            <a:ext cx="7940351" cy="7940351"/>
          </a:xfrm>
          <a:prstGeom prst="rect">
            <a:avLst/>
          </a:prstGeom>
        </p:spPr>
      </p:pic>
      <p:pic>
        <p:nvPicPr>
          <p:cNvPr id="4" name="Picture 3" descr="A black and orange text&#10;&#10;Description automatically generated">
            <a:extLst>
              <a:ext uri="{FF2B5EF4-FFF2-40B4-BE49-F238E27FC236}">
                <a16:creationId xmlns:a16="http://schemas.microsoft.com/office/drawing/2014/main" id="{C50B07FF-0E6D-F345-6649-26E3BBC9B8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7891">
            <a:off x="-416560" y="2111541"/>
            <a:ext cx="12192000" cy="29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35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28817" y="43733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431496" y="374701"/>
            <a:ext cx="988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0DC858-83EA-E1BC-7FEA-C9E397E98C5F}"/>
                  </a:ext>
                </a:extLst>
              </p:cNvPr>
              <p:cNvSpPr txBox="1"/>
              <p:nvPr/>
            </p:nvSpPr>
            <p:spPr>
              <a:xfrm>
                <a:off x="762000" y="1463040"/>
                <a:ext cx="5394960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nl-NL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3200" dirty="0"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giờ =         phút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80DC858-83EA-E1BC-7FEA-C9E397E98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463040"/>
                <a:ext cx="5394960" cy="787716"/>
              </a:xfrm>
              <a:prstGeom prst="rect">
                <a:avLst/>
              </a:prstGeom>
              <a:blipFill>
                <a:blip r:embed="rId3"/>
                <a:stretch>
                  <a:fillRect l="-2825" b="-10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960F43E-7028-16B5-39E4-AE42E591C555}"/>
              </a:ext>
            </a:extLst>
          </p:cNvPr>
          <p:cNvSpPr txBox="1"/>
          <p:nvPr/>
        </p:nvSpPr>
        <p:spPr>
          <a:xfrm>
            <a:off x="741680" y="2834640"/>
            <a:ext cx="539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b)3 phút 36 giây =         phút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5B40E2-6514-5A24-235B-E4E9146D3920}"/>
              </a:ext>
            </a:extLst>
          </p:cNvPr>
          <p:cNvSpPr txBox="1"/>
          <p:nvPr/>
        </p:nvSpPr>
        <p:spPr>
          <a:xfrm>
            <a:off x="792480" y="4023360"/>
            <a:ext cx="539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giờ 24 phút =        giờ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334A27-8F17-6DBE-9BBF-3C68727A1553}"/>
                  </a:ext>
                </a:extLst>
              </p:cNvPr>
              <p:cNvSpPr txBox="1"/>
              <p:nvPr/>
            </p:nvSpPr>
            <p:spPr>
              <a:xfrm>
                <a:off x="6604000" y="1574800"/>
                <a:ext cx="4968240" cy="8036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32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  </a:t>
                </a:r>
                <a:r>
                  <a:rPr lang="nl-NL" sz="32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phút  =         giây</a:t>
                </a:r>
                <a:endParaRPr lang="en-US" sz="3200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334A27-8F17-6DBE-9BBF-3C68727A15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4000" y="1574800"/>
                <a:ext cx="4968240" cy="803682"/>
              </a:xfrm>
              <a:prstGeom prst="rect">
                <a:avLst/>
              </a:prstGeom>
              <a:blipFill>
                <a:blip r:embed="rId4"/>
                <a:stretch>
                  <a:fillRect b="-98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DE2590FA-2367-3BB8-09C9-D01FA7D05E60}"/>
              </a:ext>
            </a:extLst>
          </p:cNvPr>
          <p:cNvSpPr txBox="1"/>
          <p:nvPr/>
        </p:nvSpPr>
        <p:spPr>
          <a:xfrm>
            <a:off x="6593840" y="2621280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latin typeface="Cambria" panose="02040503050406030204" pitchFamily="18" charset="0"/>
                <a:ea typeface="Cambria" panose="02040503050406030204" pitchFamily="18" charset="0"/>
              </a:rPr>
              <a:t>3,6 phút  =        phút         giây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353515-E32E-552D-F0AD-A3469A0A31FA}"/>
              </a:ext>
            </a:extLst>
          </p:cNvPr>
          <p:cNvSpPr txBox="1"/>
          <p:nvPr/>
        </p:nvSpPr>
        <p:spPr>
          <a:xfrm>
            <a:off x="6624320" y="3952240"/>
            <a:ext cx="4968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1,4 giờ =        giờ         phút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518706-2A40-FA29-F273-F98288724E76}"/>
              </a:ext>
            </a:extLst>
          </p:cNvPr>
          <p:cNvSpPr/>
          <p:nvPr/>
        </p:nvSpPr>
        <p:spPr>
          <a:xfrm>
            <a:off x="2570480" y="1584960"/>
            <a:ext cx="58928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217A3C6-35A3-ADF5-EA0F-D8735697AB83}"/>
              </a:ext>
            </a:extLst>
          </p:cNvPr>
          <p:cNvSpPr/>
          <p:nvPr/>
        </p:nvSpPr>
        <p:spPr>
          <a:xfrm>
            <a:off x="4033520" y="2875280"/>
            <a:ext cx="6807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306517-F1D6-448E-CCA5-984B5E3902DF}"/>
              </a:ext>
            </a:extLst>
          </p:cNvPr>
          <p:cNvSpPr/>
          <p:nvPr/>
        </p:nvSpPr>
        <p:spPr>
          <a:xfrm>
            <a:off x="3545840" y="4043680"/>
            <a:ext cx="55880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BA1506-2EB7-2BE1-7ACD-A68539898EC3}"/>
              </a:ext>
            </a:extLst>
          </p:cNvPr>
          <p:cNvSpPr/>
          <p:nvPr/>
        </p:nvSpPr>
        <p:spPr>
          <a:xfrm>
            <a:off x="8290560" y="171704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302B53-DF47-3E53-7A84-C88577A52C14}"/>
              </a:ext>
            </a:extLst>
          </p:cNvPr>
          <p:cNvSpPr/>
          <p:nvPr/>
        </p:nvSpPr>
        <p:spPr>
          <a:xfrm>
            <a:off x="8585200" y="267208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F08A0C3-A7DF-9F61-57FB-1A5BEB1A8D20}"/>
              </a:ext>
            </a:extLst>
          </p:cNvPr>
          <p:cNvSpPr/>
          <p:nvPr/>
        </p:nvSpPr>
        <p:spPr>
          <a:xfrm>
            <a:off x="10109200" y="266192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9B3C9E8-8139-C52B-4FA3-8529DF9E74BA}"/>
              </a:ext>
            </a:extLst>
          </p:cNvPr>
          <p:cNvSpPr/>
          <p:nvPr/>
        </p:nvSpPr>
        <p:spPr>
          <a:xfrm>
            <a:off x="8270240" y="3962400"/>
            <a:ext cx="62992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88F90C-92AB-D96A-3E99-8C7C6470AD80}"/>
              </a:ext>
            </a:extLst>
          </p:cNvPr>
          <p:cNvSpPr/>
          <p:nvPr/>
        </p:nvSpPr>
        <p:spPr>
          <a:xfrm>
            <a:off x="9499600" y="3992880"/>
            <a:ext cx="619760" cy="51816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0F1B188-88DF-B02E-637C-E00CD9B92FDA}"/>
              </a:ext>
            </a:extLst>
          </p:cNvPr>
          <p:cNvSpPr/>
          <p:nvPr/>
        </p:nvSpPr>
        <p:spPr>
          <a:xfrm>
            <a:off x="2479040" y="1524000"/>
            <a:ext cx="67056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AD8698D-09DA-8C35-0E1B-0C0387D62D35}"/>
              </a:ext>
            </a:extLst>
          </p:cNvPr>
          <p:cNvSpPr/>
          <p:nvPr/>
        </p:nvSpPr>
        <p:spPr>
          <a:xfrm>
            <a:off x="8260080" y="1696720"/>
            <a:ext cx="67056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F7F8561-4FA3-FA1C-3C0C-F25937A99D9D}"/>
              </a:ext>
            </a:extLst>
          </p:cNvPr>
          <p:cNvSpPr/>
          <p:nvPr/>
        </p:nvSpPr>
        <p:spPr>
          <a:xfrm>
            <a:off x="4033520" y="2834640"/>
            <a:ext cx="68072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3,6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4DA6302-A77B-102F-BA7C-0DDDFEAA6FC0}"/>
              </a:ext>
            </a:extLst>
          </p:cNvPr>
          <p:cNvSpPr/>
          <p:nvPr/>
        </p:nvSpPr>
        <p:spPr>
          <a:xfrm>
            <a:off x="3535680" y="4023360"/>
            <a:ext cx="680720" cy="58928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1,4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0F8248-AA2D-157E-514E-4F2660968F1A}"/>
              </a:ext>
            </a:extLst>
          </p:cNvPr>
          <p:cNvSpPr/>
          <p:nvPr/>
        </p:nvSpPr>
        <p:spPr>
          <a:xfrm>
            <a:off x="8585200" y="2641600"/>
            <a:ext cx="66040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CD8B994-258E-1CC7-23B5-280BE2F39539}"/>
              </a:ext>
            </a:extLst>
          </p:cNvPr>
          <p:cNvSpPr/>
          <p:nvPr/>
        </p:nvSpPr>
        <p:spPr>
          <a:xfrm>
            <a:off x="10078720" y="2631440"/>
            <a:ext cx="70104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5A8B5B4-44FD-2A17-4ADD-FBE23C42C961}"/>
              </a:ext>
            </a:extLst>
          </p:cNvPr>
          <p:cNvSpPr/>
          <p:nvPr/>
        </p:nvSpPr>
        <p:spPr>
          <a:xfrm>
            <a:off x="8239760" y="3921760"/>
            <a:ext cx="66040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7B83E30-13C1-35B3-BDEA-9F5DFA71210A}"/>
              </a:ext>
            </a:extLst>
          </p:cNvPr>
          <p:cNvSpPr/>
          <p:nvPr/>
        </p:nvSpPr>
        <p:spPr>
          <a:xfrm>
            <a:off x="9499600" y="3962400"/>
            <a:ext cx="701040" cy="57912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28401753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7" grpId="0"/>
      <p:bldP spid="9" grpId="0"/>
      <p:bldP spid="11" grpId="0"/>
      <p:bldP spid="13" grpId="0"/>
      <p:bldP spid="14" grpId="0"/>
      <p:bldP spid="16" grpId="0" animBg="1"/>
      <p:bldP spid="17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454567-C989-893B-2C61-58DA7B17D9F7}"/>
              </a:ext>
            </a:extLst>
          </p:cNvPr>
          <p:cNvSpPr/>
          <p:nvPr/>
        </p:nvSpPr>
        <p:spPr>
          <a:xfrm>
            <a:off x="728817" y="437334"/>
            <a:ext cx="622839" cy="564561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vi-VN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B42CDDE-A125-26B2-C27A-E3EDD729B183}"/>
              </a:ext>
            </a:extLst>
          </p:cNvPr>
          <p:cNvSpPr txBox="1"/>
          <p:nvPr/>
        </p:nvSpPr>
        <p:spPr>
          <a:xfrm>
            <a:off x="1431496" y="374701"/>
            <a:ext cx="98867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1219170"/>
            <a:r>
              <a:rPr lang="vi-VN" sz="36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 gian con quay của mỗi bạn Việt, Nam và Rô-bốt quay trên mặt trên mặt đất được cho như bảng bên.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33BCD03-FB82-0650-BB19-8CE37DAE36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84177"/>
                  </p:ext>
                </p:extLst>
              </p:nvPr>
            </p:nvGraphicFramePr>
            <p:xfrm>
              <a:off x="6532880" y="1654334"/>
              <a:ext cx="5034280" cy="2251075"/>
            </p:xfrm>
            <a:graphic>
              <a:graphicData uri="http://schemas.openxmlformats.org/drawingml/2006/table">
                <a:tbl>
                  <a:tblPr/>
                  <a:tblGrid>
                    <a:gridCol w="2517140">
                      <a:extLst>
                        <a:ext uri="{9D8B030D-6E8A-4147-A177-3AD203B41FA5}">
                          <a16:colId xmlns:a16="http://schemas.microsoft.com/office/drawing/2014/main" val="1211991461"/>
                        </a:ext>
                      </a:extLst>
                    </a:gridCol>
                    <a:gridCol w="2517140">
                      <a:extLst>
                        <a:ext uri="{9D8B030D-6E8A-4147-A177-3AD203B41FA5}">
                          <a16:colId xmlns:a16="http://schemas.microsoft.com/office/drawing/2014/main" val="1722022429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Bạn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Thời gian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043332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Việt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3 phút 20 giây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481388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Nam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80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b="0" i="1" smtClean="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</a:rPr>
                            <a:t> </a:t>
                          </a:r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giờ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94441177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Rô-bốt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</a:rPr>
                            <a:t>0,1 </a:t>
                          </a:r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giờ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59131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F33BCD03-FB82-0650-BB19-8CE37DAE36B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3084177"/>
                  </p:ext>
                </p:extLst>
              </p:nvPr>
            </p:nvGraphicFramePr>
            <p:xfrm>
              <a:off x="6532880" y="1654334"/>
              <a:ext cx="5034280" cy="2251075"/>
            </p:xfrm>
            <a:graphic>
              <a:graphicData uri="http://schemas.openxmlformats.org/drawingml/2006/table">
                <a:tbl>
                  <a:tblPr/>
                  <a:tblGrid>
                    <a:gridCol w="2517140">
                      <a:extLst>
                        <a:ext uri="{9D8B030D-6E8A-4147-A177-3AD203B41FA5}">
                          <a16:colId xmlns:a16="http://schemas.microsoft.com/office/drawing/2014/main" val="1211991461"/>
                        </a:ext>
                      </a:extLst>
                    </a:gridCol>
                    <a:gridCol w="2517140">
                      <a:extLst>
                        <a:ext uri="{9D8B030D-6E8A-4147-A177-3AD203B41FA5}">
                          <a16:colId xmlns:a16="http://schemas.microsoft.com/office/drawing/2014/main" val="1722022429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Bạn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Thời gian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CC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87043332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Việt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3 phút 20 giây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34813884"/>
                      </a:ext>
                    </a:extLst>
                  </a:tr>
                  <a:tr h="69659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Nam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00484" t="-156522" r="-484" b="-9826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44411771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>
                              <a:solidFill>
                                <a:srgbClr val="000000"/>
                              </a:solidFill>
                              <a:effectLst/>
                            </a:rPr>
                            <a:t>Rô-bốt</a:t>
                          </a: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dirty="0">
                              <a:solidFill>
                                <a:srgbClr val="000000"/>
                              </a:solidFill>
                              <a:effectLst/>
                            </a:rPr>
                            <a:t>0,1 </a:t>
                          </a:r>
                          <a:r>
                            <a:rPr lang="en-US" sz="2800" dirty="0" err="1">
                              <a:solidFill>
                                <a:srgbClr val="000000"/>
                              </a:solidFill>
                              <a:effectLst/>
                            </a:rPr>
                            <a:t>giờ</a:t>
                          </a:r>
                          <a:endParaRPr lang="en-US" sz="2800" dirty="0">
                            <a:solidFill>
                              <a:srgbClr val="000000"/>
                            </a:solidFill>
                            <a:effectLst/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4591315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B635DD6-D474-BAF2-2ECA-637A0AA38B1A}"/>
              </a:ext>
            </a:extLst>
          </p:cNvPr>
          <p:cNvSpPr txBox="1"/>
          <p:nvPr/>
        </p:nvSpPr>
        <p:spPr>
          <a:xfrm>
            <a:off x="670560" y="2062480"/>
            <a:ext cx="523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Con quay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quay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1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b="1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36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FB09986-8FDC-9496-4E4B-3BC04B645B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4720" y="3371742"/>
            <a:ext cx="4592002" cy="2799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FF8432-1D9D-4461-C935-7C22FBA4ECE1}"/>
                  </a:ext>
                </a:extLst>
              </p:cNvPr>
              <p:cNvSpPr txBox="1"/>
              <p:nvPr/>
            </p:nvSpPr>
            <p:spPr>
              <a:xfrm>
                <a:off x="5699760" y="4348480"/>
                <a:ext cx="6167120" cy="1770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kern="1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kern="10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kern="1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x 60 </a:t>
                </a:r>
                <a:r>
                  <a:rPr lang="en-US" sz="2800" kern="1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kern="10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= 3 </a:t>
                </a:r>
                <a:r>
                  <a:rPr lang="en-US" sz="2800" kern="10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phút</a:t>
                </a:r>
                <a:endParaRPr lang="en-US" sz="2800" kern="1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0,1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giờ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x 60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phút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= 6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phút</a:t>
                </a:r>
                <a:endParaRPr lang="en-US" sz="2800" kern="100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con quay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Rô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-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bốt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quay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lâu</a:t>
                </a:r>
                <a:r>
                  <a:rPr lang="en-US" sz="2800" kern="0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kern="0" dirty="0" err="1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nhất</a:t>
                </a:r>
                <a:endParaRPr lang="en-US" sz="28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1FF8432-1D9D-4461-C935-7C22FBA4EC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60" y="4348480"/>
                <a:ext cx="6167120" cy="1770356"/>
              </a:xfrm>
              <a:prstGeom prst="rect">
                <a:avLst/>
              </a:prstGeom>
              <a:blipFill>
                <a:blip r:embed="rId5"/>
                <a:stretch>
                  <a:fillRect l="-1581" r="-1581" b="-8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8648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F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8"/>
          <a:stretch/>
        </p:blipFill>
        <p:spPr>
          <a:xfrm rot="21280033" flipH="1">
            <a:off x="562209" y="-1169405"/>
            <a:ext cx="8062784" cy="57200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9139744" y="794532"/>
            <a:ext cx="956320" cy="667215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6DB1C1F6-3BC7-4655-AC2B-C8C700B4844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-76315" y="0"/>
            <a:ext cx="1414559" cy="986924"/>
          </a:xfrm>
          <a:prstGeom prst="rect">
            <a:avLst/>
          </a:prstGeom>
        </p:spPr>
      </p:pic>
      <p:pic>
        <p:nvPicPr>
          <p:cNvPr id="15" name="图片 6">
            <a:extLst>
              <a:ext uri="{FF2B5EF4-FFF2-40B4-BE49-F238E27FC236}">
                <a16:creationId xmlns:a16="http://schemas.microsoft.com/office/drawing/2014/main" id="{0A235F5E-04DC-4D01-8EDD-A90DF458B5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>
            <a:fillRect/>
          </a:stretch>
        </p:blipFill>
        <p:spPr>
          <a:xfrm>
            <a:off x="5667981" y="-13336"/>
            <a:ext cx="1414559" cy="986924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5FB3070-E50D-4384-9868-D98D616A28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881" y="1128138"/>
            <a:ext cx="6929090" cy="2873765"/>
          </a:xfrm>
          <a:prstGeom prst="rect">
            <a:avLst/>
          </a:prstGeom>
        </p:spPr>
      </p:pic>
      <p:pic>
        <p:nvPicPr>
          <p:cNvPr id="16" name="图片 7">
            <a:extLst>
              <a:ext uri="{FF2B5EF4-FFF2-40B4-BE49-F238E27FC236}">
                <a16:creationId xmlns:a16="http://schemas.microsoft.com/office/drawing/2014/main" id="{857BB1AB-B525-478C-BA92-2C096E61F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33418" y="3736330"/>
            <a:ext cx="5345311" cy="2961339"/>
          </a:xfrm>
          <a:prstGeom prst="rect">
            <a:avLst/>
          </a:prstGeom>
        </p:spPr>
      </p:pic>
      <p:pic>
        <p:nvPicPr>
          <p:cNvPr id="17" name="图片 9">
            <a:extLst>
              <a:ext uri="{FF2B5EF4-FFF2-40B4-BE49-F238E27FC236}">
                <a16:creationId xmlns:a16="http://schemas.microsoft.com/office/drawing/2014/main" id="{2D90EC67-9DD2-42BB-A172-0A34EFD5D9D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00" r="2958" b="67481"/>
          <a:stretch>
            <a:fillRect/>
          </a:stretch>
        </p:blipFill>
        <p:spPr>
          <a:xfrm>
            <a:off x="9838331" y="0"/>
            <a:ext cx="2383983" cy="1819922"/>
          </a:xfrm>
          <a:prstGeom prst="rect">
            <a:avLst/>
          </a:prstGeom>
        </p:spPr>
      </p:pic>
      <p:pic>
        <p:nvPicPr>
          <p:cNvPr id="18" name="图片 6">
            <a:extLst>
              <a:ext uri="{FF2B5EF4-FFF2-40B4-BE49-F238E27FC236}">
                <a16:creationId xmlns:a16="http://schemas.microsoft.com/office/drawing/2014/main" id="{F1996870-B3CE-47E4-9ACC-5E285FE7237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 t="17778" r="22663" b="18055"/>
          <a:stretch>
            <a:fillRect/>
          </a:stretch>
        </p:blipFill>
        <p:spPr>
          <a:xfrm flipH="1">
            <a:off x="213271" y="3725360"/>
            <a:ext cx="2457487" cy="237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3778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7387BF87-F2CF-4A62-A5DB-B6C78D87FA56}"/>
              </a:ext>
            </a:extLst>
          </p:cNvPr>
          <p:cNvSpPr txBox="1"/>
          <p:nvPr/>
        </p:nvSpPr>
        <p:spPr>
          <a:xfrm>
            <a:off x="10501901" y="204959"/>
            <a:ext cx="69688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4400" b="1" i="0" u="none" strike="noStrike" kern="0" cap="none" spc="0" normalizeH="0" baseline="0" noProof="0" dirty="0">
                <a:ln>
                  <a:solidFill>
                    <a:srgbClr val="002060"/>
                  </a:solidFill>
                </a:ln>
                <a:solidFill>
                  <a:srgbClr val="FFFF66"/>
                </a:solidFill>
                <a:effectLst/>
                <a:uLnTx/>
                <a:uFillTx/>
                <a:latin typeface="SVN-Wallington" panose="00000500000000000000" pitchFamily="2" charset="0"/>
                <a:cs typeface="Arial"/>
                <a:sym typeface="Gochi Hand"/>
              </a:rPr>
              <a:t>Toán</a:t>
            </a:r>
            <a:endParaRPr kumimoji="0" lang="en-US" sz="4400" b="1" i="0" u="none" strike="noStrike" kern="0" cap="none" spc="0" normalizeH="0" baseline="0" noProof="0" dirty="0">
              <a:ln>
                <a:solidFill>
                  <a:srgbClr val="002060"/>
                </a:solidFill>
              </a:ln>
              <a:solidFill>
                <a:srgbClr val="FFFF66"/>
              </a:solidFill>
              <a:effectLst/>
              <a:uLnTx/>
              <a:uFillTx/>
              <a:latin typeface="SVN-Wallington" panose="00000500000000000000" pitchFamily="2" charset="0"/>
              <a:cs typeface="Arial"/>
              <a:sym typeface="Arial"/>
            </a:endParaRPr>
          </a:p>
        </p:txBody>
      </p:sp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20AD43-C14B-4D53-BF83-39D4D5D2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149" l="9985" r="89998">
                        <a14:foregroundMark x1="43024" y1="25438" x2="40840" y2="33206"/>
                        <a14:foregroundMark x1="53359" y1="24621" x2="54442" y2="32922"/>
                        <a14:foregroundMark x1="54442" y1="32922" x2="54442" y2="32922"/>
                        <a14:foregroundMark x1="40840" y1="27205" x2="40840" y2="27205"/>
                        <a14:foregroundMark x1="42607" y1="26538" x2="41107" y2="32522"/>
                        <a14:foregroundMark x1="55126" y1="26938" x2="55676" y2="30755"/>
                        <a14:foregroundMark x1="36206" y1="51292" x2="43291" y2="50075"/>
                        <a14:foregroundMark x1="43291" y1="50075" x2="43291" y2="50075"/>
                        <a14:foregroundMark x1="40423" y1="26804" x2="38940" y2="31839"/>
                        <a14:foregroundMark x1="46691" y1="33606" x2="48591" y2="35639"/>
                        <a14:foregroundMark x1="48591" y1="50075" x2="48325" y2="54292"/>
                        <a14:foregroundMark x1="48812" y1="92124" x2="55093" y2="94149"/>
                        <a14:foregroundMark x1="47095" y1="91571" x2="48104" y2="91896"/>
                        <a14:foregroundMark x1="39890" y1="89248" x2="46676" y2="91436"/>
                        <a14:foregroundMark x1="55093" y1="94149" x2="55393" y2="94149"/>
                        <a14:backgroundMark x1="47775" y1="91699" x2="47908" y2="92782"/>
                        <a14:backgroundMark x1="48458" y1="91432" x2="48458" y2="92932"/>
                        <a14:backgroundMark x1="46691" y1="91432" x2="47091" y2="92932"/>
                        <a14:backgroundMark x1="55393" y1="93882" x2="55393" y2="93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7181" y="974400"/>
            <a:ext cx="5999138" cy="5999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CB6B4B-FFFF-C851-A1DD-1756D35B22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393" y="1358061"/>
            <a:ext cx="7205630" cy="4048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9EBFC33-BF85-4E72-A4CF-C565F32E7B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01605" y="1275788"/>
            <a:ext cx="2402032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902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FF8A8D-9F6C-488B-B6CB-8C87BD4612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27517" y="501015"/>
            <a:ext cx="8696325" cy="5734050"/>
          </a:xfrm>
          <a:prstGeom prst="rect">
            <a:avLst/>
          </a:prstGeom>
        </p:spPr>
      </p:pic>
      <p:pic>
        <p:nvPicPr>
          <p:cNvPr id="6" name="1 (1)">
            <a:hlinkClick r:id="" action="ppaction://media"/>
            <a:extLst>
              <a:ext uri="{FF2B5EF4-FFF2-40B4-BE49-F238E27FC236}">
                <a16:creationId xmlns:a16="http://schemas.microsoft.com/office/drawing/2014/main" id="{1E181EC3-DF7D-452E-F213-7C021F5FE5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518160" y="523240"/>
            <a:ext cx="406400" cy="406400"/>
          </a:xfrm>
          <a:prstGeom prst="rect">
            <a:avLst/>
          </a:prstGeom>
        </p:spPr>
      </p:pic>
      <p:pic>
        <p:nvPicPr>
          <p:cNvPr id="7" name="2 (1)">
            <a:hlinkClick r:id="" action="ppaction://media"/>
            <a:extLst>
              <a:ext uri="{FF2B5EF4-FFF2-40B4-BE49-F238E27FC236}">
                <a16:creationId xmlns:a16="http://schemas.microsoft.com/office/drawing/2014/main" id="{33D88EA6-8922-37DD-8809-441749CF0B4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609600" y="1305560"/>
            <a:ext cx="406400" cy="406400"/>
          </a:xfrm>
          <a:prstGeom prst="rect">
            <a:avLst/>
          </a:prstGeom>
        </p:spPr>
      </p:pic>
      <p:pic>
        <p:nvPicPr>
          <p:cNvPr id="9" name="3 (1)">
            <a:hlinkClick r:id="" action="ppaction://media"/>
            <a:extLst>
              <a:ext uri="{FF2B5EF4-FFF2-40B4-BE49-F238E27FC236}">
                <a16:creationId xmlns:a16="http://schemas.microsoft.com/office/drawing/2014/main" id="{B54545B9-BE69-AD0D-DC6C-DC91DF498E5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2446000" y="279400"/>
            <a:ext cx="406400" cy="406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413EAC-DDDC-F5D5-46C7-83DE7CF1D3E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80" y="3474720"/>
            <a:ext cx="239574" cy="917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79F0E05-0DA8-A250-D64E-5D5530BEB0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6883">
            <a:off x="6532543" y="3363561"/>
            <a:ext cx="328057" cy="1256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3E108B-8F3B-3E2A-AA85-EE0A80FD2A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620" y="4003040"/>
            <a:ext cx="239574" cy="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6414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36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626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E952A4-3047-89DB-DA7E-97B4EF3D3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0" y="1774633"/>
            <a:ext cx="10530840" cy="262369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07987E-CE2C-D3C2-96B2-40421A0D267E}"/>
              </a:ext>
            </a:extLst>
          </p:cNvPr>
          <p:cNvSpPr txBox="1"/>
          <p:nvPr/>
        </p:nvSpPr>
        <p:spPr>
          <a:xfrm>
            <a:off x="1076960" y="731520"/>
            <a:ext cx="6471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kern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a)Các đơn vị đo thời gian</a:t>
            </a:r>
            <a:endParaRPr lang="en-US" sz="3200" kern="1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6539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D1D100-E59C-192C-512B-B21EBC05BF17}"/>
              </a:ext>
            </a:extLst>
          </p:cNvPr>
          <p:cNvGrpSpPr/>
          <p:nvPr/>
        </p:nvGrpSpPr>
        <p:grpSpPr>
          <a:xfrm>
            <a:off x="1960549" y="654031"/>
            <a:ext cx="3984631" cy="762376"/>
            <a:chOff x="1265502" y="572156"/>
            <a:chExt cx="3984631" cy="762376"/>
          </a:xfrm>
        </p:grpSpPr>
        <p:pic>
          <p:nvPicPr>
            <p:cNvPr id="7" name="Picture 2" descr="C:\Users\ADMIN\Desktop\ TO ONG.jpg">
              <a:extLst>
                <a:ext uri="{FF2B5EF4-FFF2-40B4-BE49-F238E27FC236}">
                  <a16:creationId xmlns:a16="http://schemas.microsoft.com/office/drawing/2014/main" id="{FC6D95E1-74BD-E020-F7A6-705AFCAABC4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65502" y="572156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20FAC8-74AB-95B3-77DE-6A0A2F3853B1}"/>
                </a:ext>
              </a:extLst>
            </p:cNvPr>
            <p:cNvSpPr txBox="1"/>
            <p:nvPr/>
          </p:nvSpPr>
          <p:spPr>
            <a:xfrm>
              <a:off x="2078310" y="719267"/>
              <a:ext cx="3171823" cy="578882"/>
            </a:xfrm>
            <a:custGeom>
              <a:avLst/>
              <a:gdLst>
                <a:gd name="connsiteX0" fmla="*/ 0 w 3171823"/>
                <a:gd name="connsiteY0" fmla="*/ 96482 h 578882"/>
                <a:gd name="connsiteX1" fmla="*/ 96482 w 3171823"/>
                <a:gd name="connsiteY1" fmla="*/ 0 h 578882"/>
                <a:gd name="connsiteX2" fmla="*/ 632677 w 3171823"/>
                <a:gd name="connsiteY2" fmla="*/ 0 h 578882"/>
                <a:gd name="connsiteX3" fmla="*/ 1228448 w 3171823"/>
                <a:gd name="connsiteY3" fmla="*/ 0 h 578882"/>
                <a:gd name="connsiteX4" fmla="*/ 1764643 w 3171823"/>
                <a:gd name="connsiteY4" fmla="*/ 0 h 578882"/>
                <a:gd name="connsiteX5" fmla="*/ 2360415 w 3171823"/>
                <a:gd name="connsiteY5" fmla="*/ 0 h 578882"/>
                <a:gd name="connsiteX6" fmla="*/ 3075341 w 3171823"/>
                <a:gd name="connsiteY6" fmla="*/ 0 h 578882"/>
                <a:gd name="connsiteX7" fmla="*/ 3171823 w 3171823"/>
                <a:gd name="connsiteY7" fmla="*/ 96482 h 578882"/>
                <a:gd name="connsiteX8" fmla="*/ 3171823 w 3171823"/>
                <a:gd name="connsiteY8" fmla="*/ 482400 h 578882"/>
                <a:gd name="connsiteX9" fmla="*/ 3075341 w 3171823"/>
                <a:gd name="connsiteY9" fmla="*/ 578882 h 578882"/>
                <a:gd name="connsiteX10" fmla="*/ 2509358 w 3171823"/>
                <a:gd name="connsiteY10" fmla="*/ 578882 h 578882"/>
                <a:gd name="connsiteX11" fmla="*/ 2002952 w 3171823"/>
                <a:gd name="connsiteY11" fmla="*/ 578882 h 578882"/>
                <a:gd name="connsiteX12" fmla="*/ 1377391 w 3171823"/>
                <a:gd name="connsiteY12" fmla="*/ 578882 h 578882"/>
                <a:gd name="connsiteX13" fmla="*/ 841197 w 3171823"/>
                <a:gd name="connsiteY13" fmla="*/ 578882 h 578882"/>
                <a:gd name="connsiteX14" fmla="*/ 96482 w 3171823"/>
                <a:gd name="connsiteY14" fmla="*/ 578882 h 578882"/>
                <a:gd name="connsiteX15" fmla="*/ 0 w 3171823"/>
                <a:gd name="connsiteY15" fmla="*/ 482400 h 578882"/>
                <a:gd name="connsiteX16" fmla="*/ 0 w 3171823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71823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239336" y="-6170"/>
                    <a:pt x="435196" y="-1353"/>
                    <a:pt x="632677" y="0"/>
                  </a:cubicBezTo>
                  <a:cubicBezTo>
                    <a:pt x="830158" y="1353"/>
                    <a:pt x="940263" y="11017"/>
                    <a:pt x="1228448" y="0"/>
                  </a:cubicBezTo>
                  <a:cubicBezTo>
                    <a:pt x="1516633" y="-11017"/>
                    <a:pt x="1582089" y="5603"/>
                    <a:pt x="1764643" y="0"/>
                  </a:cubicBezTo>
                  <a:cubicBezTo>
                    <a:pt x="1947198" y="-5603"/>
                    <a:pt x="2223555" y="-4269"/>
                    <a:pt x="2360415" y="0"/>
                  </a:cubicBezTo>
                  <a:cubicBezTo>
                    <a:pt x="2497275" y="4269"/>
                    <a:pt x="2796313" y="-32948"/>
                    <a:pt x="3075341" y="0"/>
                  </a:cubicBezTo>
                  <a:cubicBezTo>
                    <a:pt x="3131541" y="-8964"/>
                    <a:pt x="3179965" y="51999"/>
                    <a:pt x="3171823" y="96482"/>
                  </a:cubicBezTo>
                  <a:cubicBezTo>
                    <a:pt x="3170019" y="254490"/>
                    <a:pt x="3154333" y="401547"/>
                    <a:pt x="3171823" y="482400"/>
                  </a:cubicBezTo>
                  <a:cubicBezTo>
                    <a:pt x="3171350" y="525874"/>
                    <a:pt x="3137701" y="584599"/>
                    <a:pt x="3075341" y="578882"/>
                  </a:cubicBezTo>
                  <a:cubicBezTo>
                    <a:pt x="2798260" y="562383"/>
                    <a:pt x="2740106" y="552397"/>
                    <a:pt x="2509358" y="578882"/>
                  </a:cubicBezTo>
                  <a:cubicBezTo>
                    <a:pt x="2278610" y="605367"/>
                    <a:pt x="2182292" y="572720"/>
                    <a:pt x="2002952" y="578882"/>
                  </a:cubicBezTo>
                  <a:cubicBezTo>
                    <a:pt x="1823612" y="585044"/>
                    <a:pt x="1638103" y="558568"/>
                    <a:pt x="1377391" y="578882"/>
                  </a:cubicBezTo>
                  <a:cubicBezTo>
                    <a:pt x="1116679" y="599196"/>
                    <a:pt x="1027032" y="604163"/>
                    <a:pt x="841197" y="578882"/>
                  </a:cubicBezTo>
                  <a:cubicBezTo>
                    <a:pt x="655362" y="553601"/>
                    <a:pt x="427688" y="541881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171823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71170" y="-24810"/>
                    <a:pt x="460354" y="19316"/>
                    <a:pt x="751831" y="0"/>
                  </a:cubicBezTo>
                  <a:cubicBezTo>
                    <a:pt x="1043308" y="-19316"/>
                    <a:pt x="1096019" y="22664"/>
                    <a:pt x="1317814" y="0"/>
                  </a:cubicBezTo>
                  <a:cubicBezTo>
                    <a:pt x="1539609" y="-22664"/>
                    <a:pt x="1658998" y="-5475"/>
                    <a:pt x="1854009" y="0"/>
                  </a:cubicBezTo>
                  <a:cubicBezTo>
                    <a:pt x="2049021" y="5475"/>
                    <a:pt x="2309833" y="-17491"/>
                    <a:pt x="2479569" y="0"/>
                  </a:cubicBezTo>
                  <a:cubicBezTo>
                    <a:pt x="2649305" y="17491"/>
                    <a:pt x="2871391" y="17472"/>
                    <a:pt x="3075341" y="0"/>
                  </a:cubicBezTo>
                  <a:cubicBezTo>
                    <a:pt x="3129396" y="-1252"/>
                    <a:pt x="3162858" y="51075"/>
                    <a:pt x="3171823" y="96482"/>
                  </a:cubicBezTo>
                  <a:cubicBezTo>
                    <a:pt x="3162852" y="182530"/>
                    <a:pt x="3168495" y="321674"/>
                    <a:pt x="3171823" y="482400"/>
                  </a:cubicBezTo>
                  <a:cubicBezTo>
                    <a:pt x="3179295" y="537482"/>
                    <a:pt x="3120828" y="577621"/>
                    <a:pt x="3075341" y="578882"/>
                  </a:cubicBezTo>
                  <a:cubicBezTo>
                    <a:pt x="2935274" y="608228"/>
                    <a:pt x="2640389" y="570439"/>
                    <a:pt x="2479569" y="578882"/>
                  </a:cubicBezTo>
                  <a:cubicBezTo>
                    <a:pt x="2318749" y="587325"/>
                    <a:pt x="2076308" y="567249"/>
                    <a:pt x="1913586" y="578882"/>
                  </a:cubicBezTo>
                  <a:cubicBezTo>
                    <a:pt x="1750864" y="590515"/>
                    <a:pt x="1399092" y="588746"/>
                    <a:pt x="1258237" y="578882"/>
                  </a:cubicBezTo>
                  <a:cubicBezTo>
                    <a:pt x="1117382" y="569018"/>
                    <a:pt x="820607" y="549254"/>
                    <a:pt x="602888" y="578882"/>
                  </a:cubicBezTo>
                  <a:cubicBezTo>
                    <a:pt x="385169" y="608510"/>
                    <a:pt x="250276" y="588168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kỉ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 ……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C3A7F09-DE93-9B0F-FE7C-9FB6163DD98F}"/>
              </a:ext>
            </a:extLst>
          </p:cNvPr>
          <p:cNvGrpSpPr/>
          <p:nvPr/>
        </p:nvGrpSpPr>
        <p:grpSpPr>
          <a:xfrm>
            <a:off x="1967116" y="1857664"/>
            <a:ext cx="4172261" cy="762376"/>
            <a:chOff x="1237939" y="1793827"/>
            <a:chExt cx="4172261" cy="762376"/>
          </a:xfrm>
        </p:grpSpPr>
        <p:pic>
          <p:nvPicPr>
            <p:cNvPr id="11" name="Picture 2" descr="C:\Users\ADMIN\Desktop\ TO ONG.jpg">
              <a:extLst>
                <a:ext uri="{FF2B5EF4-FFF2-40B4-BE49-F238E27FC236}">
                  <a16:creationId xmlns:a16="http://schemas.microsoft.com/office/drawing/2014/main" id="{13EE9BCE-F70F-BE61-B181-6FF2FCC5F4E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37939" y="1793827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A3E4FA7-4056-1951-8363-266F58D7C607}"/>
                </a:ext>
              </a:extLst>
            </p:cNvPr>
            <p:cNvSpPr txBox="1"/>
            <p:nvPr/>
          </p:nvSpPr>
          <p:spPr>
            <a:xfrm>
              <a:off x="2076251" y="1880342"/>
              <a:ext cx="3333949" cy="578882"/>
            </a:xfrm>
            <a:custGeom>
              <a:avLst/>
              <a:gdLst>
                <a:gd name="connsiteX0" fmla="*/ 0 w 3333949"/>
                <a:gd name="connsiteY0" fmla="*/ 96482 h 578882"/>
                <a:gd name="connsiteX1" fmla="*/ 96482 w 3333949"/>
                <a:gd name="connsiteY1" fmla="*/ 0 h 578882"/>
                <a:gd name="connsiteX2" fmla="*/ 661859 w 3333949"/>
                <a:gd name="connsiteY2" fmla="*/ 0 h 578882"/>
                <a:gd name="connsiteX3" fmla="*/ 1290056 w 3333949"/>
                <a:gd name="connsiteY3" fmla="*/ 0 h 578882"/>
                <a:gd name="connsiteX4" fmla="*/ 1855434 w 3333949"/>
                <a:gd name="connsiteY4" fmla="*/ 0 h 578882"/>
                <a:gd name="connsiteX5" fmla="*/ 2483631 w 3333949"/>
                <a:gd name="connsiteY5" fmla="*/ 0 h 578882"/>
                <a:gd name="connsiteX6" fmla="*/ 3237467 w 3333949"/>
                <a:gd name="connsiteY6" fmla="*/ 0 h 578882"/>
                <a:gd name="connsiteX7" fmla="*/ 3333949 w 3333949"/>
                <a:gd name="connsiteY7" fmla="*/ 96482 h 578882"/>
                <a:gd name="connsiteX8" fmla="*/ 3333949 w 3333949"/>
                <a:gd name="connsiteY8" fmla="*/ 482400 h 578882"/>
                <a:gd name="connsiteX9" fmla="*/ 3237467 w 3333949"/>
                <a:gd name="connsiteY9" fmla="*/ 578882 h 578882"/>
                <a:gd name="connsiteX10" fmla="*/ 2640680 w 3333949"/>
                <a:gd name="connsiteY10" fmla="*/ 578882 h 578882"/>
                <a:gd name="connsiteX11" fmla="*/ 2106712 w 3333949"/>
                <a:gd name="connsiteY11" fmla="*/ 578882 h 578882"/>
                <a:gd name="connsiteX12" fmla="*/ 1447106 w 3333949"/>
                <a:gd name="connsiteY12" fmla="*/ 578882 h 578882"/>
                <a:gd name="connsiteX13" fmla="*/ 881728 w 3333949"/>
                <a:gd name="connsiteY13" fmla="*/ 578882 h 578882"/>
                <a:gd name="connsiteX14" fmla="*/ 96482 w 3333949"/>
                <a:gd name="connsiteY14" fmla="*/ 578882 h 578882"/>
                <a:gd name="connsiteX15" fmla="*/ 0 w 3333949"/>
                <a:gd name="connsiteY15" fmla="*/ 482400 h 578882"/>
                <a:gd name="connsiteX16" fmla="*/ 0 w 3333949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949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343945" y="-14638"/>
                    <a:pt x="495265" y="-4513"/>
                    <a:pt x="661859" y="0"/>
                  </a:cubicBezTo>
                  <a:cubicBezTo>
                    <a:pt x="828453" y="4513"/>
                    <a:pt x="979705" y="-343"/>
                    <a:pt x="1290056" y="0"/>
                  </a:cubicBezTo>
                  <a:cubicBezTo>
                    <a:pt x="1600407" y="343"/>
                    <a:pt x="1599999" y="-22648"/>
                    <a:pt x="1855434" y="0"/>
                  </a:cubicBezTo>
                  <a:cubicBezTo>
                    <a:pt x="2110869" y="22648"/>
                    <a:pt x="2355002" y="14975"/>
                    <a:pt x="2483631" y="0"/>
                  </a:cubicBezTo>
                  <a:cubicBezTo>
                    <a:pt x="2612260" y="-14975"/>
                    <a:pt x="2989402" y="34869"/>
                    <a:pt x="3237467" y="0"/>
                  </a:cubicBezTo>
                  <a:cubicBezTo>
                    <a:pt x="3293667" y="-8964"/>
                    <a:pt x="3342091" y="51999"/>
                    <a:pt x="3333949" y="96482"/>
                  </a:cubicBezTo>
                  <a:cubicBezTo>
                    <a:pt x="3332145" y="254490"/>
                    <a:pt x="3316459" y="401547"/>
                    <a:pt x="3333949" y="482400"/>
                  </a:cubicBezTo>
                  <a:cubicBezTo>
                    <a:pt x="3333476" y="525874"/>
                    <a:pt x="3299827" y="584599"/>
                    <a:pt x="3237467" y="578882"/>
                  </a:cubicBezTo>
                  <a:cubicBezTo>
                    <a:pt x="3034475" y="586064"/>
                    <a:pt x="2793245" y="563350"/>
                    <a:pt x="2640680" y="578882"/>
                  </a:cubicBezTo>
                  <a:cubicBezTo>
                    <a:pt x="2488115" y="594414"/>
                    <a:pt x="2345192" y="592775"/>
                    <a:pt x="2106712" y="578882"/>
                  </a:cubicBezTo>
                  <a:cubicBezTo>
                    <a:pt x="1868232" y="564989"/>
                    <a:pt x="1670699" y="588410"/>
                    <a:pt x="1447106" y="578882"/>
                  </a:cubicBezTo>
                  <a:cubicBezTo>
                    <a:pt x="1223513" y="569354"/>
                    <a:pt x="1023830" y="558547"/>
                    <a:pt x="881728" y="578882"/>
                  </a:cubicBezTo>
                  <a:cubicBezTo>
                    <a:pt x="739626" y="599217"/>
                    <a:pt x="259652" y="579224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333949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92786" y="-30854"/>
                    <a:pt x="490130" y="13127"/>
                    <a:pt x="787499" y="0"/>
                  </a:cubicBezTo>
                  <a:cubicBezTo>
                    <a:pt x="1084868" y="-13127"/>
                    <a:pt x="1144823" y="-26814"/>
                    <a:pt x="1384286" y="0"/>
                  </a:cubicBezTo>
                  <a:cubicBezTo>
                    <a:pt x="1623749" y="26814"/>
                    <a:pt x="1671099" y="-13688"/>
                    <a:pt x="1949663" y="0"/>
                  </a:cubicBezTo>
                  <a:cubicBezTo>
                    <a:pt x="2228227" y="13688"/>
                    <a:pt x="2445984" y="-9151"/>
                    <a:pt x="2609270" y="0"/>
                  </a:cubicBezTo>
                  <a:cubicBezTo>
                    <a:pt x="2772556" y="9151"/>
                    <a:pt x="2939366" y="-13218"/>
                    <a:pt x="3237467" y="0"/>
                  </a:cubicBezTo>
                  <a:cubicBezTo>
                    <a:pt x="3291522" y="-1252"/>
                    <a:pt x="3324984" y="51075"/>
                    <a:pt x="3333949" y="96482"/>
                  </a:cubicBezTo>
                  <a:cubicBezTo>
                    <a:pt x="3324978" y="182530"/>
                    <a:pt x="3330621" y="321674"/>
                    <a:pt x="3333949" y="482400"/>
                  </a:cubicBezTo>
                  <a:cubicBezTo>
                    <a:pt x="3341421" y="537482"/>
                    <a:pt x="3282954" y="577621"/>
                    <a:pt x="3237467" y="578882"/>
                  </a:cubicBezTo>
                  <a:cubicBezTo>
                    <a:pt x="3006020" y="588125"/>
                    <a:pt x="2738113" y="592293"/>
                    <a:pt x="2609270" y="578882"/>
                  </a:cubicBezTo>
                  <a:cubicBezTo>
                    <a:pt x="2480427" y="565471"/>
                    <a:pt x="2145444" y="576936"/>
                    <a:pt x="2012483" y="578882"/>
                  </a:cubicBezTo>
                  <a:cubicBezTo>
                    <a:pt x="1879522" y="580828"/>
                    <a:pt x="1494038" y="566843"/>
                    <a:pt x="1321466" y="578882"/>
                  </a:cubicBezTo>
                  <a:cubicBezTo>
                    <a:pt x="1148894" y="590921"/>
                    <a:pt x="835666" y="592575"/>
                    <a:pt x="630449" y="578882"/>
                  </a:cubicBezTo>
                  <a:cubicBezTo>
                    <a:pt x="425232" y="565189"/>
                    <a:pt x="289257" y="563102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……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tháng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B5CDD1E-AD8C-5515-D268-8D5B112701E1}"/>
              </a:ext>
            </a:extLst>
          </p:cNvPr>
          <p:cNvGrpSpPr/>
          <p:nvPr/>
        </p:nvGrpSpPr>
        <p:grpSpPr>
          <a:xfrm>
            <a:off x="1981652" y="2863663"/>
            <a:ext cx="4183500" cy="762376"/>
            <a:chOff x="1243178" y="2983587"/>
            <a:chExt cx="4183500" cy="762376"/>
          </a:xfrm>
        </p:grpSpPr>
        <p:pic>
          <p:nvPicPr>
            <p:cNvPr id="14" name="Picture 2" descr="C:\Users\ADMIN\Desktop\ TO ONG.jpg">
              <a:extLst>
                <a:ext uri="{FF2B5EF4-FFF2-40B4-BE49-F238E27FC236}">
                  <a16:creationId xmlns:a16="http://schemas.microsoft.com/office/drawing/2014/main" id="{6C290B59-2B35-8BFC-6594-161D3BE4A2E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43178" y="2983587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866646F-5D06-7ADC-D37D-9D0CEEFF5867}"/>
                </a:ext>
              </a:extLst>
            </p:cNvPr>
            <p:cNvSpPr txBox="1"/>
            <p:nvPr/>
          </p:nvSpPr>
          <p:spPr>
            <a:xfrm>
              <a:off x="2092729" y="3093019"/>
              <a:ext cx="3333949" cy="578882"/>
            </a:xfrm>
            <a:custGeom>
              <a:avLst/>
              <a:gdLst>
                <a:gd name="connsiteX0" fmla="*/ 0 w 3333949"/>
                <a:gd name="connsiteY0" fmla="*/ 96482 h 578882"/>
                <a:gd name="connsiteX1" fmla="*/ 96482 w 3333949"/>
                <a:gd name="connsiteY1" fmla="*/ 0 h 578882"/>
                <a:gd name="connsiteX2" fmla="*/ 661859 w 3333949"/>
                <a:gd name="connsiteY2" fmla="*/ 0 h 578882"/>
                <a:gd name="connsiteX3" fmla="*/ 1290056 w 3333949"/>
                <a:gd name="connsiteY3" fmla="*/ 0 h 578882"/>
                <a:gd name="connsiteX4" fmla="*/ 1855434 w 3333949"/>
                <a:gd name="connsiteY4" fmla="*/ 0 h 578882"/>
                <a:gd name="connsiteX5" fmla="*/ 2483631 w 3333949"/>
                <a:gd name="connsiteY5" fmla="*/ 0 h 578882"/>
                <a:gd name="connsiteX6" fmla="*/ 3237467 w 3333949"/>
                <a:gd name="connsiteY6" fmla="*/ 0 h 578882"/>
                <a:gd name="connsiteX7" fmla="*/ 3333949 w 3333949"/>
                <a:gd name="connsiteY7" fmla="*/ 96482 h 578882"/>
                <a:gd name="connsiteX8" fmla="*/ 3333949 w 3333949"/>
                <a:gd name="connsiteY8" fmla="*/ 482400 h 578882"/>
                <a:gd name="connsiteX9" fmla="*/ 3237467 w 3333949"/>
                <a:gd name="connsiteY9" fmla="*/ 578882 h 578882"/>
                <a:gd name="connsiteX10" fmla="*/ 2640680 w 3333949"/>
                <a:gd name="connsiteY10" fmla="*/ 578882 h 578882"/>
                <a:gd name="connsiteX11" fmla="*/ 2106712 w 3333949"/>
                <a:gd name="connsiteY11" fmla="*/ 578882 h 578882"/>
                <a:gd name="connsiteX12" fmla="*/ 1447106 w 3333949"/>
                <a:gd name="connsiteY12" fmla="*/ 578882 h 578882"/>
                <a:gd name="connsiteX13" fmla="*/ 881728 w 3333949"/>
                <a:gd name="connsiteY13" fmla="*/ 578882 h 578882"/>
                <a:gd name="connsiteX14" fmla="*/ 96482 w 3333949"/>
                <a:gd name="connsiteY14" fmla="*/ 578882 h 578882"/>
                <a:gd name="connsiteX15" fmla="*/ 0 w 3333949"/>
                <a:gd name="connsiteY15" fmla="*/ 482400 h 578882"/>
                <a:gd name="connsiteX16" fmla="*/ 0 w 3333949"/>
                <a:gd name="connsiteY16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949" h="578882" fill="none" extrusionOk="0">
                  <a:moveTo>
                    <a:pt x="0" y="96482"/>
                  </a:moveTo>
                  <a:cubicBezTo>
                    <a:pt x="-2678" y="47984"/>
                    <a:pt x="50435" y="5379"/>
                    <a:pt x="96482" y="0"/>
                  </a:cubicBezTo>
                  <a:cubicBezTo>
                    <a:pt x="343945" y="-14638"/>
                    <a:pt x="495265" y="-4513"/>
                    <a:pt x="661859" y="0"/>
                  </a:cubicBezTo>
                  <a:cubicBezTo>
                    <a:pt x="828453" y="4513"/>
                    <a:pt x="979705" y="-343"/>
                    <a:pt x="1290056" y="0"/>
                  </a:cubicBezTo>
                  <a:cubicBezTo>
                    <a:pt x="1600407" y="343"/>
                    <a:pt x="1599999" y="-22648"/>
                    <a:pt x="1855434" y="0"/>
                  </a:cubicBezTo>
                  <a:cubicBezTo>
                    <a:pt x="2110869" y="22648"/>
                    <a:pt x="2355002" y="14975"/>
                    <a:pt x="2483631" y="0"/>
                  </a:cubicBezTo>
                  <a:cubicBezTo>
                    <a:pt x="2612260" y="-14975"/>
                    <a:pt x="2989402" y="34869"/>
                    <a:pt x="3237467" y="0"/>
                  </a:cubicBezTo>
                  <a:cubicBezTo>
                    <a:pt x="3293667" y="-8964"/>
                    <a:pt x="3342091" y="51999"/>
                    <a:pt x="3333949" y="96482"/>
                  </a:cubicBezTo>
                  <a:cubicBezTo>
                    <a:pt x="3332145" y="254490"/>
                    <a:pt x="3316459" y="401547"/>
                    <a:pt x="3333949" y="482400"/>
                  </a:cubicBezTo>
                  <a:cubicBezTo>
                    <a:pt x="3333476" y="525874"/>
                    <a:pt x="3299827" y="584599"/>
                    <a:pt x="3237467" y="578882"/>
                  </a:cubicBezTo>
                  <a:cubicBezTo>
                    <a:pt x="3034475" y="586064"/>
                    <a:pt x="2793245" y="563350"/>
                    <a:pt x="2640680" y="578882"/>
                  </a:cubicBezTo>
                  <a:cubicBezTo>
                    <a:pt x="2488115" y="594414"/>
                    <a:pt x="2345192" y="592775"/>
                    <a:pt x="2106712" y="578882"/>
                  </a:cubicBezTo>
                  <a:cubicBezTo>
                    <a:pt x="1868232" y="564989"/>
                    <a:pt x="1670699" y="588410"/>
                    <a:pt x="1447106" y="578882"/>
                  </a:cubicBezTo>
                  <a:cubicBezTo>
                    <a:pt x="1223513" y="569354"/>
                    <a:pt x="1023830" y="558547"/>
                    <a:pt x="881728" y="578882"/>
                  </a:cubicBezTo>
                  <a:cubicBezTo>
                    <a:pt x="739626" y="599217"/>
                    <a:pt x="259652" y="579224"/>
                    <a:pt x="96482" y="578882"/>
                  </a:cubicBezTo>
                  <a:cubicBezTo>
                    <a:pt x="45605" y="568370"/>
                    <a:pt x="-1632" y="535633"/>
                    <a:pt x="0" y="482400"/>
                  </a:cubicBezTo>
                  <a:cubicBezTo>
                    <a:pt x="-496" y="394027"/>
                    <a:pt x="1163" y="183658"/>
                    <a:pt x="0" y="96482"/>
                  </a:cubicBezTo>
                  <a:close/>
                </a:path>
                <a:path w="3333949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292786" y="-30854"/>
                    <a:pt x="490130" y="13127"/>
                    <a:pt x="787499" y="0"/>
                  </a:cubicBezTo>
                  <a:cubicBezTo>
                    <a:pt x="1084868" y="-13127"/>
                    <a:pt x="1144823" y="-26814"/>
                    <a:pt x="1384286" y="0"/>
                  </a:cubicBezTo>
                  <a:cubicBezTo>
                    <a:pt x="1623749" y="26814"/>
                    <a:pt x="1671099" y="-13688"/>
                    <a:pt x="1949663" y="0"/>
                  </a:cubicBezTo>
                  <a:cubicBezTo>
                    <a:pt x="2228227" y="13688"/>
                    <a:pt x="2445984" y="-9151"/>
                    <a:pt x="2609270" y="0"/>
                  </a:cubicBezTo>
                  <a:cubicBezTo>
                    <a:pt x="2772556" y="9151"/>
                    <a:pt x="2939366" y="-13218"/>
                    <a:pt x="3237467" y="0"/>
                  </a:cubicBezTo>
                  <a:cubicBezTo>
                    <a:pt x="3291522" y="-1252"/>
                    <a:pt x="3324984" y="51075"/>
                    <a:pt x="3333949" y="96482"/>
                  </a:cubicBezTo>
                  <a:cubicBezTo>
                    <a:pt x="3324978" y="182530"/>
                    <a:pt x="3330621" y="321674"/>
                    <a:pt x="3333949" y="482400"/>
                  </a:cubicBezTo>
                  <a:cubicBezTo>
                    <a:pt x="3341421" y="537482"/>
                    <a:pt x="3282954" y="577621"/>
                    <a:pt x="3237467" y="578882"/>
                  </a:cubicBezTo>
                  <a:cubicBezTo>
                    <a:pt x="3006020" y="588125"/>
                    <a:pt x="2738113" y="592293"/>
                    <a:pt x="2609270" y="578882"/>
                  </a:cubicBezTo>
                  <a:cubicBezTo>
                    <a:pt x="2480427" y="565471"/>
                    <a:pt x="2145444" y="576936"/>
                    <a:pt x="2012483" y="578882"/>
                  </a:cubicBezTo>
                  <a:cubicBezTo>
                    <a:pt x="1879522" y="580828"/>
                    <a:pt x="1494038" y="566843"/>
                    <a:pt x="1321466" y="578882"/>
                  </a:cubicBezTo>
                  <a:cubicBezTo>
                    <a:pt x="1148894" y="590921"/>
                    <a:pt x="835666" y="592575"/>
                    <a:pt x="630449" y="578882"/>
                  </a:cubicBezTo>
                  <a:cubicBezTo>
                    <a:pt x="425232" y="565189"/>
                    <a:pt x="289257" y="563102"/>
                    <a:pt x="96482" y="578882"/>
                  </a:cubicBezTo>
                  <a:cubicBezTo>
                    <a:pt x="40359" y="576209"/>
                    <a:pt x="-949" y="534267"/>
                    <a:pt x="0" y="482400"/>
                  </a:cubicBezTo>
                  <a:cubicBezTo>
                    <a:pt x="18372" y="363288"/>
                    <a:pt x="11436" y="234992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…… 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05800C3-973A-5CD9-32BE-E334594EB78A}"/>
              </a:ext>
            </a:extLst>
          </p:cNvPr>
          <p:cNvGrpSpPr/>
          <p:nvPr/>
        </p:nvGrpSpPr>
        <p:grpSpPr>
          <a:xfrm>
            <a:off x="1534503" y="4054412"/>
            <a:ext cx="5018697" cy="762376"/>
            <a:chOff x="1204992" y="4144251"/>
            <a:chExt cx="5018697" cy="762376"/>
          </a:xfrm>
        </p:grpSpPr>
        <p:pic>
          <p:nvPicPr>
            <p:cNvPr id="17" name="Picture 2" descr="C:\Users\ADMIN\Desktop\ TO ONG.jpg">
              <a:extLst>
                <a:ext uri="{FF2B5EF4-FFF2-40B4-BE49-F238E27FC236}">
                  <a16:creationId xmlns:a16="http://schemas.microsoft.com/office/drawing/2014/main" id="{81773479-CA93-A5B4-8EFB-EF6DB91B46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3538" y1="15846" x2="38923" y2="26615"/>
                          <a14:foregroundMark x1="82615" y1="13385" x2="90923" y2="8462"/>
                          <a14:foregroundMark x1="56169" y1="29366" x2="57932" y2="36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76" t="32942" r="18490" b="17646"/>
            <a:stretch/>
          </p:blipFill>
          <p:spPr bwMode="auto">
            <a:xfrm>
              <a:off x="1204992" y="4144251"/>
              <a:ext cx="665585" cy="762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964FF6E-FF11-4132-ABEC-22A301887E16}"/>
                </a:ext>
              </a:extLst>
            </p:cNvPr>
            <p:cNvSpPr txBox="1"/>
            <p:nvPr/>
          </p:nvSpPr>
          <p:spPr>
            <a:xfrm>
              <a:off x="2026831" y="4206860"/>
              <a:ext cx="4196858" cy="578882"/>
            </a:xfrm>
            <a:custGeom>
              <a:avLst/>
              <a:gdLst>
                <a:gd name="connsiteX0" fmla="*/ 0 w 4196858"/>
                <a:gd name="connsiteY0" fmla="*/ 96482 h 578882"/>
                <a:gd name="connsiteX1" fmla="*/ 96482 w 4196858"/>
                <a:gd name="connsiteY1" fmla="*/ 0 h 578882"/>
                <a:gd name="connsiteX2" fmla="*/ 803837 w 4196858"/>
                <a:gd name="connsiteY2" fmla="*/ 0 h 578882"/>
                <a:gd name="connsiteX3" fmla="*/ 1391074 w 4196858"/>
                <a:gd name="connsiteY3" fmla="*/ 0 h 578882"/>
                <a:gd name="connsiteX4" fmla="*/ 2058390 w 4196858"/>
                <a:gd name="connsiteY4" fmla="*/ 0 h 578882"/>
                <a:gd name="connsiteX5" fmla="*/ 2605589 w 4196858"/>
                <a:gd name="connsiteY5" fmla="*/ 0 h 578882"/>
                <a:gd name="connsiteX6" fmla="*/ 3152788 w 4196858"/>
                <a:gd name="connsiteY6" fmla="*/ 0 h 578882"/>
                <a:gd name="connsiteX7" fmla="*/ 4100376 w 4196858"/>
                <a:gd name="connsiteY7" fmla="*/ 0 h 578882"/>
                <a:gd name="connsiteX8" fmla="*/ 4196858 w 4196858"/>
                <a:gd name="connsiteY8" fmla="*/ 96482 h 578882"/>
                <a:gd name="connsiteX9" fmla="*/ 4196858 w 4196858"/>
                <a:gd name="connsiteY9" fmla="*/ 482400 h 578882"/>
                <a:gd name="connsiteX10" fmla="*/ 4100376 w 4196858"/>
                <a:gd name="connsiteY10" fmla="*/ 578882 h 578882"/>
                <a:gd name="connsiteX11" fmla="*/ 3433060 w 4196858"/>
                <a:gd name="connsiteY11" fmla="*/ 578882 h 578882"/>
                <a:gd name="connsiteX12" fmla="*/ 2845823 w 4196858"/>
                <a:gd name="connsiteY12" fmla="*/ 578882 h 578882"/>
                <a:gd name="connsiteX13" fmla="*/ 2298624 w 4196858"/>
                <a:gd name="connsiteY13" fmla="*/ 578882 h 578882"/>
                <a:gd name="connsiteX14" fmla="*/ 1711386 w 4196858"/>
                <a:gd name="connsiteY14" fmla="*/ 578882 h 578882"/>
                <a:gd name="connsiteX15" fmla="*/ 1004031 w 4196858"/>
                <a:gd name="connsiteY15" fmla="*/ 578882 h 578882"/>
                <a:gd name="connsiteX16" fmla="*/ 96482 w 4196858"/>
                <a:gd name="connsiteY16" fmla="*/ 578882 h 578882"/>
                <a:gd name="connsiteX17" fmla="*/ 0 w 4196858"/>
                <a:gd name="connsiteY17" fmla="*/ 482400 h 578882"/>
                <a:gd name="connsiteX18" fmla="*/ 0 w 4196858"/>
                <a:gd name="connsiteY18" fmla="*/ 96482 h 578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196858" h="578882" fill="none" extrusionOk="0">
                  <a:moveTo>
                    <a:pt x="0" y="96482"/>
                  </a:moveTo>
                  <a:cubicBezTo>
                    <a:pt x="-2377" y="43294"/>
                    <a:pt x="48577" y="-9700"/>
                    <a:pt x="96482" y="0"/>
                  </a:cubicBezTo>
                  <a:cubicBezTo>
                    <a:pt x="408534" y="16931"/>
                    <a:pt x="478707" y="32869"/>
                    <a:pt x="803837" y="0"/>
                  </a:cubicBezTo>
                  <a:cubicBezTo>
                    <a:pt x="1128968" y="-32869"/>
                    <a:pt x="1225955" y="24293"/>
                    <a:pt x="1391074" y="0"/>
                  </a:cubicBezTo>
                  <a:cubicBezTo>
                    <a:pt x="1556193" y="-24293"/>
                    <a:pt x="1854625" y="22107"/>
                    <a:pt x="2058390" y="0"/>
                  </a:cubicBezTo>
                  <a:cubicBezTo>
                    <a:pt x="2262155" y="-22107"/>
                    <a:pt x="2373022" y="8593"/>
                    <a:pt x="2605589" y="0"/>
                  </a:cubicBezTo>
                  <a:cubicBezTo>
                    <a:pt x="2838156" y="-8593"/>
                    <a:pt x="2910042" y="-19830"/>
                    <a:pt x="3152788" y="0"/>
                  </a:cubicBezTo>
                  <a:cubicBezTo>
                    <a:pt x="3395534" y="19830"/>
                    <a:pt x="3798695" y="-43949"/>
                    <a:pt x="4100376" y="0"/>
                  </a:cubicBezTo>
                  <a:cubicBezTo>
                    <a:pt x="4161636" y="2791"/>
                    <a:pt x="4199984" y="53727"/>
                    <a:pt x="4196858" y="96482"/>
                  </a:cubicBezTo>
                  <a:cubicBezTo>
                    <a:pt x="4210515" y="269875"/>
                    <a:pt x="4188038" y="330525"/>
                    <a:pt x="4196858" y="482400"/>
                  </a:cubicBezTo>
                  <a:cubicBezTo>
                    <a:pt x="4196132" y="537950"/>
                    <a:pt x="4151396" y="571745"/>
                    <a:pt x="4100376" y="578882"/>
                  </a:cubicBezTo>
                  <a:cubicBezTo>
                    <a:pt x="3781704" y="610776"/>
                    <a:pt x="3582433" y="553653"/>
                    <a:pt x="3433060" y="578882"/>
                  </a:cubicBezTo>
                  <a:cubicBezTo>
                    <a:pt x="3283687" y="604111"/>
                    <a:pt x="3127244" y="555153"/>
                    <a:pt x="2845823" y="578882"/>
                  </a:cubicBezTo>
                  <a:cubicBezTo>
                    <a:pt x="2564402" y="602611"/>
                    <a:pt x="2536589" y="556615"/>
                    <a:pt x="2298624" y="578882"/>
                  </a:cubicBezTo>
                  <a:cubicBezTo>
                    <a:pt x="2060659" y="601149"/>
                    <a:pt x="1854074" y="572890"/>
                    <a:pt x="1711386" y="578882"/>
                  </a:cubicBezTo>
                  <a:cubicBezTo>
                    <a:pt x="1568698" y="584874"/>
                    <a:pt x="1221008" y="544405"/>
                    <a:pt x="1004031" y="578882"/>
                  </a:cubicBezTo>
                  <a:cubicBezTo>
                    <a:pt x="787055" y="613359"/>
                    <a:pt x="548744" y="564268"/>
                    <a:pt x="96482" y="578882"/>
                  </a:cubicBezTo>
                  <a:cubicBezTo>
                    <a:pt x="53249" y="579202"/>
                    <a:pt x="6062" y="541967"/>
                    <a:pt x="0" y="482400"/>
                  </a:cubicBezTo>
                  <a:cubicBezTo>
                    <a:pt x="17864" y="385254"/>
                    <a:pt x="4373" y="199702"/>
                    <a:pt x="0" y="96482"/>
                  </a:cubicBezTo>
                  <a:close/>
                </a:path>
                <a:path w="4196858" h="578882" stroke="0" extrusionOk="0">
                  <a:moveTo>
                    <a:pt x="0" y="96482"/>
                  </a:moveTo>
                  <a:cubicBezTo>
                    <a:pt x="-4189" y="40612"/>
                    <a:pt x="31460" y="4405"/>
                    <a:pt x="96482" y="0"/>
                  </a:cubicBezTo>
                  <a:cubicBezTo>
                    <a:pt x="400536" y="36629"/>
                    <a:pt x="654396" y="-24429"/>
                    <a:pt x="843876" y="0"/>
                  </a:cubicBezTo>
                  <a:cubicBezTo>
                    <a:pt x="1033356" y="24429"/>
                    <a:pt x="1282183" y="22480"/>
                    <a:pt x="1471152" y="0"/>
                  </a:cubicBezTo>
                  <a:cubicBezTo>
                    <a:pt x="1660121" y="-22480"/>
                    <a:pt x="1884240" y="3887"/>
                    <a:pt x="2058390" y="0"/>
                  </a:cubicBezTo>
                  <a:cubicBezTo>
                    <a:pt x="2232540" y="-3887"/>
                    <a:pt x="2581801" y="-27357"/>
                    <a:pt x="2765745" y="0"/>
                  </a:cubicBezTo>
                  <a:cubicBezTo>
                    <a:pt x="2949690" y="27357"/>
                    <a:pt x="3247381" y="26441"/>
                    <a:pt x="3393021" y="0"/>
                  </a:cubicBezTo>
                  <a:cubicBezTo>
                    <a:pt x="3538661" y="-26441"/>
                    <a:pt x="3846488" y="14302"/>
                    <a:pt x="4100376" y="0"/>
                  </a:cubicBezTo>
                  <a:cubicBezTo>
                    <a:pt x="4153109" y="-5272"/>
                    <a:pt x="4192451" y="49320"/>
                    <a:pt x="4196858" y="96482"/>
                  </a:cubicBezTo>
                  <a:cubicBezTo>
                    <a:pt x="4201039" y="225060"/>
                    <a:pt x="4187247" y="380970"/>
                    <a:pt x="4196858" y="482400"/>
                  </a:cubicBezTo>
                  <a:cubicBezTo>
                    <a:pt x="4186052" y="535068"/>
                    <a:pt x="4156792" y="570299"/>
                    <a:pt x="4100376" y="578882"/>
                  </a:cubicBezTo>
                  <a:cubicBezTo>
                    <a:pt x="3904836" y="544738"/>
                    <a:pt x="3629393" y="592434"/>
                    <a:pt x="3393021" y="578882"/>
                  </a:cubicBezTo>
                  <a:cubicBezTo>
                    <a:pt x="3156649" y="565330"/>
                    <a:pt x="2817322" y="568556"/>
                    <a:pt x="2645628" y="578882"/>
                  </a:cubicBezTo>
                  <a:cubicBezTo>
                    <a:pt x="2473934" y="589208"/>
                    <a:pt x="2075373" y="585657"/>
                    <a:pt x="1898234" y="578882"/>
                  </a:cubicBezTo>
                  <a:cubicBezTo>
                    <a:pt x="1721095" y="572107"/>
                    <a:pt x="1530920" y="575622"/>
                    <a:pt x="1310997" y="578882"/>
                  </a:cubicBezTo>
                  <a:cubicBezTo>
                    <a:pt x="1091074" y="582142"/>
                    <a:pt x="470304" y="534410"/>
                    <a:pt x="96482" y="578882"/>
                  </a:cubicBezTo>
                  <a:cubicBezTo>
                    <a:pt x="37638" y="567553"/>
                    <a:pt x="760" y="525409"/>
                    <a:pt x="0" y="482400"/>
                  </a:cubicBezTo>
                  <a:cubicBezTo>
                    <a:pt x="12279" y="345322"/>
                    <a:pt x="-16003" y="259406"/>
                    <a:pt x="0" y="96482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1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năm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nhuận</a:t>
              </a: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=   ……   </a:t>
              </a: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ngày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2" name="Picture 2" descr="Beehive free icon">
            <a:extLst>
              <a:ext uri="{FF2B5EF4-FFF2-40B4-BE49-F238E27FC236}">
                <a16:creationId xmlns:a16="http://schemas.microsoft.com/office/drawing/2014/main" id="{BD276061-290B-444A-1DFC-CB91A5B29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05" y="519001"/>
            <a:ext cx="835419" cy="8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848FC29-EC4C-974E-F98F-ACAAA4F9A9B4}"/>
              </a:ext>
            </a:extLst>
          </p:cNvPr>
          <p:cNvSpPr txBox="1"/>
          <p:nvPr/>
        </p:nvSpPr>
        <p:spPr>
          <a:xfrm>
            <a:off x="7587362" y="713613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tuần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lễ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= ……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2" descr="Beehive free icon">
            <a:extLst>
              <a:ext uri="{FF2B5EF4-FFF2-40B4-BE49-F238E27FC236}">
                <a16:creationId xmlns:a16="http://schemas.microsoft.com/office/drawing/2014/main" id="{EA05F5B2-9DF9-50AC-F3FE-356DE7A6D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791" y="1592475"/>
            <a:ext cx="835419" cy="83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25FDFA8-C735-F542-B47C-08C82E7E1164}"/>
              </a:ext>
            </a:extLst>
          </p:cNvPr>
          <p:cNvSpPr txBox="1"/>
          <p:nvPr/>
        </p:nvSpPr>
        <p:spPr>
          <a:xfrm>
            <a:off x="7604069" y="1825664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ngày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6" name="Picture 2" descr="Beehive free icon">
            <a:extLst>
              <a:ext uri="{FF2B5EF4-FFF2-40B4-BE49-F238E27FC236}">
                <a16:creationId xmlns:a16="http://schemas.microsoft.com/office/drawing/2014/main" id="{55F2616C-200A-BF27-370D-05F2D786F3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9805" y="2767028"/>
            <a:ext cx="841064" cy="84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221D210-D06F-405E-04D2-8EEDD4D23F96}"/>
              </a:ext>
            </a:extLst>
          </p:cNvPr>
          <p:cNvSpPr txBox="1"/>
          <p:nvPr/>
        </p:nvSpPr>
        <p:spPr>
          <a:xfrm>
            <a:off x="7604069" y="2942709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giờ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8" name="Picture 2" descr="Beehive free icon">
            <a:extLst>
              <a:ext uri="{FF2B5EF4-FFF2-40B4-BE49-F238E27FC236}">
                <a16:creationId xmlns:a16="http://schemas.microsoft.com/office/drawing/2014/main" id="{82F2F74F-5D8D-B388-1571-9863A67275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95" y="3932569"/>
            <a:ext cx="835420" cy="83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664A2AD-E2C6-2EB2-C2F5-12C7411DCA18}"/>
              </a:ext>
            </a:extLst>
          </p:cNvPr>
          <p:cNvSpPr txBox="1"/>
          <p:nvPr/>
        </p:nvSpPr>
        <p:spPr>
          <a:xfrm>
            <a:off x="7723291" y="4119242"/>
            <a:ext cx="3333949" cy="578882"/>
          </a:xfrm>
          <a:custGeom>
            <a:avLst/>
            <a:gdLst>
              <a:gd name="connsiteX0" fmla="*/ 0 w 3333949"/>
              <a:gd name="connsiteY0" fmla="*/ 96482 h 578882"/>
              <a:gd name="connsiteX1" fmla="*/ 96482 w 3333949"/>
              <a:gd name="connsiteY1" fmla="*/ 0 h 578882"/>
              <a:gd name="connsiteX2" fmla="*/ 661859 w 3333949"/>
              <a:gd name="connsiteY2" fmla="*/ 0 h 578882"/>
              <a:gd name="connsiteX3" fmla="*/ 1290056 w 3333949"/>
              <a:gd name="connsiteY3" fmla="*/ 0 h 578882"/>
              <a:gd name="connsiteX4" fmla="*/ 1855434 w 3333949"/>
              <a:gd name="connsiteY4" fmla="*/ 0 h 578882"/>
              <a:gd name="connsiteX5" fmla="*/ 2483631 w 3333949"/>
              <a:gd name="connsiteY5" fmla="*/ 0 h 578882"/>
              <a:gd name="connsiteX6" fmla="*/ 3237467 w 3333949"/>
              <a:gd name="connsiteY6" fmla="*/ 0 h 578882"/>
              <a:gd name="connsiteX7" fmla="*/ 3333949 w 3333949"/>
              <a:gd name="connsiteY7" fmla="*/ 96482 h 578882"/>
              <a:gd name="connsiteX8" fmla="*/ 3333949 w 3333949"/>
              <a:gd name="connsiteY8" fmla="*/ 482400 h 578882"/>
              <a:gd name="connsiteX9" fmla="*/ 3237467 w 3333949"/>
              <a:gd name="connsiteY9" fmla="*/ 578882 h 578882"/>
              <a:gd name="connsiteX10" fmla="*/ 2640680 w 3333949"/>
              <a:gd name="connsiteY10" fmla="*/ 578882 h 578882"/>
              <a:gd name="connsiteX11" fmla="*/ 2106712 w 3333949"/>
              <a:gd name="connsiteY11" fmla="*/ 578882 h 578882"/>
              <a:gd name="connsiteX12" fmla="*/ 1447106 w 3333949"/>
              <a:gd name="connsiteY12" fmla="*/ 578882 h 578882"/>
              <a:gd name="connsiteX13" fmla="*/ 881728 w 3333949"/>
              <a:gd name="connsiteY13" fmla="*/ 578882 h 578882"/>
              <a:gd name="connsiteX14" fmla="*/ 96482 w 3333949"/>
              <a:gd name="connsiteY14" fmla="*/ 578882 h 578882"/>
              <a:gd name="connsiteX15" fmla="*/ 0 w 3333949"/>
              <a:gd name="connsiteY15" fmla="*/ 482400 h 578882"/>
              <a:gd name="connsiteX16" fmla="*/ 0 w 3333949"/>
              <a:gd name="connsiteY16" fmla="*/ 96482 h 578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333949" h="578882" fill="none" extrusionOk="0">
                <a:moveTo>
                  <a:pt x="0" y="96482"/>
                </a:moveTo>
                <a:cubicBezTo>
                  <a:pt x="-2678" y="47984"/>
                  <a:pt x="50435" y="5379"/>
                  <a:pt x="96482" y="0"/>
                </a:cubicBezTo>
                <a:cubicBezTo>
                  <a:pt x="343945" y="-14638"/>
                  <a:pt x="495265" y="-4513"/>
                  <a:pt x="661859" y="0"/>
                </a:cubicBezTo>
                <a:cubicBezTo>
                  <a:pt x="828453" y="4513"/>
                  <a:pt x="979705" y="-343"/>
                  <a:pt x="1290056" y="0"/>
                </a:cubicBezTo>
                <a:cubicBezTo>
                  <a:pt x="1600407" y="343"/>
                  <a:pt x="1599999" y="-22648"/>
                  <a:pt x="1855434" y="0"/>
                </a:cubicBezTo>
                <a:cubicBezTo>
                  <a:pt x="2110869" y="22648"/>
                  <a:pt x="2355002" y="14975"/>
                  <a:pt x="2483631" y="0"/>
                </a:cubicBezTo>
                <a:cubicBezTo>
                  <a:pt x="2612260" y="-14975"/>
                  <a:pt x="2989402" y="34869"/>
                  <a:pt x="3237467" y="0"/>
                </a:cubicBezTo>
                <a:cubicBezTo>
                  <a:pt x="3293667" y="-8964"/>
                  <a:pt x="3342091" y="51999"/>
                  <a:pt x="3333949" y="96482"/>
                </a:cubicBezTo>
                <a:cubicBezTo>
                  <a:pt x="3332145" y="254490"/>
                  <a:pt x="3316459" y="401547"/>
                  <a:pt x="3333949" y="482400"/>
                </a:cubicBezTo>
                <a:cubicBezTo>
                  <a:pt x="3333476" y="525874"/>
                  <a:pt x="3299827" y="584599"/>
                  <a:pt x="3237467" y="578882"/>
                </a:cubicBezTo>
                <a:cubicBezTo>
                  <a:pt x="3034475" y="586064"/>
                  <a:pt x="2793245" y="563350"/>
                  <a:pt x="2640680" y="578882"/>
                </a:cubicBezTo>
                <a:cubicBezTo>
                  <a:pt x="2488115" y="594414"/>
                  <a:pt x="2345192" y="592775"/>
                  <a:pt x="2106712" y="578882"/>
                </a:cubicBezTo>
                <a:cubicBezTo>
                  <a:pt x="1868232" y="564989"/>
                  <a:pt x="1670699" y="588410"/>
                  <a:pt x="1447106" y="578882"/>
                </a:cubicBezTo>
                <a:cubicBezTo>
                  <a:pt x="1223513" y="569354"/>
                  <a:pt x="1023830" y="558547"/>
                  <a:pt x="881728" y="578882"/>
                </a:cubicBezTo>
                <a:cubicBezTo>
                  <a:pt x="739626" y="599217"/>
                  <a:pt x="259652" y="579224"/>
                  <a:pt x="96482" y="578882"/>
                </a:cubicBezTo>
                <a:cubicBezTo>
                  <a:pt x="45605" y="568370"/>
                  <a:pt x="-1632" y="535633"/>
                  <a:pt x="0" y="482400"/>
                </a:cubicBezTo>
                <a:cubicBezTo>
                  <a:pt x="-496" y="394027"/>
                  <a:pt x="1163" y="183658"/>
                  <a:pt x="0" y="96482"/>
                </a:cubicBezTo>
                <a:close/>
              </a:path>
              <a:path w="3333949" h="578882" stroke="0" extrusionOk="0">
                <a:moveTo>
                  <a:pt x="0" y="96482"/>
                </a:moveTo>
                <a:cubicBezTo>
                  <a:pt x="-4189" y="40612"/>
                  <a:pt x="31460" y="4405"/>
                  <a:pt x="96482" y="0"/>
                </a:cubicBezTo>
                <a:cubicBezTo>
                  <a:pt x="292786" y="-30854"/>
                  <a:pt x="490130" y="13127"/>
                  <a:pt x="787499" y="0"/>
                </a:cubicBezTo>
                <a:cubicBezTo>
                  <a:pt x="1084868" y="-13127"/>
                  <a:pt x="1144823" y="-26814"/>
                  <a:pt x="1384286" y="0"/>
                </a:cubicBezTo>
                <a:cubicBezTo>
                  <a:pt x="1623749" y="26814"/>
                  <a:pt x="1671099" y="-13688"/>
                  <a:pt x="1949663" y="0"/>
                </a:cubicBezTo>
                <a:cubicBezTo>
                  <a:pt x="2228227" y="13688"/>
                  <a:pt x="2445984" y="-9151"/>
                  <a:pt x="2609270" y="0"/>
                </a:cubicBezTo>
                <a:cubicBezTo>
                  <a:pt x="2772556" y="9151"/>
                  <a:pt x="2939366" y="-13218"/>
                  <a:pt x="3237467" y="0"/>
                </a:cubicBezTo>
                <a:cubicBezTo>
                  <a:pt x="3291522" y="-1252"/>
                  <a:pt x="3324984" y="51075"/>
                  <a:pt x="3333949" y="96482"/>
                </a:cubicBezTo>
                <a:cubicBezTo>
                  <a:pt x="3324978" y="182530"/>
                  <a:pt x="3330621" y="321674"/>
                  <a:pt x="3333949" y="482400"/>
                </a:cubicBezTo>
                <a:cubicBezTo>
                  <a:pt x="3341421" y="537482"/>
                  <a:pt x="3282954" y="577621"/>
                  <a:pt x="3237467" y="578882"/>
                </a:cubicBezTo>
                <a:cubicBezTo>
                  <a:pt x="3006020" y="588125"/>
                  <a:pt x="2738113" y="592293"/>
                  <a:pt x="2609270" y="578882"/>
                </a:cubicBezTo>
                <a:cubicBezTo>
                  <a:pt x="2480427" y="565471"/>
                  <a:pt x="2145444" y="576936"/>
                  <a:pt x="2012483" y="578882"/>
                </a:cubicBezTo>
                <a:cubicBezTo>
                  <a:pt x="1879522" y="580828"/>
                  <a:pt x="1494038" y="566843"/>
                  <a:pt x="1321466" y="578882"/>
                </a:cubicBezTo>
                <a:cubicBezTo>
                  <a:pt x="1148894" y="590921"/>
                  <a:pt x="835666" y="592575"/>
                  <a:pt x="630449" y="578882"/>
                </a:cubicBezTo>
                <a:cubicBezTo>
                  <a:pt x="425232" y="565189"/>
                  <a:pt x="289257" y="563102"/>
                  <a:pt x="96482" y="578882"/>
                </a:cubicBezTo>
                <a:cubicBezTo>
                  <a:pt x="40359" y="576209"/>
                  <a:pt x="-949" y="534267"/>
                  <a:pt x="0" y="482400"/>
                </a:cubicBezTo>
                <a:cubicBezTo>
                  <a:pt x="18372" y="363288"/>
                  <a:pt x="11436" y="234992"/>
                  <a:pt x="0" y="96482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phút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=  …… 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giây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05B441-E492-1D1C-07AF-09C35607B674}"/>
              </a:ext>
            </a:extLst>
          </p:cNvPr>
          <p:cNvGrpSpPr/>
          <p:nvPr/>
        </p:nvGrpSpPr>
        <p:grpSpPr>
          <a:xfrm>
            <a:off x="10661729" y="4877882"/>
            <a:ext cx="791022" cy="1060700"/>
            <a:chOff x="8916482" y="5006334"/>
            <a:chExt cx="791022" cy="1060700"/>
          </a:xfrm>
        </p:grpSpPr>
        <p:pic>
          <p:nvPicPr>
            <p:cNvPr id="34" name="Picture 4" descr="Bee free icon">
              <a:extLst>
                <a:ext uri="{FF2B5EF4-FFF2-40B4-BE49-F238E27FC236}">
                  <a16:creationId xmlns:a16="http://schemas.microsoft.com/office/drawing/2014/main" id="{9B9F9BFC-AA5F-10FB-8463-44F10A65B83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ounded Rectangle 42">
              <a:extLst>
                <a:ext uri="{FF2B5EF4-FFF2-40B4-BE49-F238E27FC236}">
                  <a16:creationId xmlns:a16="http://schemas.microsoft.com/office/drawing/2014/main" id="{2AD101E5-CA29-8A3A-E069-BD8B2BBBDF5F}"/>
                </a:ext>
              </a:extLst>
            </p:cNvPr>
            <p:cNvSpPr/>
            <p:nvPr/>
          </p:nvSpPr>
          <p:spPr>
            <a:xfrm>
              <a:off x="8916482" y="5549360"/>
              <a:ext cx="79102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100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D8A70B-9C6F-4E63-F6C7-1956EF6E8732}"/>
              </a:ext>
            </a:extLst>
          </p:cNvPr>
          <p:cNvGrpSpPr/>
          <p:nvPr/>
        </p:nvGrpSpPr>
        <p:grpSpPr>
          <a:xfrm>
            <a:off x="9543506" y="5110652"/>
            <a:ext cx="684035" cy="1060700"/>
            <a:chOff x="8916482" y="5006334"/>
            <a:chExt cx="684035" cy="1060700"/>
          </a:xfrm>
        </p:grpSpPr>
        <p:pic>
          <p:nvPicPr>
            <p:cNvPr id="37" name="Picture 4" descr="Bee free icon">
              <a:extLst>
                <a:ext uri="{FF2B5EF4-FFF2-40B4-BE49-F238E27FC236}">
                  <a16:creationId xmlns:a16="http://schemas.microsoft.com/office/drawing/2014/main" id="{807CFBEB-086E-F0FE-B388-13343CC638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ounded Rectangle 45">
              <a:extLst>
                <a:ext uri="{FF2B5EF4-FFF2-40B4-BE49-F238E27FC236}">
                  <a16:creationId xmlns:a16="http://schemas.microsoft.com/office/drawing/2014/main" id="{3B0A01B9-6528-6DBB-A1DB-3192234FAE99}"/>
                </a:ext>
              </a:extLst>
            </p:cNvPr>
            <p:cNvSpPr/>
            <p:nvPr/>
          </p:nvSpPr>
          <p:spPr>
            <a:xfrm>
              <a:off x="8916482" y="5549360"/>
              <a:ext cx="684035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12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A3336BD-F34C-1AE7-3827-14F5FD534078}"/>
              </a:ext>
            </a:extLst>
          </p:cNvPr>
          <p:cNvGrpSpPr/>
          <p:nvPr/>
        </p:nvGrpSpPr>
        <p:grpSpPr>
          <a:xfrm>
            <a:off x="244255" y="673325"/>
            <a:ext cx="842292" cy="1015876"/>
            <a:chOff x="8895772" y="5065954"/>
            <a:chExt cx="842292" cy="1015876"/>
          </a:xfrm>
        </p:grpSpPr>
        <p:pic>
          <p:nvPicPr>
            <p:cNvPr id="40" name="Picture 4" descr="Bee free icon">
              <a:extLst>
                <a:ext uri="{FF2B5EF4-FFF2-40B4-BE49-F238E27FC236}">
                  <a16:creationId xmlns:a16="http://schemas.microsoft.com/office/drawing/2014/main" id="{F4E32788-EFF6-46F3-4ED2-964FE68370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65954"/>
              <a:ext cx="519261" cy="519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ounded Rectangle 48">
              <a:extLst>
                <a:ext uri="{FF2B5EF4-FFF2-40B4-BE49-F238E27FC236}">
                  <a16:creationId xmlns:a16="http://schemas.microsoft.com/office/drawing/2014/main" id="{2582DF51-589B-6F0E-1AE5-E8550033D5B4}"/>
                </a:ext>
              </a:extLst>
            </p:cNvPr>
            <p:cNvSpPr/>
            <p:nvPr/>
          </p:nvSpPr>
          <p:spPr>
            <a:xfrm>
              <a:off x="8895772" y="5564156"/>
              <a:ext cx="842292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365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5B20665A-A163-9608-43E9-1BC0ACCC1BD8}"/>
              </a:ext>
            </a:extLst>
          </p:cNvPr>
          <p:cNvGrpSpPr/>
          <p:nvPr/>
        </p:nvGrpSpPr>
        <p:grpSpPr>
          <a:xfrm>
            <a:off x="243331" y="2181879"/>
            <a:ext cx="793899" cy="1075496"/>
            <a:chOff x="8895772" y="5006334"/>
            <a:chExt cx="793899" cy="1075496"/>
          </a:xfrm>
        </p:grpSpPr>
        <p:pic>
          <p:nvPicPr>
            <p:cNvPr id="43" name="Picture 4" descr="Bee free icon">
              <a:extLst>
                <a:ext uri="{FF2B5EF4-FFF2-40B4-BE49-F238E27FC236}">
                  <a16:creationId xmlns:a16="http://schemas.microsoft.com/office/drawing/2014/main" id="{ABA9829A-A957-DBCC-CE75-02DF5367F1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7970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Rounded Rectangle 51">
              <a:extLst>
                <a:ext uri="{FF2B5EF4-FFF2-40B4-BE49-F238E27FC236}">
                  <a16:creationId xmlns:a16="http://schemas.microsoft.com/office/drawing/2014/main" id="{EB6EE8F2-4C98-5A0B-BCB3-45641613FF65}"/>
                </a:ext>
              </a:extLst>
            </p:cNvPr>
            <p:cNvSpPr/>
            <p:nvPr/>
          </p:nvSpPr>
          <p:spPr>
            <a:xfrm>
              <a:off x="8895772" y="5564156"/>
              <a:ext cx="793899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366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04FF4D-6809-1416-E239-A4A01DDF9EE2}"/>
              </a:ext>
            </a:extLst>
          </p:cNvPr>
          <p:cNvGrpSpPr/>
          <p:nvPr/>
        </p:nvGrpSpPr>
        <p:grpSpPr>
          <a:xfrm>
            <a:off x="11281236" y="1800788"/>
            <a:ext cx="578882" cy="1086052"/>
            <a:chOff x="9100824" y="5006334"/>
            <a:chExt cx="578882" cy="1086052"/>
          </a:xfrm>
        </p:grpSpPr>
        <p:pic>
          <p:nvPicPr>
            <p:cNvPr id="46" name="Picture 4" descr="Bee free icon">
              <a:extLst>
                <a:ext uri="{FF2B5EF4-FFF2-40B4-BE49-F238E27FC236}">
                  <a16:creationId xmlns:a16="http://schemas.microsoft.com/office/drawing/2014/main" id="{C1F863B5-71B8-1121-A5EE-DABF674130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Rounded Rectangle 54">
              <a:extLst>
                <a:ext uri="{FF2B5EF4-FFF2-40B4-BE49-F238E27FC236}">
                  <a16:creationId xmlns:a16="http://schemas.microsoft.com/office/drawing/2014/main" id="{D933FCEE-FE3B-4B40-55E1-AA1B9B6E94C3}"/>
                </a:ext>
              </a:extLst>
            </p:cNvPr>
            <p:cNvSpPr/>
            <p:nvPr/>
          </p:nvSpPr>
          <p:spPr>
            <a:xfrm>
              <a:off x="9125538" y="5574712"/>
              <a:ext cx="471920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</a:t>
              </a: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0A08D48-89B4-4248-4E98-E75456B762B6}"/>
              </a:ext>
            </a:extLst>
          </p:cNvPr>
          <p:cNvGrpSpPr/>
          <p:nvPr/>
        </p:nvGrpSpPr>
        <p:grpSpPr>
          <a:xfrm>
            <a:off x="365014" y="5156103"/>
            <a:ext cx="603596" cy="1086052"/>
            <a:chOff x="9100824" y="5006334"/>
            <a:chExt cx="603596" cy="1086052"/>
          </a:xfrm>
        </p:grpSpPr>
        <p:pic>
          <p:nvPicPr>
            <p:cNvPr id="49" name="Picture 4" descr="Bee free icon">
              <a:extLst>
                <a:ext uri="{FF2B5EF4-FFF2-40B4-BE49-F238E27FC236}">
                  <a16:creationId xmlns:a16="http://schemas.microsoft.com/office/drawing/2014/main" id="{D2F12B94-F10C-5013-950F-C77ABFDF65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ounded Rectangle 57">
              <a:extLst>
                <a:ext uri="{FF2B5EF4-FFF2-40B4-BE49-F238E27FC236}">
                  <a16:creationId xmlns:a16="http://schemas.microsoft.com/office/drawing/2014/main" id="{CC189A55-C54D-0E4B-08BC-9A62E8CAB7A0}"/>
                </a:ext>
              </a:extLst>
            </p:cNvPr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24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CC3F190-AD3D-8D84-B70A-43F3F5210FC1}"/>
              </a:ext>
            </a:extLst>
          </p:cNvPr>
          <p:cNvGrpSpPr/>
          <p:nvPr/>
        </p:nvGrpSpPr>
        <p:grpSpPr>
          <a:xfrm>
            <a:off x="11281236" y="236836"/>
            <a:ext cx="603596" cy="1086052"/>
            <a:chOff x="9100824" y="5006334"/>
            <a:chExt cx="603596" cy="1086052"/>
          </a:xfrm>
        </p:grpSpPr>
        <p:pic>
          <p:nvPicPr>
            <p:cNvPr id="52" name="Picture 4" descr="Bee free icon">
              <a:extLst>
                <a:ext uri="{FF2B5EF4-FFF2-40B4-BE49-F238E27FC236}">
                  <a16:creationId xmlns:a16="http://schemas.microsoft.com/office/drawing/2014/main" id="{ED49A6FF-95C8-DC45-F33B-06429D5B0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Rounded Rectangle 60">
              <a:extLst>
                <a:ext uri="{FF2B5EF4-FFF2-40B4-BE49-F238E27FC236}">
                  <a16:creationId xmlns:a16="http://schemas.microsoft.com/office/drawing/2014/main" id="{F48238D8-9B5F-BA18-41D6-8CE91A342D1D}"/>
                </a:ext>
              </a:extLst>
            </p:cNvPr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E898512-7264-1933-C174-7F90133ECB03}"/>
              </a:ext>
            </a:extLst>
          </p:cNvPr>
          <p:cNvGrpSpPr/>
          <p:nvPr/>
        </p:nvGrpSpPr>
        <p:grpSpPr>
          <a:xfrm>
            <a:off x="11256522" y="3149426"/>
            <a:ext cx="603596" cy="1086052"/>
            <a:chOff x="9100824" y="5006334"/>
            <a:chExt cx="603596" cy="1086052"/>
          </a:xfrm>
        </p:grpSpPr>
        <p:pic>
          <p:nvPicPr>
            <p:cNvPr id="55" name="Picture 4" descr="Bee free icon">
              <a:extLst>
                <a:ext uri="{FF2B5EF4-FFF2-40B4-BE49-F238E27FC236}">
                  <a16:creationId xmlns:a16="http://schemas.microsoft.com/office/drawing/2014/main" id="{6513FDB5-CAB1-A415-64D8-A1F7D46EC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00824" y="5006334"/>
              <a:ext cx="578882" cy="578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" name="Rounded Rectangle 63">
              <a:extLst>
                <a:ext uri="{FF2B5EF4-FFF2-40B4-BE49-F238E27FC236}">
                  <a16:creationId xmlns:a16="http://schemas.microsoft.com/office/drawing/2014/main" id="{718B5101-10E2-024B-DFD6-EE26E51B0F2F}"/>
                </a:ext>
              </a:extLst>
            </p:cNvPr>
            <p:cNvSpPr/>
            <p:nvPr/>
          </p:nvSpPr>
          <p:spPr>
            <a:xfrm>
              <a:off x="9100824" y="5574712"/>
              <a:ext cx="603596" cy="517674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60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65143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0023 C -0.13021 0.00463 -0.26002 0.00972 -0.34661 -0.10417 C -0.4332 -0.21829 -0.4763 -0.45162 -0.51927 -0.68449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964" y="-3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repeatCount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0.00046 C -0.14571 0.01135 -0.29141 0.02338 -0.3655 -0.06898 C -0.43946 -0.1618 -0.44193 -0.35833 -0.44427 -0.55486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14" y="-273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C -0.00495 0.07824 -0.00976 0.15671 -0.00573 0.2132 C -0.00169 0.26968 -0.03099 0.33079 0.02422 0.33843 C 0.0793 0.34583 0.20235 0.30208 0.32526 0.25833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55" y="169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3 -0.01644 C -0.00807 0.10578 -0.01302 0.22801 0.04909 0.26435 C 0.11107 0.30046 0.24037 0.25069 0.36993 0.20069 " pathEditMode="relative" rAng="0" ptsTypes="AAA">
                                      <p:cBhvr>
                                        <p:cTn id="1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146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-0.02778 L -0.15977 -0.2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55" y="-10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671 C 0.18385 -0.02963 0.36719 -0.05278 0.48646 -0.14607 C 0.60573 -0.23935 0.66094 -0.40301 0.71614 -0.56644 " pathEditMode="relative" ptsTypes="AAA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213 L -0.19427 0.31921 " pathEditMode="relative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-0.0257 C -0.06927 0.01481 -0.13894 0.05555 -0.16341 0.06666 " pathEditMode="relative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213360"/>
            <a:ext cx="11582400" cy="637032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07987E-CE2C-D3C2-96B2-40421A0D267E}"/>
              </a:ext>
            </a:extLst>
          </p:cNvPr>
          <p:cNvSpPr txBox="1"/>
          <p:nvPr/>
        </p:nvSpPr>
        <p:spPr>
          <a:xfrm>
            <a:off x="1076960" y="731520"/>
            <a:ext cx="64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3200" b="1" kern="0" dirty="0">
                <a:solidFill>
                  <a:srgbClr val="072162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b) Tháng – năm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FD35A8-3E2F-2EBA-006E-EE3356A75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1753592"/>
            <a:ext cx="10962640" cy="29958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E048F0-AC0B-C0D6-2572-958A7E7C3565}"/>
              </a:ext>
            </a:extLst>
          </p:cNvPr>
          <p:cNvSpPr/>
          <p:nvPr/>
        </p:nvSpPr>
        <p:spPr>
          <a:xfrm>
            <a:off x="548640" y="1717040"/>
            <a:ext cx="11013440" cy="335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Cứ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năm lại có 1 năm nhuận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Tháng một, tháng ba, tháng năm tháng bảy, tháng tám, tháng mười, tháng mười hai có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31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ngày.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Tháng tư, tháng sáu, tháng chín. tháng mười một có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30 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ngày.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+Tháng hai có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28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ngày vào năm nhuận có </a:t>
            </a:r>
            <a:r>
              <a:rPr lang="nl-NL" sz="3200" b="1" kern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29</a:t>
            </a:r>
            <a:r>
              <a:rPr lang="nl-NL" sz="3200" kern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ngày.</a:t>
            </a:r>
            <a:endParaRPr lang="en-US" sz="3200" kern="10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2580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0AE2A8-C98E-86E0-7308-E969EA202319}"/>
              </a:ext>
            </a:extLst>
          </p:cNvPr>
          <p:cNvSpPr/>
          <p:nvPr/>
        </p:nvSpPr>
        <p:spPr>
          <a:xfrm>
            <a:off x="304800" y="0"/>
            <a:ext cx="11582400" cy="67056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7216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89B4D33-6774-825A-CC41-F7D19DE7EA11}"/>
              </a:ext>
            </a:extLst>
          </p:cNvPr>
          <p:cNvGrpSpPr/>
          <p:nvPr/>
        </p:nvGrpSpPr>
        <p:grpSpPr>
          <a:xfrm>
            <a:off x="100890" y="227812"/>
            <a:ext cx="11797983" cy="1322987"/>
            <a:chOff x="100890" y="227812"/>
            <a:chExt cx="11797983" cy="1322987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F4050EB-3723-990A-893D-CC1625A851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</p:spPr>
        </p:pic>
        <p:pic>
          <p:nvPicPr>
            <p:cNvPr id="9" name="图片 33">
              <a:extLst>
                <a:ext uri="{FF2B5EF4-FFF2-40B4-BE49-F238E27FC236}">
                  <a16:creationId xmlns:a16="http://schemas.microsoft.com/office/drawing/2014/main" id="{D85FE998-A641-2B22-2906-75B4809D26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</p:spPr>
        </p:pic>
      </p:grpSp>
      <p:sp>
        <p:nvSpPr>
          <p:cNvPr id="10" name="Text Box 13">
            <a:hlinkClick r:id="rId5" action="ppaction://hlinksldjump"/>
            <a:extLst>
              <a:ext uri="{FF2B5EF4-FFF2-40B4-BE49-F238E27FC236}">
                <a16:creationId xmlns:a16="http://schemas.microsoft.com/office/drawing/2014/main" id="{97E53AFC-F2C6-B981-4749-FE2663656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7527" y="5196"/>
            <a:ext cx="8001000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25000"/>
              </a:spcAft>
              <a:defRPr/>
            </a:pP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altLang="en-US" sz="36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aphicFrame>
        <p:nvGraphicFramePr>
          <p:cNvPr id="11" name="Group 3">
            <a:extLst>
              <a:ext uri="{FF2B5EF4-FFF2-40B4-BE49-F238E27FC236}">
                <a16:creationId xmlns:a16="http://schemas.microsoft.com/office/drawing/2014/main" id="{78A7E676-A97A-3324-1ABE-77AC602CE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3393576"/>
              </p:ext>
            </p:extLst>
          </p:nvPr>
        </p:nvGraphicFramePr>
        <p:xfrm>
          <a:off x="688731" y="2735556"/>
          <a:ext cx="10814538" cy="3868196"/>
        </p:xfrm>
        <a:graphic>
          <a:graphicData uri="http://schemas.openxmlformats.org/drawingml/2006/table">
            <a:tbl>
              <a:tblPr/>
              <a:tblGrid>
                <a:gridCol w="5355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89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71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30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31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endParaRPr kumimoji="0" lang="en-US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873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3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5164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Tháng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có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28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hoặc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29 </a:t>
                      </a:r>
                      <a:r>
                        <a:rPr kumimoji="0" lang="en-US" alt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ngày</a:t>
                      </a: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:</a:t>
                      </a:r>
                      <a:endParaRPr kumimoji="0" lang="vi-VN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3F7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Text Box 35">
            <a:extLst>
              <a:ext uri="{FF2B5EF4-FFF2-40B4-BE49-F238E27FC236}">
                <a16:creationId xmlns:a16="http://schemas.microsoft.com/office/drawing/2014/main" id="{3DB12E71-D0E2-A8B5-A4F8-0A4B87530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85" y="7841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</a:t>
            </a:r>
          </a:p>
        </p:txBody>
      </p:sp>
      <p:sp>
        <p:nvSpPr>
          <p:cNvPr id="13" name="Text Box 36">
            <a:extLst>
              <a:ext uri="{FF2B5EF4-FFF2-40B4-BE49-F238E27FC236}">
                <a16:creationId xmlns:a16="http://schemas.microsoft.com/office/drawing/2014/main" id="{AE40A59B-24F6-EAE3-EBB7-382216E69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02" y="7841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4" name="Text Box 37">
            <a:extLst>
              <a:ext uri="{FF2B5EF4-FFF2-40B4-BE49-F238E27FC236}">
                <a16:creationId xmlns:a16="http://schemas.microsoft.com/office/drawing/2014/main" id="{87B4CBC6-60F0-8A2D-65E4-2829451505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8427" y="745108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4</a:t>
            </a:r>
          </a:p>
        </p:txBody>
      </p:sp>
      <p:sp>
        <p:nvSpPr>
          <p:cNvPr id="15" name="Text Box 38">
            <a:extLst>
              <a:ext uri="{FF2B5EF4-FFF2-40B4-BE49-F238E27FC236}">
                <a16:creationId xmlns:a16="http://schemas.microsoft.com/office/drawing/2014/main" id="{994F5A93-19EC-FC32-F979-3080540C71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5727" y="745107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16" name="Text Box 39">
            <a:extLst>
              <a:ext uri="{FF2B5EF4-FFF2-40B4-BE49-F238E27FC236}">
                <a16:creationId xmlns:a16="http://schemas.microsoft.com/office/drawing/2014/main" id="{CF3979C9-2119-765A-AF80-3D2E8FD2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85" y="13937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5</a:t>
            </a:r>
          </a:p>
        </p:txBody>
      </p:sp>
      <p:sp>
        <p:nvSpPr>
          <p:cNvPr id="17" name="Text Box 40">
            <a:extLst>
              <a:ext uri="{FF2B5EF4-FFF2-40B4-BE49-F238E27FC236}">
                <a16:creationId xmlns:a16="http://schemas.microsoft.com/office/drawing/2014/main" id="{573ED726-4A6A-84EB-2453-65D62627C6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02" y="13937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</a:p>
        </p:txBody>
      </p:sp>
      <p:sp>
        <p:nvSpPr>
          <p:cNvPr id="18" name="Text Box 41">
            <a:extLst>
              <a:ext uri="{FF2B5EF4-FFF2-40B4-BE49-F238E27FC236}">
                <a16:creationId xmlns:a16="http://schemas.microsoft.com/office/drawing/2014/main" id="{29481EDB-1C72-0C27-8F3D-E613B1486C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585" y="1421972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8</a:t>
            </a:r>
          </a:p>
        </p:txBody>
      </p:sp>
      <p:sp>
        <p:nvSpPr>
          <p:cNvPr id="19" name="Text Box 42">
            <a:extLst>
              <a:ext uri="{FF2B5EF4-FFF2-40B4-BE49-F238E27FC236}">
                <a16:creationId xmlns:a16="http://schemas.microsoft.com/office/drawing/2014/main" id="{05CADB62-7A0A-6D62-EA0E-036DD60D0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885" y="1435531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7</a:t>
            </a:r>
          </a:p>
        </p:txBody>
      </p:sp>
      <p:sp>
        <p:nvSpPr>
          <p:cNvPr id="20" name="Text Box 43">
            <a:extLst>
              <a:ext uri="{FF2B5EF4-FFF2-40B4-BE49-F238E27FC236}">
                <a16:creationId xmlns:a16="http://schemas.microsoft.com/office/drawing/2014/main" id="{ED8143BC-7E1B-11D0-22F9-E7F772548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3585" y="20033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9</a:t>
            </a: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905866D4-C460-081C-A79F-D83414E51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5102" y="2003323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10</a:t>
            </a:r>
          </a:p>
        </p:txBody>
      </p:sp>
      <p:sp>
        <p:nvSpPr>
          <p:cNvPr id="22" name="Text Box 45">
            <a:extLst>
              <a:ext uri="{FF2B5EF4-FFF2-40B4-BE49-F238E27FC236}">
                <a16:creationId xmlns:a16="http://schemas.microsoft.com/office/drawing/2014/main" id="{E7B2A66C-7FD5-C58F-DEFD-43540C81D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4585" y="2031572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12</a:t>
            </a:r>
          </a:p>
        </p:txBody>
      </p:sp>
      <p:sp>
        <p:nvSpPr>
          <p:cNvPr id="23" name="Text Box 46">
            <a:extLst>
              <a:ext uri="{FF2B5EF4-FFF2-40B4-BE49-F238E27FC236}">
                <a16:creationId xmlns:a16="http://schemas.microsoft.com/office/drawing/2014/main" id="{BFFB3CCA-DB6F-ED73-A3F6-9F3735471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1885" y="2045131"/>
            <a:ext cx="1600200" cy="461963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4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</p:spTree>
    <p:extLst>
      <p:ext uri="{BB962C8B-B14F-4D97-AF65-F5344CB8AC3E}">
        <p14:creationId xmlns:p14="http://schemas.microsoft.com/office/powerpoint/2010/main" val="39816128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42357 0.387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3.33333E-6 C 0.08802 0.31111 0.17617 0.62291 0.21588 0.744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94" y="3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0.2608 0.3870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-0.66497 0.4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255" y="2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42357 0.3925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72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0.00162 L 0.02304 0.3129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07407E-6 L 0.2608 0.392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34" y="19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22222E-6 L -0.22708 0.48241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54" y="2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-0.01628 0.31482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0" y="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49726 0.39769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57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-0.00185 L -0.21276 0.3342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86" y="16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8 0.00093 L -0.09479 0.449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2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57D3656-4659-2A7D-BA4E-E6E4716846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953F234-2AFA-8499-8AFB-05AA02C0F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E02181D-8712-4794-5130-0F1105301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1" y="3342215"/>
            <a:ext cx="12230100" cy="3429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52E4D61-9E0D-ACEE-7E3E-48550BDFAD6E}"/>
              </a:ext>
            </a:extLst>
          </p:cNvPr>
          <p:cNvGrpSpPr/>
          <p:nvPr/>
        </p:nvGrpSpPr>
        <p:grpSpPr>
          <a:xfrm>
            <a:off x="177956" y="104274"/>
            <a:ext cx="11797983" cy="6456618"/>
            <a:chOff x="100890" y="227812"/>
            <a:chExt cx="11797983" cy="6228806"/>
          </a:xfrm>
          <a:solidFill>
            <a:schemeClr val="tx2"/>
          </a:solidFill>
        </p:grpSpPr>
        <p:sp>
          <p:nvSpPr>
            <p:cNvPr id="6" name="矩形 8">
              <a:extLst>
                <a:ext uri="{FF2B5EF4-FFF2-40B4-BE49-F238E27FC236}">
                  <a16:creationId xmlns:a16="http://schemas.microsoft.com/office/drawing/2014/main" id="{D0C64980-A97A-7F57-5D92-930D2378893E}"/>
                </a:ext>
              </a:extLst>
            </p:cNvPr>
            <p:cNvSpPr/>
            <p:nvPr/>
          </p:nvSpPr>
          <p:spPr>
            <a:xfrm>
              <a:off x="293126" y="227812"/>
              <a:ext cx="11605747" cy="6228806"/>
            </a:xfrm>
            <a:custGeom>
              <a:avLst/>
              <a:gdLst>
                <a:gd name="connsiteX0" fmla="*/ 0 w 11605747"/>
                <a:gd name="connsiteY0" fmla="*/ 1038155 h 6228806"/>
                <a:gd name="connsiteX1" fmla="*/ 1038155 w 11605747"/>
                <a:gd name="connsiteY1" fmla="*/ 0 h 6228806"/>
                <a:gd name="connsiteX2" fmla="*/ 1528240 w 11605747"/>
                <a:gd name="connsiteY2" fmla="*/ 0 h 6228806"/>
                <a:gd name="connsiteX3" fmla="*/ 1923031 w 11605747"/>
                <a:gd name="connsiteY3" fmla="*/ 0 h 6228806"/>
                <a:gd name="connsiteX4" fmla="*/ 2699000 w 11605747"/>
                <a:gd name="connsiteY4" fmla="*/ 0 h 6228806"/>
                <a:gd name="connsiteX5" fmla="*/ 3284379 w 11605747"/>
                <a:gd name="connsiteY5" fmla="*/ 0 h 6228806"/>
                <a:gd name="connsiteX6" fmla="*/ 4155642 w 11605747"/>
                <a:gd name="connsiteY6" fmla="*/ 0 h 6228806"/>
                <a:gd name="connsiteX7" fmla="*/ 4645728 w 11605747"/>
                <a:gd name="connsiteY7" fmla="*/ 0 h 6228806"/>
                <a:gd name="connsiteX8" fmla="*/ 5231107 w 11605747"/>
                <a:gd name="connsiteY8" fmla="*/ 0 h 6228806"/>
                <a:gd name="connsiteX9" fmla="*/ 6007076 w 11605747"/>
                <a:gd name="connsiteY9" fmla="*/ 0 h 6228806"/>
                <a:gd name="connsiteX10" fmla="*/ 6592455 w 11605747"/>
                <a:gd name="connsiteY10" fmla="*/ 0 h 6228806"/>
                <a:gd name="connsiteX11" fmla="*/ 6987246 w 11605747"/>
                <a:gd name="connsiteY11" fmla="*/ 0 h 6228806"/>
                <a:gd name="connsiteX12" fmla="*/ 7572626 w 11605747"/>
                <a:gd name="connsiteY12" fmla="*/ 0 h 6228806"/>
                <a:gd name="connsiteX13" fmla="*/ 8158006 w 11605747"/>
                <a:gd name="connsiteY13" fmla="*/ 0 h 6228806"/>
                <a:gd name="connsiteX14" fmla="*/ 8838680 w 11605747"/>
                <a:gd name="connsiteY14" fmla="*/ 0 h 6228806"/>
                <a:gd name="connsiteX15" fmla="*/ 9328765 w 11605747"/>
                <a:gd name="connsiteY15" fmla="*/ 0 h 6228806"/>
                <a:gd name="connsiteX16" fmla="*/ 10567592 w 11605747"/>
                <a:gd name="connsiteY16" fmla="*/ 0 h 6228806"/>
                <a:gd name="connsiteX17" fmla="*/ 11605747 w 11605747"/>
                <a:gd name="connsiteY17" fmla="*/ 1038155 h 6228806"/>
                <a:gd name="connsiteX18" fmla="*/ 11605747 w 11605747"/>
                <a:gd name="connsiteY18" fmla="*/ 1771763 h 6228806"/>
                <a:gd name="connsiteX19" fmla="*/ 11605747 w 11605747"/>
                <a:gd name="connsiteY19" fmla="*/ 2339270 h 6228806"/>
                <a:gd name="connsiteX20" fmla="*/ 11605747 w 11605747"/>
                <a:gd name="connsiteY20" fmla="*/ 3072878 h 6228806"/>
                <a:gd name="connsiteX21" fmla="*/ 11605747 w 11605747"/>
                <a:gd name="connsiteY21" fmla="*/ 3723436 h 6228806"/>
                <a:gd name="connsiteX22" fmla="*/ 11605747 w 11605747"/>
                <a:gd name="connsiteY22" fmla="*/ 4457043 h 6228806"/>
                <a:gd name="connsiteX23" fmla="*/ 11605747 w 11605747"/>
                <a:gd name="connsiteY23" fmla="*/ 5190651 h 6228806"/>
                <a:gd name="connsiteX24" fmla="*/ 10567592 w 11605747"/>
                <a:gd name="connsiteY24" fmla="*/ 6228806 h 6228806"/>
                <a:gd name="connsiteX25" fmla="*/ 10077507 w 11605747"/>
                <a:gd name="connsiteY25" fmla="*/ 6228806 h 6228806"/>
                <a:gd name="connsiteX26" fmla="*/ 9206244 w 11605747"/>
                <a:gd name="connsiteY26" fmla="*/ 6228806 h 6228806"/>
                <a:gd name="connsiteX27" fmla="*/ 8525570 w 11605747"/>
                <a:gd name="connsiteY27" fmla="*/ 6228806 h 6228806"/>
                <a:gd name="connsiteX28" fmla="*/ 7844896 w 11605747"/>
                <a:gd name="connsiteY28" fmla="*/ 6228806 h 6228806"/>
                <a:gd name="connsiteX29" fmla="*/ 7164222 w 11605747"/>
                <a:gd name="connsiteY29" fmla="*/ 6228806 h 6228806"/>
                <a:gd name="connsiteX30" fmla="*/ 6292959 w 11605747"/>
                <a:gd name="connsiteY30" fmla="*/ 6228806 h 6228806"/>
                <a:gd name="connsiteX31" fmla="*/ 5421696 w 11605747"/>
                <a:gd name="connsiteY31" fmla="*/ 6228806 h 6228806"/>
                <a:gd name="connsiteX32" fmla="*/ 4645728 w 11605747"/>
                <a:gd name="connsiteY32" fmla="*/ 6228806 h 6228806"/>
                <a:gd name="connsiteX33" fmla="*/ 4250937 w 11605747"/>
                <a:gd name="connsiteY33" fmla="*/ 6228806 h 6228806"/>
                <a:gd name="connsiteX34" fmla="*/ 3760851 w 11605747"/>
                <a:gd name="connsiteY34" fmla="*/ 6228806 h 6228806"/>
                <a:gd name="connsiteX35" fmla="*/ 2984883 w 11605747"/>
                <a:gd name="connsiteY35" fmla="*/ 6228806 h 6228806"/>
                <a:gd name="connsiteX36" fmla="*/ 2113620 w 11605747"/>
                <a:gd name="connsiteY36" fmla="*/ 6228806 h 6228806"/>
                <a:gd name="connsiteX37" fmla="*/ 1038155 w 11605747"/>
                <a:gd name="connsiteY37" fmla="*/ 6228806 h 6228806"/>
                <a:gd name="connsiteX38" fmla="*/ 0 w 11605747"/>
                <a:gd name="connsiteY38" fmla="*/ 5190651 h 6228806"/>
                <a:gd name="connsiteX39" fmla="*/ 0 w 11605747"/>
                <a:gd name="connsiteY39" fmla="*/ 4581618 h 6228806"/>
                <a:gd name="connsiteX40" fmla="*/ 0 w 11605747"/>
                <a:gd name="connsiteY40" fmla="*/ 3931061 h 6228806"/>
                <a:gd name="connsiteX41" fmla="*/ 0 w 11605747"/>
                <a:gd name="connsiteY41" fmla="*/ 3322028 h 6228806"/>
                <a:gd name="connsiteX42" fmla="*/ 0 w 11605747"/>
                <a:gd name="connsiteY42" fmla="*/ 2754520 h 6228806"/>
                <a:gd name="connsiteX43" fmla="*/ 0 w 11605747"/>
                <a:gd name="connsiteY43" fmla="*/ 1979387 h 6228806"/>
                <a:gd name="connsiteX44" fmla="*/ 0 w 11605747"/>
                <a:gd name="connsiteY44" fmla="*/ 1038155 h 6228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1605747" h="6228806" fill="none" extrusionOk="0">
                  <a:moveTo>
                    <a:pt x="0" y="1038155"/>
                  </a:moveTo>
                  <a:cubicBezTo>
                    <a:pt x="101081" y="387849"/>
                    <a:pt x="538998" y="6032"/>
                    <a:pt x="1038155" y="0"/>
                  </a:cubicBezTo>
                  <a:cubicBezTo>
                    <a:pt x="1199996" y="17343"/>
                    <a:pt x="1284592" y="3893"/>
                    <a:pt x="1528240" y="0"/>
                  </a:cubicBezTo>
                  <a:cubicBezTo>
                    <a:pt x="1771888" y="-3893"/>
                    <a:pt x="1741018" y="-9447"/>
                    <a:pt x="1923031" y="0"/>
                  </a:cubicBezTo>
                  <a:cubicBezTo>
                    <a:pt x="2105044" y="9447"/>
                    <a:pt x="2527636" y="-24641"/>
                    <a:pt x="2699000" y="0"/>
                  </a:cubicBezTo>
                  <a:cubicBezTo>
                    <a:pt x="2870364" y="24641"/>
                    <a:pt x="3050961" y="-20270"/>
                    <a:pt x="3284379" y="0"/>
                  </a:cubicBezTo>
                  <a:cubicBezTo>
                    <a:pt x="3517797" y="20270"/>
                    <a:pt x="3848912" y="1682"/>
                    <a:pt x="4155642" y="0"/>
                  </a:cubicBezTo>
                  <a:cubicBezTo>
                    <a:pt x="4462372" y="-1682"/>
                    <a:pt x="4447975" y="22798"/>
                    <a:pt x="4645728" y="0"/>
                  </a:cubicBezTo>
                  <a:cubicBezTo>
                    <a:pt x="4843481" y="-22798"/>
                    <a:pt x="5088886" y="-9810"/>
                    <a:pt x="5231107" y="0"/>
                  </a:cubicBezTo>
                  <a:cubicBezTo>
                    <a:pt x="5373328" y="9810"/>
                    <a:pt x="5632252" y="12296"/>
                    <a:pt x="6007076" y="0"/>
                  </a:cubicBezTo>
                  <a:cubicBezTo>
                    <a:pt x="6381900" y="-12296"/>
                    <a:pt x="6305355" y="-25439"/>
                    <a:pt x="6592455" y="0"/>
                  </a:cubicBezTo>
                  <a:cubicBezTo>
                    <a:pt x="6879555" y="25439"/>
                    <a:pt x="6851827" y="-5833"/>
                    <a:pt x="6987246" y="0"/>
                  </a:cubicBezTo>
                  <a:cubicBezTo>
                    <a:pt x="7122665" y="5833"/>
                    <a:pt x="7286064" y="17135"/>
                    <a:pt x="7572626" y="0"/>
                  </a:cubicBezTo>
                  <a:cubicBezTo>
                    <a:pt x="7859188" y="-17135"/>
                    <a:pt x="7891404" y="-21941"/>
                    <a:pt x="8158006" y="0"/>
                  </a:cubicBezTo>
                  <a:cubicBezTo>
                    <a:pt x="8424608" y="21941"/>
                    <a:pt x="8640777" y="-577"/>
                    <a:pt x="8838680" y="0"/>
                  </a:cubicBezTo>
                  <a:cubicBezTo>
                    <a:pt x="9036583" y="577"/>
                    <a:pt x="9206545" y="21238"/>
                    <a:pt x="9328765" y="0"/>
                  </a:cubicBezTo>
                  <a:cubicBezTo>
                    <a:pt x="9450985" y="-21238"/>
                    <a:pt x="10078144" y="-43101"/>
                    <a:pt x="10567592" y="0"/>
                  </a:cubicBezTo>
                  <a:cubicBezTo>
                    <a:pt x="11086086" y="7308"/>
                    <a:pt x="11673262" y="484042"/>
                    <a:pt x="11605747" y="1038155"/>
                  </a:cubicBezTo>
                  <a:cubicBezTo>
                    <a:pt x="11578784" y="1350959"/>
                    <a:pt x="11588082" y="1471135"/>
                    <a:pt x="11605747" y="1771763"/>
                  </a:cubicBezTo>
                  <a:cubicBezTo>
                    <a:pt x="11623412" y="2072391"/>
                    <a:pt x="11613911" y="2189550"/>
                    <a:pt x="11605747" y="2339270"/>
                  </a:cubicBezTo>
                  <a:cubicBezTo>
                    <a:pt x="11597583" y="2488990"/>
                    <a:pt x="11601822" y="2711718"/>
                    <a:pt x="11605747" y="3072878"/>
                  </a:cubicBezTo>
                  <a:cubicBezTo>
                    <a:pt x="11609672" y="3434038"/>
                    <a:pt x="11592245" y="3543678"/>
                    <a:pt x="11605747" y="3723436"/>
                  </a:cubicBezTo>
                  <a:cubicBezTo>
                    <a:pt x="11619249" y="3903194"/>
                    <a:pt x="11593864" y="4271486"/>
                    <a:pt x="11605747" y="4457043"/>
                  </a:cubicBezTo>
                  <a:cubicBezTo>
                    <a:pt x="11617630" y="4642600"/>
                    <a:pt x="11573613" y="4913025"/>
                    <a:pt x="11605747" y="5190651"/>
                  </a:cubicBezTo>
                  <a:cubicBezTo>
                    <a:pt x="11633491" y="5814762"/>
                    <a:pt x="11178364" y="6193480"/>
                    <a:pt x="10567592" y="6228806"/>
                  </a:cubicBezTo>
                  <a:cubicBezTo>
                    <a:pt x="10388013" y="6208613"/>
                    <a:pt x="10248285" y="6207799"/>
                    <a:pt x="10077507" y="6228806"/>
                  </a:cubicBezTo>
                  <a:cubicBezTo>
                    <a:pt x="9906729" y="6249813"/>
                    <a:pt x="9518969" y="6252257"/>
                    <a:pt x="9206244" y="6228806"/>
                  </a:cubicBezTo>
                  <a:cubicBezTo>
                    <a:pt x="8893519" y="6205355"/>
                    <a:pt x="8676664" y="6220828"/>
                    <a:pt x="8525570" y="6228806"/>
                  </a:cubicBezTo>
                  <a:cubicBezTo>
                    <a:pt x="8374476" y="6236784"/>
                    <a:pt x="8001903" y="6218500"/>
                    <a:pt x="7844896" y="6228806"/>
                  </a:cubicBezTo>
                  <a:cubicBezTo>
                    <a:pt x="7687889" y="6239112"/>
                    <a:pt x="7475578" y="6196408"/>
                    <a:pt x="7164222" y="6228806"/>
                  </a:cubicBezTo>
                  <a:cubicBezTo>
                    <a:pt x="6852866" y="6261204"/>
                    <a:pt x="6617296" y="6246572"/>
                    <a:pt x="6292959" y="6228806"/>
                  </a:cubicBezTo>
                  <a:cubicBezTo>
                    <a:pt x="5968622" y="6211040"/>
                    <a:pt x="5604452" y="6195944"/>
                    <a:pt x="5421696" y="6228806"/>
                  </a:cubicBezTo>
                  <a:cubicBezTo>
                    <a:pt x="5238940" y="6261668"/>
                    <a:pt x="4983257" y="6246988"/>
                    <a:pt x="4645728" y="6228806"/>
                  </a:cubicBezTo>
                  <a:cubicBezTo>
                    <a:pt x="4308199" y="6210624"/>
                    <a:pt x="4433692" y="6223826"/>
                    <a:pt x="4250937" y="6228806"/>
                  </a:cubicBezTo>
                  <a:cubicBezTo>
                    <a:pt x="4068182" y="6233786"/>
                    <a:pt x="3934698" y="6222997"/>
                    <a:pt x="3760851" y="6228806"/>
                  </a:cubicBezTo>
                  <a:cubicBezTo>
                    <a:pt x="3587004" y="6234615"/>
                    <a:pt x="3347061" y="6218135"/>
                    <a:pt x="2984883" y="6228806"/>
                  </a:cubicBezTo>
                  <a:cubicBezTo>
                    <a:pt x="2622705" y="6239477"/>
                    <a:pt x="2539596" y="6196348"/>
                    <a:pt x="2113620" y="6228806"/>
                  </a:cubicBezTo>
                  <a:cubicBezTo>
                    <a:pt x="1687644" y="6261264"/>
                    <a:pt x="1447667" y="6194899"/>
                    <a:pt x="1038155" y="6228806"/>
                  </a:cubicBezTo>
                  <a:cubicBezTo>
                    <a:pt x="536858" y="6268989"/>
                    <a:pt x="116171" y="5835211"/>
                    <a:pt x="0" y="5190651"/>
                  </a:cubicBezTo>
                  <a:cubicBezTo>
                    <a:pt x="-22526" y="5046684"/>
                    <a:pt x="-16995" y="4774017"/>
                    <a:pt x="0" y="4581618"/>
                  </a:cubicBezTo>
                  <a:cubicBezTo>
                    <a:pt x="16995" y="4389219"/>
                    <a:pt x="-7479" y="4172264"/>
                    <a:pt x="0" y="3931061"/>
                  </a:cubicBezTo>
                  <a:cubicBezTo>
                    <a:pt x="7479" y="3689858"/>
                    <a:pt x="4213" y="3460467"/>
                    <a:pt x="0" y="3322028"/>
                  </a:cubicBezTo>
                  <a:cubicBezTo>
                    <a:pt x="-4213" y="3183589"/>
                    <a:pt x="21344" y="2877357"/>
                    <a:pt x="0" y="2754520"/>
                  </a:cubicBezTo>
                  <a:cubicBezTo>
                    <a:pt x="-21344" y="2631683"/>
                    <a:pt x="-14120" y="2248043"/>
                    <a:pt x="0" y="1979387"/>
                  </a:cubicBezTo>
                  <a:cubicBezTo>
                    <a:pt x="14120" y="1710731"/>
                    <a:pt x="19297" y="1295108"/>
                    <a:pt x="0" y="1038155"/>
                  </a:cubicBezTo>
                  <a:close/>
                </a:path>
                <a:path w="11605747" h="6228806" stroke="0" extrusionOk="0">
                  <a:moveTo>
                    <a:pt x="0" y="1038155"/>
                  </a:moveTo>
                  <a:cubicBezTo>
                    <a:pt x="19264" y="543046"/>
                    <a:pt x="507615" y="45754"/>
                    <a:pt x="1038155" y="0"/>
                  </a:cubicBezTo>
                  <a:cubicBezTo>
                    <a:pt x="1221608" y="-2049"/>
                    <a:pt x="1325944" y="-15905"/>
                    <a:pt x="1528240" y="0"/>
                  </a:cubicBezTo>
                  <a:cubicBezTo>
                    <a:pt x="1730537" y="15905"/>
                    <a:pt x="1964559" y="-6407"/>
                    <a:pt x="2113620" y="0"/>
                  </a:cubicBezTo>
                  <a:cubicBezTo>
                    <a:pt x="2262681" y="6407"/>
                    <a:pt x="2457772" y="13902"/>
                    <a:pt x="2794294" y="0"/>
                  </a:cubicBezTo>
                  <a:cubicBezTo>
                    <a:pt x="3130816" y="-13902"/>
                    <a:pt x="3180893" y="30104"/>
                    <a:pt x="3474968" y="0"/>
                  </a:cubicBezTo>
                  <a:cubicBezTo>
                    <a:pt x="3769043" y="-30104"/>
                    <a:pt x="3941114" y="12941"/>
                    <a:pt x="4155642" y="0"/>
                  </a:cubicBezTo>
                  <a:cubicBezTo>
                    <a:pt x="4370170" y="-12941"/>
                    <a:pt x="4540922" y="2521"/>
                    <a:pt x="4836316" y="0"/>
                  </a:cubicBezTo>
                  <a:cubicBezTo>
                    <a:pt x="5131710" y="-2521"/>
                    <a:pt x="5357429" y="-27810"/>
                    <a:pt x="5612285" y="0"/>
                  </a:cubicBezTo>
                  <a:cubicBezTo>
                    <a:pt x="5867141" y="27810"/>
                    <a:pt x="5982684" y="-15013"/>
                    <a:pt x="6102370" y="0"/>
                  </a:cubicBezTo>
                  <a:cubicBezTo>
                    <a:pt x="6222056" y="15013"/>
                    <a:pt x="6356286" y="-12819"/>
                    <a:pt x="6497161" y="0"/>
                  </a:cubicBezTo>
                  <a:cubicBezTo>
                    <a:pt x="6638036" y="12819"/>
                    <a:pt x="6955471" y="-23582"/>
                    <a:pt x="7082541" y="0"/>
                  </a:cubicBezTo>
                  <a:cubicBezTo>
                    <a:pt x="7209611" y="23582"/>
                    <a:pt x="7456132" y="-7129"/>
                    <a:pt x="7572626" y="0"/>
                  </a:cubicBezTo>
                  <a:cubicBezTo>
                    <a:pt x="7689120" y="7129"/>
                    <a:pt x="8208835" y="-43211"/>
                    <a:pt x="8443889" y="0"/>
                  </a:cubicBezTo>
                  <a:cubicBezTo>
                    <a:pt x="8678943" y="43211"/>
                    <a:pt x="8713649" y="363"/>
                    <a:pt x="8838680" y="0"/>
                  </a:cubicBezTo>
                  <a:cubicBezTo>
                    <a:pt x="8963711" y="-363"/>
                    <a:pt x="9356407" y="-25984"/>
                    <a:pt x="9519354" y="0"/>
                  </a:cubicBezTo>
                  <a:cubicBezTo>
                    <a:pt x="9682301" y="25984"/>
                    <a:pt x="10077933" y="-4682"/>
                    <a:pt x="10567592" y="0"/>
                  </a:cubicBezTo>
                  <a:cubicBezTo>
                    <a:pt x="11165515" y="-124208"/>
                    <a:pt x="11556900" y="423002"/>
                    <a:pt x="11605747" y="1038155"/>
                  </a:cubicBezTo>
                  <a:cubicBezTo>
                    <a:pt x="11625657" y="1226782"/>
                    <a:pt x="11618317" y="1456720"/>
                    <a:pt x="11605747" y="1688713"/>
                  </a:cubicBezTo>
                  <a:cubicBezTo>
                    <a:pt x="11593177" y="1920706"/>
                    <a:pt x="11598443" y="2199742"/>
                    <a:pt x="11605747" y="2380795"/>
                  </a:cubicBezTo>
                  <a:cubicBezTo>
                    <a:pt x="11613051" y="2561848"/>
                    <a:pt x="11630766" y="2946549"/>
                    <a:pt x="11605747" y="3155928"/>
                  </a:cubicBezTo>
                  <a:cubicBezTo>
                    <a:pt x="11580728" y="3365307"/>
                    <a:pt x="11616038" y="3442096"/>
                    <a:pt x="11605747" y="3723436"/>
                  </a:cubicBezTo>
                  <a:cubicBezTo>
                    <a:pt x="11595456" y="4004776"/>
                    <a:pt x="11600794" y="4238391"/>
                    <a:pt x="11605747" y="4457043"/>
                  </a:cubicBezTo>
                  <a:cubicBezTo>
                    <a:pt x="11610700" y="4675695"/>
                    <a:pt x="11578935" y="4871373"/>
                    <a:pt x="11605747" y="5190651"/>
                  </a:cubicBezTo>
                  <a:cubicBezTo>
                    <a:pt x="11727908" y="5793458"/>
                    <a:pt x="11178255" y="6255833"/>
                    <a:pt x="10567592" y="6228806"/>
                  </a:cubicBezTo>
                  <a:cubicBezTo>
                    <a:pt x="10358273" y="6233559"/>
                    <a:pt x="9975732" y="6228070"/>
                    <a:pt x="9791624" y="6228806"/>
                  </a:cubicBezTo>
                  <a:cubicBezTo>
                    <a:pt x="9607516" y="6229542"/>
                    <a:pt x="9380241" y="6222576"/>
                    <a:pt x="9015655" y="6228806"/>
                  </a:cubicBezTo>
                  <a:cubicBezTo>
                    <a:pt x="8651069" y="6235036"/>
                    <a:pt x="8603584" y="6244546"/>
                    <a:pt x="8430275" y="6228806"/>
                  </a:cubicBezTo>
                  <a:cubicBezTo>
                    <a:pt x="8256966" y="6213066"/>
                    <a:pt x="8159843" y="6241143"/>
                    <a:pt x="8035484" y="6228806"/>
                  </a:cubicBezTo>
                  <a:cubicBezTo>
                    <a:pt x="7911125" y="6216469"/>
                    <a:pt x="7655240" y="6215942"/>
                    <a:pt x="7545399" y="6228806"/>
                  </a:cubicBezTo>
                  <a:cubicBezTo>
                    <a:pt x="7435559" y="6241670"/>
                    <a:pt x="7122901" y="6203942"/>
                    <a:pt x="6864725" y="6228806"/>
                  </a:cubicBezTo>
                  <a:cubicBezTo>
                    <a:pt x="6606549" y="6253670"/>
                    <a:pt x="6577079" y="6212711"/>
                    <a:pt x="6374640" y="6228806"/>
                  </a:cubicBezTo>
                  <a:cubicBezTo>
                    <a:pt x="6172201" y="6244901"/>
                    <a:pt x="6123428" y="6221211"/>
                    <a:pt x="5979849" y="6228806"/>
                  </a:cubicBezTo>
                  <a:cubicBezTo>
                    <a:pt x="5836270" y="6236401"/>
                    <a:pt x="5534848" y="6237720"/>
                    <a:pt x="5203880" y="6228806"/>
                  </a:cubicBezTo>
                  <a:cubicBezTo>
                    <a:pt x="4872912" y="6219892"/>
                    <a:pt x="4944996" y="6220203"/>
                    <a:pt x="4809089" y="6228806"/>
                  </a:cubicBezTo>
                  <a:cubicBezTo>
                    <a:pt x="4673182" y="6237409"/>
                    <a:pt x="4402815" y="6233832"/>
                    <a:pt x="4033121" y="6228806"/>
                  </a:cubicBezTo>
                  <a:cubicBezTo>
                    <a:pt x="3663427" y="6223780"/>
                    <a:pt x="3735454" y="6209913"/>
                    <a:pt x="3543036" y="6228806"/>
                  </a:cubicBezTo>
                  <a:cubicBezTo>
                    <a:pt x="3350618" y="6247699"/>
                    <a:pt x="2867922" y="6258267"/>
                    <a:pt x="2671773" y="6228806"/>
                  </a:cubicBezTo>
                  <a:cubicBezTo>
                    <a:pt x="2475624" y="6199345"/>
                    <a:pt x="2282611" y="6252848"/>
                    <a:pt x="2181687" y="6228806"/>
                  </a:cubicBezTo>
                  <a:cubicBezTo>
                    <a:pt x="2080763" y="6204764"/>
                    <a:pt x="1435536" y="6177014"/>
                    <a:pt x="1038155" y="6228806"/>
                  </a:cubicBezTo>
                  <a:cubicBezTo>
                    <a:pt x="439210" y="6101837"/>
                    <a:pt x="37511" y="5799201"/>
                    <a:pt x="0" y="5190651"/>
                  </a:cubicBezTo>
                  <a:cubicBezTo>
                    <a:pt x="-9178" y="4947921"/>
                    <a:pt x="-14742" y="4667204"/>
                    <a:pt x="0" y="4498568"/>
                  </a:cubicBezTo>
                  <a:cubicBezTo>
                    <a:pt x="14742" y="4329932"/>
                    <a:pt x="28922" y="4155588"/>
                    <a:pt x="0" y="3848011"/>
                  </a:cubicBezTo>
                  <a:cubicBezTo>
                    <a:pt x="-28922" y="3540434"/>
                    <a:pt x="-3202" y="3462002"/>
                    <a:pt x="0" y="3155928"/>
                  </a:cubicBezTo>
                  <a:cubicBezTo>
                    <a:pt x="3202" y="2849854"/>
                    <a:pt x="8914" y="2676889"/>
                    <a:pt x="0" y="2380795"/>
                  </a:cubicBezTo>
                  <a:cubicBezTo>
                    <a:pt x="-8914" y="2084701"/>
                    <a:pt x="-6538" y="1987771"/>
                    <a:pt x="0" y="1771763"/>
                  </a:cubicBezTo>
                  <a:cubicBezTo>
                    <a:pt x="6538" y="1555755"/>
                    <a:pt x="8786" y="1195030"/>
                    <a:pt x="0" y="1038155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  <a:extLst>
                <a:ext uri="{C807C97D-BFC1-408E-A445-0C87EB9F89A2}">
                  <ask:lineSketchStyleProps xmlns:ask="http://schemas.microsoft.com/office/drawing/2018/sketchyshapes" sd="958516623">
                    <a:prstGeom prst="round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299E8729-89D5-8B5D-7C08-95777989F8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57" t="3897" r="72099" b="65660"/>
            <a:stretch>
              <a:fillRect/>
            </a:stretch>
          </p:blipFill>
          <p:spPr>
            <a:xfrm>
              <a:off x="10478248" y="227812"/>
              <a:ext cx="1420625" cy="991156"/>
            </a:xfrm>
            <a:prstGeom prst="rect">
              <a:avLst/>
            </a:prstGeom>
            <a:grpFill/>
          </p:spPr>
        </p:pic>
        <p:pic>
          <p:nvPicPr>
            <p:cNvPr id="8" name="图片 33">
              <a:extLst>
                <a:ext uri="{FF2B5EF4-FFF2-40B4-BE49-F238E27FC236}">
                  <a16:creationId xmlns:a16="http://schemas.microsoft.com/office/drawing/2014/main" id="{81555366-B7BC-F398-B442-21630D079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890" y="401382"/>
              <a:ext cx="837560" cy="1149417"/>
            </a:xfrm>
            <a:prstGeom prst="rect">
              <a:avLst/>
            </a:prstGeom>
            <a:grpFill/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BCE2682-E0E3-1A27-3E28-678C3295D9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526" y="1682150"/>
            <a:ext cx="3223847" cy="3300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2AA7F55-ABBC-8B55-D547-CD39DA2D9D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352" y="1653145"/>
            <a:ext cx="3223847" cy="3300867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536862B-BC3E-9B9E-8416-A0253425772E}"/>
              </a:ext>
            </a:extLst>
          </p:cNvPr>
          <p:cNvCxnSpPr>
            <a:cxnSpLocks/>
          </p:cNvCxnSpPr>
          <p:nvPr/>
        </p:nvCxnSpPr>
        <p:spPr>
          <a:xfrm flipH="1">
            <a:off x="9456399" y="1947454"/>
            <a:ext cx="7549" cy="468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3417835-C2CF-461B-A781-388913687055}"/>
              </a:ext>
            </a:extLst>
          </p:cNvPr>
          <p:cNvCxnSpPr>
            <a:cxnSpLocks/>
          </p:cNvCxnSpPr>
          <p:nvPr/>
        </p:nvCxnSpPr>
        <p:spPr>
          <a:xfrm flipH="1">
            <a:off x="3176954" y="1646151"/>
            <a:ext cx="7549" cy="456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39007C-4D42-58A5-036C-D8D348A8DE0E}"/>
              </a:ext>
            </a:extLst>
          </p:cNvPr>
          <p:cNvCxnSpPr>
            <a:cxnSpLocks/>
          </p:cNvCxnSpPr>
          <p:nvPr/>
        </p:nvCxnSpPr>
        <p:spPr>
          <a:xfrm>
            <a:off x="3974124" y="1440868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12FDC5-BFF3-066C-2427-7E8371C55A41}"/>
              </a:ext>
            </a:extLst>
          </p:cNvPr>
          <p:cNvCxnSpPr>
            <a:cxnSpLocks/>
          </p:cNvCxnSpPr>
          <p:nvPr/>
        </p:nvCxnSpPr>
        <p:spPr>
          <a:xfrm>
            <a:off x="4808172" y="1667491"/>
            <a:ext cx="0" cy="40224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0F1BDDE-05F7-5D72-0750-C90FFA3FA084}"/>
              </a:ext>
            </a:extLst>
          </p:cNvPr>
          <p:cNvCxnSpPr>
            <a:cxnSpLocks/>
          </p:cNvCxnSpPr>
          <p:nvPr/>
        </p:nvCxnSpPr>
        <p:spPr>
          <a:xfrm>
            <a:off x="7139354" y="1663330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D3265F-7401-935A-C8CA-A515A3225EB8}"/>
              </a:ext>
            </a:extLst>
          </p:cNvPr>
          <p:cNvCxnSpPr>
            <a:cxnSpLocks/>
          </p:cNvCxnSpPr>
          <p:nvPr/>
        </p:nvCxnSpPr>
        <p:spPr>
          <a:xfrm>
            <a:off x="7983415" y="1460430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59ADE4-895B-435B-6904-AA7401D4A22C}"/>
              </a:ext>
            </a:extLst>
          </p:cNvPr>
          <p:cNvCxnSpPr>
            <a:cxnSpLocks/>
          </p:cNvCxnSpPr>
          <p:nvPr/>
        </p:nvCxnSpPr>
        <p:spPr>
          <a:xfrm>
            <a:off x="8733692" y="1624811"/>
            <a:ext cx="0" cy="44492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7537BBC-AE9B-34F4-0800-442606378FBF}"/>
              </a:ext>
            </a:extLst>
          </p:cNvPr>
          <p:cNvCxnSpPr>
            <a:cxnSpLocks/>
          </p:cNvCxnSpPr>
          <p:nvPr/>
        </p:nvCxnSpPr>
        <p:spPr>
          <a:xfrm>
            <a:off x="9143117" y="2181916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70EA9D-DA72-91DB-2BFE-B4A3CDBBF9C6}"/>
              </a:ext>
            </a:extLst>
          </p:cNvPr>
          <p:cNvCxnSpPr>
            <a:cxnSpLocks/>
          </p:cNvCxnSpPr>
          <p:nvPr/>
        </p:nvCxnSpPr>
        <p:spPr>
          <a:xfrm>
            <a:off x="3493477" y="2069735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739A51-5C2D-ED7D-69DA-77BCDFC1A613}"/>
              </a:ext>
            </a:extLst>
          </p:cNvPr>
          <p:cNvCxnSpPr>
            <a:cxnSpLocks/>
          </p:cNvCxnSpPr>
          <p:nvPr/>
        </p:nvCxnSpPr>
        <p:spPr>
          <a:xfrm>
            <a:off x="4337538" y="2001200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08C955F-5B0F-54E9-CF40-945EC075F64D}"/>
              </a:ext>
            </a:extLst>
          </p:cNvPr>
          <p:cNvCxnSpPr>
            <a:cxnSpLocks/>
          </p:cNvCxnSpPr>
          <p:nvPr/>
        </p:nvCxnSpPr>
        <p:spPr>
          <a:xfrm>
            <a:off x="7526215" y="2007215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2A2FB3D-6C2F-BF52-484F-B7827E211852}"/>
              </a:ext>
            </a:extLst>
          </p:cNvPr>
          <p:cNvCxnSpPr>
            <a:cxnSpLocks/>
          </p:cNvCxnSpPr>
          <p:nvPr/>
        </p:nvCxnSpPr>
        <p:spPr>
          <a:xfrm>
            <a:off x="8405446" y="2001200"/>
            <a:ext cx="0" cy="2444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04C1580-001D-CBB9-90BD-64BD87CAD5DD}"/>
              </a:ext>
            </a:extLst>
          </p:cNvPr>
          <p:cNvGrpSpPr/>
          <p:nvPr/>
        </p:nvGrpSpPr>
        <p:grpSpPr>
          <a:xfrm>
            <a:off x="9232469" y="1572114"/>
            <a:ext cx="481616" cy="523220"/>
            <a:chOff x="2289553" y="1842126"/>
            <a:chExt cx="481616" cy="52322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2F24E6E-1EAD-9F08-847F-F64FB35B5DC8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A6F2974-180B-1B57-8BBE-8D91E7F4F2D1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6035F52-E489-30E1-1328-20FAB913D34C}"/>
              </a:ext>
            </a:extLst>
          </p:cNvPr>
          <p:cNvGrpSpPr/>
          <p:nvPr/>
        </p:nvGrpSpPr>
        <p:grpSpPr>
          <a:xfrm>
            <a:off x="8456241" y="998921"/>
            <a:ext cx="481616" cy="523220"/>
            <a:chOff x="2289553" y="1842126"/>
            <a:chExt cx="481616" cy="523220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CFA0922-B8FB-E937-188D-2153C80D7E7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339BEA4-2176-1973-7B9E-79F2E2BBDC73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18B0C2D-793A-7EDC-175B-9EA0097BE1F6}"/>
              </a:ext>
            </a:extLst>
          </p:cNvPr>
          <p:cNvGrpSpPr/>
          <p:nvPr/>
        </p:nvGrpSpPr>
        <p:grpSpPr>
          <a:xfrm>
            <a:off x="7738213" y="894689"/>
            <a:ext cx="481616" cy="523220"/>
            <a:chOff x="2289553" y="1842126"/>
            <a:chExt cx="481616" cy="5232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0E208B9-746F-B006-4E71-97BA8AE5C6A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5C00112-397E-569C-8C8C-79ABBFCF305D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CE586D3-D0DB-C56F-2AA2-9655C9DA67ED}"/>
              </a:ext>
            </a:extLst>
          </p:cNvPr>
          <p:cNvGrpSpPr/>
          <p:nvPr/>
        </p:nvGrpSpPr>
        <p:grpSpPr>
          <a:xfrm>
            <a:off x="4577377" y="1086834"/>
            <a:ext cx="481616" cy="523220"/>
            <a:chOff x="2289553" y="1842126"/>
            <a:chExt cx="481616" cy="523220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5EB35F3-96C0-50FF-95BA-D217B996E864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6A1D681-4040-3E88-3B48-6CEB149338ED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8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E2DD53-99F8-77C3-C67A-5C19289F7231}"/>
              </a:ext>
            </a:extLst>
          </p:cNvPr>
          <p:cNvGrpSpPr/>
          <p:nvPr/>
        </p:nvGrpSpPr>
        <p:grpSpPr>
          <a:xfrm>
            <a:off x="6904440" y="1099822"/>
            <a:ext cx="481616" cy="523220"/>
            <a:chOff x="2289553" y="1842126"/>
            <a:chExt cx="481616" cy="523220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D90011F-7F5F-29B6-DEE3-BF4FA74DBEDB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4974D19-3D16-24B3-1D13-AB8AE0AA9BF6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7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878DC7-CE0A-41B8-AB4B-D472D10BAAE0}"/>
              </a:ext>
            </a:extLst>
          </p:cNvPr>
          <p:cNvGrpSpPr/>
          <p:nvPr/>
        </p:nvGrpSpPr>
        <p:grpSpPr>
          <a:xfrm>
            <a:off x="3671502" y="841213"/>
            <a:ext cx="573964" cy="523220"/>
            <a:chOff x="2253485" y="1828986"/>
            <a:chExt cx="573964" cy="523220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6956219B-E962-7625-E6C6-0A560F0E3CE0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B10D3A6-2E47-AEA2-3CDA-1D086F1B94D3}"/>
                </a:ext>
              </a:extLst>
            </p:cNvPr>
            <p:cNvSpPr txBox="1"/>
            <p:nvPr/>
          </p:nvSpPr>
          <p:spPr>
            <a:xfrm>
              <a:off x="2253485" y="1828986"/>
              <a:ext cx="573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10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2F5FF4E-51C9-4220-98C9-FBE44B6EEBA3}"/>
              </a:ext>
            </a:extLst>
          </p:cNvPr>
          <p:cNvGrpSpPr/>
          <p:nvPr/>
        </p:nvGrpSpPr>
        <p:grpSpPr>
          <a:xfrm>
            <a:off x="2896478" y="1044143"/>
            <a:ext cx="573964" cy="523220"/>
            <a:chOff x="2253485" y="1828986"/>
            <a:chExt cx="573964" cy="52322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4EC843A-E3F6-9A84-664C-2568BA5AAD21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765612E-EF69-B7B1-F9DD-3C6D742DEE81}"/>
                </a:ext>
              </a:extLst>
            </p:cNvPr>
            <p:cNvSpPr txBox="1"/>
            <p:nvPr/>
          </p:nvSpPr>
          <p:spPr>
            <a:xfrm>
              <a:off x="2253485" y="1828986"/>
              <a:ext cx="5739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12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8B6E44C-F43D-4378-BE0E-29BC58EB58E3}"/>
              </a:ext>
            </a:extLst>
          </p:cNvPr>
          <p:cNvGrpSpPr/>
          <p:nvPr/>
        </p:nvGrpSpPr>
        <p:grpSpPr>
          <a:xfrm>
            <a:off x="8890585" y="2364272"/>
            <a:ext cx="481616" cy="523220"/>
            <a:chOff x="2289553" y="1842126"/>
            <a:chExt cx="481616" cy="523220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9751FEA-60B6-0945-EE08-050A1C5B9CF9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7E9E8D69-96A6-95D8-07D3-78644D2B5E33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2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B727643-BE61-EEFE-96EA-60BEB551FB47}"/>
              </a:ext>
            </a:extLst>
          </p:cNvPr>
          <p:cNvGrpSpPr/>
          <p:nvPr/>
        </p:nvGrpSpPr>
        <p:grpSpPr>
          <a:xfrm>
            <a:off x="3215509" y="2247603"/>
            <a:ext cx="692283" cy="523220"/>
            <a:chOff x="2252393" y="1831607"/>
            <a:chExt cx="692283" cy="52322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9E841E0-CC23-C12F-DC74-5BC090E8FAE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4A2BCF6-048C-3965-35B7-C768C1F45032}"/>
                </a:ext>
              </a:extLst>
            </p:cNvPr>
            <p:cNvSpPr txBox="1"/>
            <p:nvPr/>
          </p:nvSpPr>
          <p:spPr>
            <a:xfrm>
              <a:off x="2252393" y="1831607"/>
              <a:ext cx="6922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11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4A20F0E-00F0-372D-A5FB-E5EA1A6B236F}"/>
              </a:ext>
            </a:extLst>
          </p:cNvPr>
          <p:cNvGrpSpPr/>
          <p:nvPr/>
        </p:nvGrpSpPr>
        <p:grpSpPr>
          <a:xfrm>
            <a:off x="4071582" y="2211769"/>
            <a:ext cx="481616" cy="523220"/>
            <a:chOff x="2289553" y="1842126"/>
            <a:chExt cx="481616" cy="52322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FD1B580-8628-4956-53AE-E012959714EC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8DFBD28-52B2-B7B9-AEC7-D75361E8ACCE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9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6BA336D-E7BC-7A67-5764-E282E1EEC36E}"/>
              </a:ext>
            </a:extLst>
          </p:cNvPr>
          <p:cNvGrpSpPr/>
          <p:nvPr/>
        </p:nvGrpSpPr>
        <p:grpSpPr>
          <a:xfrm>
            <a:off x="7285407" y="2225777"/>
            <a:ext cx="481616" cy="523220"/>
            <a:chOff x="2289553" y="1842126"/>
            <a:chExt cx="481616" cy="52322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6ACDFFD3-904C-BA8E-4A9C-300599AC25D5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56F7109-D032-5496-B489-BB0D7A8C1DEE}"/>
                </a:ext>
              </a:extLst>
            </p:cNvPr>
            <p:cNvSpPr txBox="1"/>
            <p:nvPr/>
          </p:nvSpPr>
          <p:spPr>
            <a:xfrm>
              <a:off x="2369776" y="1842126"/>
              <a:ext cx="3084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6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9A67299-F692-2D4A-1E44-788987D8F99B}"/>
              </a:ext>
            </a:extLst>
          </p:cNvPr>
          <p:cNvGrpSpPr/>
          <p:nvPr/>
        </p:nvGrpSpPr>
        <p:grpSpPr>
          <a:xfrm>
            <a:off x="8163340" y="2154628"/>
            <a:ext cx="623546" cy="523220"/>
            <a:chOff x="2289553" y="1828846"/>
            <a:chExt cx="623546" cy="52322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089A9D6-2D6C-137E-5757-1D152E3AC393}"/>
                </a:ext>
              </a:extLst>
            </p:cNvPr>
            <p:cNvSpPr txBox="1"/>
            <p:nvPr/>
          </p:nvSpPr>
          <p:spPr>
            <a:xfrm>
              <a:off x="2289553" y="1856134"/>
              <a:ext cx="481616" cy="468924"/>
            </a:xfrm>
            <a:prstGeom prst="ellips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endParaRPr lang="en-VN" sz="24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0C0AE5D-51E1-B104-422B-D71A640ADBC8}"/>
                </a:ext>
              </a:extLst>
            </p:cNvPr>
            <p:cNvSpPr txBox="1"/>
            <p:nvPr/>
          </p:nvSpPr>
          <p:spPr>
            <a:xfrm>
              <a:off x="2359674" y="1828846"/>
              <a:ext cx="5534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  <a:endParaRPr lang="en-VN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7F74F2CB-7D80-A9C5-7FFD-ED4DC3046A83}"/>
              </a:ext>
            </a:extLst>
          </p:cNvPr>
          <p:cNvSpPr txBox="1"/>
          <p:nvPr/>
        </p:nvSpPr>
        <p:spPr>
          <a:xfrm>
            <a:off x="7401388" y="5019874"/>
            <a:ext cx="229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VN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 trái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09AD5FD-B7B7-736D-F033-74D94848BD5B}"/>
              </a:ext>
            </a:extLst>
          </p:cNvPr>
          <p:cNvSpPr txBox="1"/>
          <p:nvPr/>
        </p:nvSpPr>
        <p:spPr>
          <a:xfrm>
            <a:off x="3212521" y="5130693"/>
            <a:ext cx="229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VN" sz="28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ay phải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93778BA-E9B9-9F46-44DB-74EA58477D7C}"/>
              </a:ext>
            </a:extLst>
          </p:cNvPr>
          <p:cNvSpPr txBox="1"/>
          <p:nvPr/>
        </p:nvSpPr>
        <p:spPr>
          <a:xfrm>
            <a:off x="884904" y="166475"/>
            <a:ext cx="98809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tay</a:t>
            </a:r>
            <a:endParaRPr lang="en-US" alt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2CC9AF0-0358-3816-183B-0244F370A7B7}"/>
              </a:ext>
            </a:extLst>
          </p:cNvPr>
          <p:cNvSpPr txBox="1"/>
          <p:nvPr/>
        </p:nvSpPr>
        <p:spPr>
          <a:xfrm>
            <a:off x="2494897" y="5865983"/>
            <a:ext cx="921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Tháng 2 có 28 ngày (năm nhuận có 29 ngày)</a:t>
            </a:r>
          </a:p>
        </p:txBody>
      </p:sp>
    </p:spTree>
    <p:extLst>
      <p:ext uri="{BB962C8B-B14F-4D97-AF65-F5344CB8AC3E}">
        <p14:creationId xmlns:p14="http://schemas.microsoft.com/office/powerpoint/2010/main" val="21645783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F20AD43-C14B-4D53-BF83-39D4D5D276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5" b="94149" l="9985" r="89998">
                        <a14:foregroundMark x1="43024" y1="25438" x2="40840" y2="33206"/>
                        <a14:foregroundMark x1="53359" y1="24621" x2="54442" y2="32922"/>
                        <a14:foregroundMark x1="54442" y1="32922" x2="54442" y2="32922"/>
                        <a14:foregroundMark x1="40840" y1="27205" x2="40840" y2="27205"/>
                        <a14:foregroundMark x1="42607" y1="26538" x2="41107" y2="32522"/>
                        <a14:foregroundMark x1="55126" y1="26938" x2="55676" y2="30755"/>
                        <a14:foregroundMark x1="36206" y1="51292" x2="43291" y2="50075"/>
                        <a14:foregroundMark x1="43291" y1="50075" x2="43291" y2="50075"/>
                        <a14:foregroundMark x1="40423" y1="26804" x2="38940" y2="31839"/>
                        <a14:foregroundMark x1="46691" y1="33606" x2="48591" y2="35639"/>
                        <a14:foregroundMark x1="48591" y1="50075" x2="48325" y2="54292"/>
                        <a14:foregroundMark x1="48812" y1="92124" x2="55093" y2="94149"/>
                        <a14:foregroundMark x1="47095" y1="91571" x2="48104" y2="91896"/>
                        <a14:foregroundMark x1="39890" y1="89248" x2="46676" y2="91436"/>
                        <a14:foregroundMark x1="55093" y1="94149" x2="55393" y2="94149"/>
                        <a14:backgroundMark x1="47775" y1="91699" x2="47908" y2="92782"/>
                        <a14:backgroundMark x1="48458" y1="91432" x2="48458" y2="92932"/>
                        <a14:backgroundMark x1="46691" y1="91432" x2="47091" y2="92932"/>
                        <a14:backgroundMark x1="55393" y1="93882" x2="55393" y2="9388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2162" y="-398445"/>
            <a:ext cx="7940351" cy="7940351"/>
          </a:xfrm>
          <a:prstGeom prst="rect">
            <a:avLst/>
          </a:prstGeom>
        </p:spPr>
      </p:pic>
      <p:pic>
        <p:nvPicPr>
          <p:cNvPr id="3" name="Picture 2" descr="A yellow and blue letters&#10;&#10;Description automatically generated">
            <a:extLst>
              <a:ext uri="{FF2B5EF4-FFF2-40B4-BE49-F238E27FC236}">
                <a16:creationId xmlns:a16="http://schemas.microsoft.com/office/drawing/2014/main" id="{F3EE0C7B-25CD-687D-5287-9F4AF990B6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265">
            <a:off x="2665564" y="2489200"/>
            <a:ext cx="6173636" cy="215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888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SlidesMania">
  <a:themeElements>
    <a:clrScheme name="Simple Light">
      <a:dk1>
        <a:srgbClr val="072162"/>
      </a:dk1>
      <a:lt1>
        <a:srgbClr val="FCD75E"/>
      </a:lt1>
      <a:dk2>
        <a:srgbClr val="171717"/>
      </a:dk2>
      <a:lt2>
        <a:srgbClr val="FFFFFF"/>
      </a:lt2>
      <a:accent1>
        <a:srgbClr val="1D69B4"/>
      </a:accent1>
      <a:accent2>
        <a:srgbClr val="F1C232"/>
      </a:accent2>
      <a:accent3>
        <a:srgbClr val="7CAA23"/>
      </a:accent3>
      <a:accent4>
        <a:srgbClr val="FF4824"/>
      </a:accent4>
      <a:accent5>
        <a:srgbClr val="4775E7"/>
      </a:accent5>
      <a:accent6>
        <a:srgbClr val="C830C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430</Words>
  <Application>Microsoft Office PowerPoint</Application>
  <PresentationFormat>Widescreen</PresentationFormat>
  <Paragraphs>114</Paragraphs>
  <Slides>15</Slides>
  <Notes>14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32" baseType="lpstr">
      <vt:lpstr>等线</vt:lpstr>
      <vt:lpstr>等线 Light</vt:lpstr>
      <vt:lpstr>微软雅黑</vt:lpstr>
      <vt:lpstr>Abril Fatface</vt:lpstr>
      <vt:lpstr>Aldrich</vt:lpstr>
      <vt:lpstr>Arial</vt:lpstr>
      <vt:lpstr>Calibri</vt:lpstr>
      <vt:lpstr>Cambria</vt:lpstr>
      <vt:lpstr>Cambria Math</vt:lpstr>
      <vt:lpstr>Griffy</vt:lpstr>
      <vt:lpstr>SVN-Wallington</vt:lpstr>
      <vt:lpstr>Times New Roman</vt:lpstr>
      <vt:lpstr>自定义设计方案</vt:lpstr>
      <vt:lpstr>SlidesMania</vt:lpstr>
      <vt:lpstr>1_SlidesMania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Administrator</cp:lastModifiedBy>
  <cp:revision>72</cp:revision>
  <dcterms:created xsi:type="dcterms:W3CDTF">2021-07-24T01:07:49Z</dcterms:created>
  <dcterms:modified xsi:type="dcterms:W3CDTF">2026-03-12T08:43:37Z</dcterms:modified>
</cp:coreProperties>
</file>