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26"/>
  </p:notesMasterIdLst>
  <p:sldIdLst>
    <p:sldId id="351" r:id="rId3"/>
    <p:sldId id="257" r:id="rId4"/>
    <p:sldId id="355" r:id="rId5"/>
    <p:sldId id="319" r:id="rId6"/>
    <p:sldId id="262" r:id="rId7"/>
    <p:sldId id="260" r:id="rId8"/>
    <p:sldId id="356" r:id="rId9"/>
    <p:sldId id="332" r:id="rId10"/>
    <p:sldId id="357" r:id="rId11"/>
    <p:sldId id="316" r:id="rId12"/>
    <p:sldId id="333" r:id="rId13"/>
    <p:sldId id="317" r:id="rId14"/>
    <p:sldId id="318" r:id="rId15"/>
    <p:sldId id="334" r:id="rId16"/>
    <p:sldId id="358" r:id="rId17"/>
    <p:sldId id="359" r:id="rId18"/>
    <p:sldId id="361" r:id="rId19"/>
    <p:sldId id="360" r:id="rId20"/>
    <p:sldId id="362" r:id="rId21"/>
    <p:sldId id="364" r:id="rId22"/>
    <p:sldId id="363" r:id="rId23"/>
    <p:sldId id="339" r:id="rId24"/>
    <p:sldId id="35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7" d="100"/>
          <a:sy n="57" d="100"/>
        </p:scale>
        <p:origin x="101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C21699-34E7-44A6-96CB-723E0F62335B}" type="datetimeFigureOut">
              <a:rPr lang="en-US" smtClean="0"/>
              <a:t>3/12/2026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9EB6E3-6720-457A-9D19-1B7B5C014610}" type="slidenum">
              <a:rPr lang="en-US" smtClean="0"/>
              <a:t>‹#›</a:t>
            </a:fld>
            <a:endParaRPr lang="en-US"/>
          </a:p>
        </p:txBody>
      </p:sp>
    </p:spTree>
    <p:extLst>
      <p:ext uri="{BB962C8B-B14F-4D97-AF65-F5344CB8AC3E}">
        <p14:creationId xmlns:p14="http://schemas.microsoft.com/office/powerpoint/2010/main" val="3308776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4890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3533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8310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1030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9"/>
        <p:cNvGrpSpPr/>
        <p:nvPr/>
      </p:nvGrpSpPr>
      <p:grpSpPr>
        <a:xfrm>
          <a:off x="0" y="0"/>
          <a:ext cx="0" cy="0"/>
          <a:chOff x="0" y="0"/>
          <a:chExt cx="0" cy="0"/>
        </a:xfrm>
      </p:grpSpPr>
      <p:sp>
        <p:nvSpPr>
          <p:cNvPr id="2350" name="Google Shape;2350;gf929e0abba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1" name="Google Shape;2351;gf929e0abba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2204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5096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Hương</a:t>
            </a:r>
            <a:r>
              <a:rPr lang="en-US" dirty="0"/>
              <a:t> </a:t>
            </a:r>
            <a:r>
              <a:rPr lang="en-US" dirty="0" err="1"/>
              <a:t>Thảo</a:t>
            </a:r>
            <a:r>
              <a:rPr lang="en-US" dirty="0"/>
              <a:t> – </a:t>
            </a:r>
            <a:r>
              <a:rPr lang="en-US" dirty="0" err="1"/>
              <a:t>Zalo</a:t>
            </a:r>
            <a:r>
              <a:rPr lang="en-US"/>
              <a:t> 0972115126</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0298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3751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1"/>
        <p:cNvGrpSpPr/>
        <p:nvPr/>
      </p:nvGrpSpPr>
      <p:grpSpPr>
        <a:xfrm>
          <a:off x="0" y="0"/>
          <a:ext cx="0" cy="0"/>
          <a:chOff x="0" y="0"/>
          <a:chExt cx="0" cy="0"/>
        </a:xfrm>
      </p:grpSpPr>
      <p:sp>
        <p:nvSpPr>
          <p:cNvPr id="2442" name="Google Shape;2442;ge1d838b627_4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3" name="Google Shape;2443;ge1d838b627_4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9731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4303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1"/>
        <p:cNvGrpSpPr/>
        <p:nvPr/>
      </p:nvGrpSpPr>
      <p:grpSpPr>
        <a:xfrm>
          <a:off x="0" y="0"/>
          <a:ext cx="0" cy="0"/>
          <a:chOff x="0" y="0"/>
          <a:chExt cx="0" cy="0"/>
        </a:xfrm>
      </p:grpSpPr>
      <p:sp>
        <p:nvSpPr>
          <p:cNvPr id="2442" name="Google Shape;2442;ge1d838b627_4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3" name="Google Shape;2443;ge1d838b627_4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54844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107" name="图片 7">
            <a:extLst>
              <a:ext uri="{FF2B5EF4-FFF2-40B4-BE49-F238E27FC236}">
                <a16:creationId xmlns:a16="http://schemas.microsoft.com/office/drawing/2014/main" id="{D61C713A-DAA7-4D40-9D8E-D8A8AC5A73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grpSp>
        <p:nvGrpSpPr>
          <p:cNvPr id="9" name="Google Shape;9;p2"/>
          <p:cNvGrpSpPr/>
          <p:nvPr/>
        </p:nvGrpSpPr>
        <p:grpSpPr>
          <a:xfrm flipH="1">
            <a:off x="-2" y="271295"/>
            <a:ext cx="12191924" cy="6406981"/>
            <a:chOff x="-2" y="203471"/>
            <a:chExt cx="9143943" cy="4805236"/>
          </a:xfrm>
        </p:grpSpPr>
        <p:sp>
          <p:nvSpPr>
            <p:cNvPr id="10" name="Google Shape;10;p2"/>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86306" y="32026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2"/>
          <p:cNvSpPr/>
          <p:nvPr/>
        </p:nvSpPr>
        <p:spPr>
          <a:xfrm>
            <a:off x="1424737" y="189014"/>
            <a:ext cx="356384" cy="36883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2"/>
          <p:cNvSpPr/>
          <p:nvPr/>
        </p:nvSpPr>
        <p:spPr>
          <a:xfrm rot="-1051434">
            <a:off x="9829345" y="62271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06781" y="2387927"/>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2"/>
          <p:cNvSpPr txBox="1">
            <a:spLocks noGrp="1"/>
          </p:cNvSpPr>
          <p:nvPr>
            <p:ph type="ctrTitle"/>
          </p:nvPr>
        </p:nvSpPr>
        <p:spPr>
          <a:xfrm>
            <a:off x="950967" y="1885633"/>
            <a:ext cx="5996000" cy="26148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93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44" name="Google Shape;144;p2"/>
          <p:cNvSpPr txBox="1">
            <a:spLocks noGrp="1"/>
          </p:cNvSpPr>
          <p:nvPr>
            <p:ph type="subTitle" idx="1"/>
          </p:nvPr>
        </p:nvSpPr>
        <p:spPr>
          <a:xfrm>
            <a:off x="950967" y="4499967"/>
            <a:ext cx="5792800" cy="4724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atin typeface="Montserrat Medium"/>
                <a:ea typeface="Montserrat Medium"/>
                <a:cs typeface="Montserrat Medium"/>
                <a:sym typeface="Montserrat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923144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261"/>
        <p:cNvGrpSpPr/>
        <p:nvPr/>
      </p:nvGrpSpPr>
      <p:grpSpPr>
        <a:xfrm>
          <a:off x="0" y="0"/>
          <a:ext cx="0" cy="0"/>
          <a:chOff x="0" y="0"/>
          <a:chExt cx="0" cy="0"/>
        </a:xfrm>
      </p:grpSpPr>
      <p:grpSp>
        <p:nvGrpSpPr>
          <p:cNvPr id="1262" name="Google Shape;1262;p21"/>
          <p:cNvGrpSpPr/>
          <p:nvPr/>
        </p:nvGrpSpPr>
        <p:grpSpPr>
          <a:xfrm flipH="1">
            <a:off x="-2" y="-2"/>
            <a:ext cx="12191924" cy="6678279"/>
            <a:chOff x="-2" y="-2"/>
            <a:chExt cx="9143943" cy="5008709"/>
          </a:xfrm>
        </p:grpSpPr>
        <p:sp>
          <p:nvSpPr>
            <p:cNvPr id="1263" name="Google Shape;1263;p2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2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2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2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2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2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6" name="Google Shape;1336;p21"/>
          <p:cNvGrpSpPr/>
          <p:nvPr/>
        </p:nvGrpSpPr>
        <p:grpSpPr>
          <a:xfrm rot="10800000">
            <a:off x="114300" y="4058624"/>
            <a:ext cx="1028955" cy="1488473"/>
            <a:chOff x="497350" y="-655197"/>
            <a:chExt cx="771716" cy="1116355"/>
          </a:xfrm>
        </p:grpSpPr>
        <p:sp>
          <p:nvSpPr>
            <p:cNvPr id="1337" name="Google Shape;1337;p21"/>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1"/>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1"/>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1"/>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1"/>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1"/>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1"/>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1"/>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5" name="Google Shape;1345;p21"/>
          <p:cNvGrpSpPr/>
          <p:nvPr/>
        </p:nvGrpSpPr>
        <p:grpSpPr>
          <a:xfrm rot="3868209">
            <a:off x="1111483" y="5866397"/>
            <a:ext cx="850908" cy="796495"/>
            <a:chOff x="1337242" y="-1974437"/>
            <a:chExt cx="638153" cy="597345"/>
          </a:xfrm>
        </p:grpSpPr>
        <p:sp>
          <p:nvSpPr>
            <p:cNvPr id="1346" name="Google Shape;1346;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7" name="Google Shape;1357;p21"/>
          <p:cNvGrpSpPr/>
          <p:nvPr/>
        </p:nvGrpSpPr>
        <p:grpSpPr>
          <a:xfrm rot="10800000" flipH="1">
            <a:off x="10719715" y="5825339"/>
            <a:ext cx="1179283" cy="878615"/>
            <a:chOff x="8054181" y="220421"/>
            <a:chExt cx="884462" cy="658961"/>
          </a:xfrm>
        </p:grpSpPr>
        <p:sp>
          <p:nvSpPr>
            <p:cNvPr id="1358" name="Google Shape;1358;p2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0" name="Google Shape;1360;p21"/>
          <p:cNvSpPr/>
          <p:nvPr/>
        </p:nvSpPr>
        <p:spPr>
          <a:xfrm rot="10800000">
            <a:off x="254683" y="6129597"/>
            <a:ext cx="356384" cy="36883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1" name="Google Shape;1361;p21"/>
          <p:cNvSpPr/>
          <p:nvPr/>
        </p:nvSpPr>
        <p:spPr>
          <a:xfrm rot="10800000">
            <a:off x="11492570" y="5275513"/>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62" name="Google Shape;1362;p21"/>
          <p:cNvGrpSpPr/>
          <p:nvPr/>
        </p:nvGrpSpPr>
        <p:grpSpPr>
          <a:xfrm rot="-4218019">
            <a:off x="11150409" y="3822872"/>
            <a:ext cx="850896" cy="796483"/>
            <a:chOff x="1337242" y="-1974437"/>
            <a:chExt cx="638153" cy="597345"/>
          </a:xfrm>
        </p:grpSpPr>
        <p:sp>
          <p:nvSpPr>
            <p:cNvPr id="1363" name="Google Shape;1363;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4" name="Google Shape;1374;p21"/>
          <p:cNvSpPr txBox="1">
            <a:spLocks noGrp="1"/>
          </p:cNvSpPr>
          <p:nvPr>
            <p:ph type="title"/>
          </p:nvPr>
        </p:nvSpPr>
        <p:spPr>
          <a:xfrm>
            <a:off x="3161200" y="1790701"/>
            <a:ext cx="5869600" cy="16860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13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75" name="Google Shape;1375;p21"/>
          <p:cNvSpPr txBox="1">
            <a:spLocks noGrp="1"/>
          </p:cNvSpPr>
          <p:nvPr>
            <p:ph type="subTitle" idx="1"/>
          </p:nvPr>
        </p:nvSpPr>
        <p:spPr>
          <a:xfrm>
            <a:off x="2732000" y="3603667"/>
            <a:ext cx="6728000" cy="9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6" name="图片 7">
            <a:extLst>
              <a:ext uri="{FF2B5EF4-FFF2-40B4-BE49-F238E27FC236}">
                <a16:creationId xmlns:a16="http://schemas.microsoft.com/office/drawing/2014/main" id="{EB5B8C6D-676B-421E-8B08-FEFF7C611C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158560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92"/>
        <p:cNvGrpSpPr/>
        <p:nvPr/>
      </p:nvGrpSpPr>
      <p:grpSpPr>
        <a:xfrm>
          <a:off x="0" y="0"/>
          <a:ext cx="0" cy="0"/>
          <a:chOff x="0" y="0"/>
          <a:chExt cx="0" cy="0"/>
        </a:xfrm>
      </p:grpSpPr>
      <p:grpSp>
        <p:nvGrpSpPr>
          <p:cNvPr id="1493" name="Google Shape;1493;p24"/>
          <p:cNvGrpSpPr/>
          <p:nvPr/>
        </p:nvGrpSpPr>
        <p:grpSpPr>
          <a:xfrm rot="1424731" flipH="1">
            <a:off x="401771" y="373381"/>
            <a:ext cx="839341" cy="882604"/>
            <a:chOff x="782176" y="-1158311"/>
            <a:chExt cx="629467" cy="661912"/>
          </a:xfrm>
        </p:grpSpPr>
        <p:sp>
          <p:nvSpPr>
            <p:cNvPr id="1494" name="Google Shape;1494;p24"/>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4"/>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4"/>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2" name="Google Shape;1502;p24"/>
          <p:cNvGrpSpPr/>
          <p:nvPr/>
        </p:nvGrpSpPr>
        <p:grpSpPr>
          <a:xfrm rot="-295668">
            <a:off x="11185189" y="5629044"/>
            <a:ext cx="680868" cy="984369"/>
            <a:chOff x="8499282" y="3580082"/>
            <a:chExt cx="510652" cy="738280"/>
          </a:xfrm>
        </p:grpSpPr>
        <p:sp>
          <p:nvSpPr>
            <p:cNvPr id="1503" name="Google Shape;1503;p24"/>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1" name="Google Shape;1511;p24"/>
          <p:cNvGrpSpPr/>
          <p:nvPr/>
        </p:nvGrpSpPr>
        <p:grpSpPr>
          <a:xfrm>
            <a:off x="11314564" y="3058482"/>
            <a:ext cx="729808" cy="941461"/>
            <a:chOff x="8495548" y="1440711"/>
            <a:chExt cx="547356" cy="706096"/>
          </a:xfrm>
        </p:grpSpPr>
        <p:sp>
          <p:nvSpPr>
            <p:cNvPr id="1512" name="Google Shape;1512;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3" name="Google Shape;1523;p24"/>
          <p:cNvGrpSpPr/>
          <p:nvPr/>
        </p:nvGrpSpPr>
        <p:grpSpPr>
          <a:xfrm rot="-6308795" flipH="1">
            <a:off x="130177" y="5693237"/>
            <a:ext cx="1179331" cy="878651"/>
            <a:chOff x="8054181" y="220421"/>
            <a:chExt cx="884462" cy="658961"/>
          </a:xfrm>
        </p:grpSpPr>
        <p:sp>
          <p:nvSpPr>
            <p:cNvPr id="1524" name="Google Shape;1524;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6" name="Google Shape;1526;p24"/>
          <p:cNvSpPr/>
          <p:nvPr/>
        </p:nvSpPr>
        <p:spPr>
          <a:xfrm rot="1051434" flipH="1">
            <a:off x="11317396" y="17567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27" name="Google Shape;1527;p24"/>
          <p:cNvGrpSpPr/>
          <p:nvPr/>
        </p:nvGrpSpPr>
        <p:grpSpPr>
          <a:xfrm rot="-229119">
            <a:off x="10764207" y="280029"/>
            <a:ext cx="1179307" cy="878633"/>
            <a:chOff x="8054181" y="220421"/>
            <a:chExt cx="884462" cy="658961"/>
          </a:xfrm>
        </p:grpSpPr>
        <p:sp>
          <p:nvSpPr>
            <p:cNvPr id="1528" name="Google Shape;1528;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30" name="Google Shape;1530;p24"/>
          <p:cNvSpPr/>
          <p:nvPr/>
        </p:nvSpPr>
        <p:spPr>
          <a:xfrm rot="-1051434">
            <a:off x="11721645" y="459517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051434" flipH="1">
            <a:off x="474696" y="24933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32" name="Google Shape;1532;p24"/>
          <p:cNvGrpSpPr/>
          <p:nvPr/>
        </p:nvGrpSpPr>
        <p:grpSpPr>
          <a:xfrm>
            <a:off x="141697" y="4142298"/>
            <a:ext cx="729808" cy="941461"/>
            <a:chOff x="8495548" y="1440711"/>
            <a:chExt cx="547356" cy="706096"/>
          </a:xfrm>
        </p:grpSpPr>
        <p:sp>
          <p:nvSpPr>
            <p:cNvPr id="1533" name="Google Shape;1533;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4" name="Google Shape;1544;p24"/>
          <p:cNvSpPr/>
          <p:nvPr/>
        </p:nvSpPr>
        <p:spPr>
          <a:xfrm rot="-1051434">
            <a:off x="315329" y="16087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5" name="Google Shape;1545;p24"/>
          <p:cNvSpPr txBox="1">
            <a:spLocks noGrp="1"/>
          </p:cNvSpPr>
          <p:nvPr>
            <p:ph type="title"/>
          </p:nvPr>
        </p:nvSpPr>
        <p:spPr>
          <a:xfrm>
            <a:off x="940767" y="3438708"/>
            <a:ext cx="3320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46" name="Google Shape;1546;p24"/>
          <p:cNvSpPr txBox="1">
            <a:spLocks noGrp="1"/>
          </p:cNvSpPr>
          <p:nvPr>
            <p:ph type="subTitle" idx="1"/>
          </p:nvPr>
        </p:nvSpPr>
        <p:spPr>
          <a:xfrm>
            <a:off x="940767" y="4001871"/>
            <a:ext cx="3320000" cy="10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7" name="Google Shape;1547;p24"/>
          <p:cNvSpPr txBox="1">
            <a:spLocks noGrp="1"/>
          </p:cNvSpPr>
          <p:nvPr>
            <p:ph type="title" idx="2"/>
          </p:nvPr>
        </p:nvSpPr>
        <p:spPr>
          <a:xfrm>
            <a:off x="4430900" y="3438708"/>
            <a:ext cx="3320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48" name="Google Shape;1548;p24"/>
          <p:cNvSpPr txBox="1">
            <a:spLocks noGrp="1"/>
          </p:cNvSpPr>
          <p:nvPr>
            <p:ph type="subTitle" idx="3"/>
          </p:nvPr>
        </p:nvSpPr>
        <p:spPr>
          <a:xfrm>
            <a:off x="4430900" y="4001871"/>
            <a:ext cx="3320000" cy="10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9" name="Google Shape;1549;p24"/>
          <p:cNvSpPr txBox="1">
            <a:spLocks noGrp="1"/>
          </p:cNvSpPr>
          <p:nvPr>
            <p:ph type="title" idx="4"/>
          </p:nvPr>
        </p:nvSpPr>
        <p:spPr>
          <a:xfrm>
            <a:off x="7921032" y="3438708"/>
            <a:ext cx="3320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50" name="Google Shape;1550;p24"/>
          <p:cNvSpPr txBox="1">
            <a:spLocks noGrp="1"/>
          </p:cNvSpPr>
          <p:nvPr>
            <p:ph type="subTitle" idx="5"/>
          </p:nvPr>
        </p:nvSpPr>
        <p:spPr>
          <a:xfrm>
            <a:off x="7921032" y="4001871"/>
            <a:ext cx="3320000" cy="10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1" name="Google Shape;1551;p24"/>
          <p:cNvSpPr txBox="1">
            <a:spLocks noGrp="1"/>
          </p:cNvSpPr>
          <p:nvPr>
            <p:ph type="title" idx="6"/>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61" name="图片 7">
            <a:extLst>
              <a:ext uri="{FF2B5EF4-FFF2-40B4-BE49-F238E27FC236}">
                <a16:creationId xmlns:a16="http://schemas.microsoft.com/office/drawing/2014/main" id="{8380C881-1A79-4EC4-8DE4-A705E9D1F8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422998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80"/>
        <p:cNvGrpSpPr/>
        <p:nvPr/>
      </p:nvGrpSpPr>
      <p:grpSpPr>
        <a:xfrm>
          <a:off x="0" y="0"/>
          <a:ext cx="0" cy="0"/>
          <a:chOff x="0" y="0"/>
          <a:chExt cx="0" cy="0"/>
        </a:xfrm>
      </p:grpSpPr>
      <p:sp>
        <p:nvSpPr>
          <p:cNvPr id="2085" name="Google Shape;2085;p33"/>
          <p:cNvSpPr/>
          <p:nvPr/>
        </p:nvSpPr>
        <p:spPr>
          <a:xfrm>
            <a:off x="34147" y="622832"/>
            <a:ext cx="372117" cy="348736"/>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86" name="Google Shape;2086;p33"/>
          <p:cNvGrpSpPr/>
          <p:nvPr/>
        </p:nvGrpSpPr>
        <p:grpSpPr>
          <a:xfrm rot="3251021" flipH="1">
            <a:off x="-502500" y="-208450"/>
            <a:ext cx="1072647" cy="1461799"/>
            <a:chOff x="2203847" y="-2373322"/>
            <a:chExt cx="804491" cy="1096358"/>
          </a:xfrm>
        </p:grpSpPr>
        <p:sp>
          <p:nvSpPr>
            <p:cNvPr id="2087" name="Google Shape;2087;p33"/>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3"/>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3"/>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3"/>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3"/>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3"/>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3"/>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3"/>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5" name="Google Shape;2095;p33"/>
          <p:cNvGrpSpPr/>
          <p:nvPr/>
        </p:nvGrpSpPr>
        <p:grpSpPr>
          <a:xfrm rot="2132812">
            <a:off x="214960" y="255491"/>
            <a:ext cx="729808" cy="941461"/>
            <a:chOff x="8495548" y="1440711"/>
            <a:chExt cx="547356" cy="706096"/>
          </a:xfrm>
        </p:grpSpPr>
        <p:sp>
          <p:nvSpPr>
            <p:cNvPr id="2096" name="Google Shape;2096;p3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4" name="图片 7">
            <a:extLst>
              <a:ext uri="{FF2B5EF4-FFF2-40B4-BE49-F238E27FC236}">
                <a16:creationId xmlns:a16="http://schemas.microsoft.com/office/drawing/2014/main" id="{0FF326F3-716C-4C01-A405-E9C4DA70A8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1632430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07"/>
        <p:cNvGrpSpPr/>
        <p:nvPr/>
      </p:nvGrpSpPr>
      <p:grpSpPr>
        <a:xfrm>
          <a:off x="0" y="0"/>
          <a:ext cx="0" cy="0"/>
          <a:chOff x="0" y="0"/>
          <a:chExt cx="0" cy="0"/>
        </a:xfrm>
      </p:grpSpPr>
      <p:grpSp>
        <p:nvGrpSpPr>
          <p:cNvPr id="2108" name="Google Shape;2108;p34"/>
          <p:cNvGrpSpPr/>
          <p:nvPr/>
        </p:nvGrpSpPr>
        <p:grpSpPr>
          <a:xfrm>
            <a:off x="-2" y="271296"/>
            <a:ext cx="12191924" cy="6259721"/>
            <a:chOff x="-2" y="203471"/>
            <a:chExt cx="9143943" cy="4694791"/>
          </a:xfrm>
        </p:grpSpPr>
        <p:sp>
          <p:nvSpPr>
            <p:cNvPr id="2109" name="Google Shape;2109;p34"/>
            <p:cNvSpPr/>
            <p:nvPr/>
          </p:nvSpPr>
          <p:spPr>
            <a:xfrm flipH="1">
              <a:off x="8899228" y="4782361"/>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4"/>
            <p:cNvSpPr/>
            <p:nvPr/>
          </p:nvSpPr>
          <p:spPr>
            <a:xfrm flipH="1">
              <a:off x="8423989" y="4817435"/>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4"/>
            <p:cNvSpPr/>
            <p:nvPr/>
          </p:nvSpPr>
          <p:spPr>
            <a:xfrm flipH="1">
              <a:off x="9061520" y="4815229"/>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4"/>
            <p:cNvSpPr/>
            <p:nvPr/>
          </p:nvSpPr>
          <p:spPr>
            <a:xfrm flipH="1">
              <a:off x="8586281" y="4851454"/>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4"/>
            <p:cNvSpPr/>
            <p:nvPr/>
          </p:nvSpPr>
          <p:spPr>
            <a:xfrm flipH="1">
              <a:off x="1119541"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4"/>
            <p:cNvSpPr/>
            <p:nvPr/>
          </p:nvSpPr>
          <p:spPr>
            <a:xfrm flipH="1">
              <a:off x="1677387"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4"/>
            <p:cNvSpPr/>
            <p:nvPr/>
          </p:nvSpPr>
          <p:spPr>
            <a:xfrm flipH="1">
              <a:off x="350832"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4"/>
            <p:cNvSpPr/>
            <p:nvPr/>
          </p:nvSpPr>
          <p:spPr>
            <a:xfrm flipH="1">
              <a:off x="402340"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4"/>
            <p:cNvSpPr/>
            <p:nvPr/>
          </p:nvSpPr>
          <p:spPr>
            <a:xfrm flipH="1">
              <a:off x="52965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4"/>
            <p:cNvSpPr/>
            <p:nvPr/>
          </p:nvSpPr>
          <p:spPr>
            <a:xfrm flipH="1">
              <a:off x="650158"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34"/>
            <p:cNvSpPr/>
            <p:nvPr/>
          </p:nvSpPr>
          <p:spPr>
            <a:xfrm flipH="1">
              <a:off x="857148"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34"/>
            <p:cNvSpPr/>
            <p:nvPr/>
          </p:nvSpPr>
          <p:spPr>
            <a:xfrm flipH="1">
              <a:off x="521885"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4"/>
            <p:cNvSpPr/>
            <p:nvPr/>
          </p:nvSpPr>
          <p:spPr>
            <a:xfrm flipH="1">
              <a:off x="6483061"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34"/>
            <p:cNvSpPr/>
            <p:nvPr/>
          </p:nvSpPr>
          <p:spPr>
            <a:xfrm flipH="1">
              <a:off x="6362557"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34"/>
            <p:cNvSpPr/>
            <p:nvPr/>
          </p:nvSpPr>
          <p:spPr>
            <a:xfrm flipH="1">
              <a:off x="6340208"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4"/>
            <p:cNvSpPr/>
            <p:nvPr/>
          </p:nvSpPr>
          <p:spPr>
            <a:xfrm flipH="1">
              <a:off x="7070045"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34"/>
            <p:cNvSpPr/>
            <p:nvPr/>
          </p:nvSpPr>
          <p:spPr>
            <a:xfrm flipH="1">
              <a:off x="7648267"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34"/>
            <p:cNvSpPr/>
            <p:nvPr/>
          </p:nvSpPr>
          <p:spPr>
            <a:xfrm flipH="1">
              <a:off x="7070026"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4"/>
            <p:cNvSpPr/>
            <p:nvPr/>
          </p:nvSpPr>
          <p:spPr>
            <a:xfrm flipH="1">
              <a:off x="8585125"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34"/>
            <p:cNvSpPr/>
            <p:nvPr/>
          </p:nvSpPr>
          <p:spPr>
            <a:xfrm flipH="1">
              <a:off x="2498585"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34"/>
            <p:cNvSpPr/>
            <p:nvPr/>
          </p:nvSpPr>
          <p:spPr>
            <a:xfrm flipH="1">
              <a:off x="8362596" y="3695308"/>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34"/>
            <p:cNvSpPr/>
            <p:nvPr/>
          </p:nvSpPr>
          <p:spPr>
            <a:xfrm flipH="1">
              <a:off x="8973847"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34"/>
            <p:cNvSpPr/>
            <p:nvPr/>
          </p:nvSpPr>
          <p:spPr>
            <a:xfrm flipH="1">
              <a:off x="8865013"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34"/>
            <p:cNvSpPr/>
            <p:nvPr/>
          </p:nvSpPr>
          <p:spPr>
            <a:xfrm flipH="1">
              <a:off x="1000993"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34"/>
            <p:cNvSpPr/>
            <p:nvPr/>
          </p:nvSpPr>
          <p:spPr>
            <a:xfrm flipH="1">
              <a:off x="1608917" y="4244478"/>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4"/>
            <p:cNvSpPr/>
            <p:nvPr/>
          </p:nvSpPr>
          <p:spPr>
            <a:xfrm flipH="1">
              <a:off x="8578792" y="4284711"/>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4"/>
            <p:cNvSpPr/>
            <p:nvPr/>
          </p:nvSpPr>
          <p:spPr>
            <a:xfrm flipH="1">
              <a:off x="6398526"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4"/>
            <p:cNvSpPr/>
            <p:nvPr/>
          </p:nvSpPr>
          <p:spPr>
            <a:xfrm flipH="1">
              <a:off x="7361602"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4"/>
            <p:cNvSpPr/>
            <p:nvPr/>
          </p:nvSpPr>
          <p:spPr>
            <a:xfrm flipH="1">
              <a:off x="981553" y="4599416"/>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4"/>
            <p:cNvSpPr/>
            <p:nvPr/>
          </p:nvSpPr>
          <p:spPr>
            <a:xfrm flipH="1">
              <a:off x="111157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4"/>
            <p:cNvSpPr/>
            <p:nvPr/>
          </p:nvSpPr>
          <p:spPr>
            <a:xfrm flipH="1">
              <a:off x="1712381"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4"/>
            <p:cNvSpPr/>
            <p:nvPr/>
          </p:nvSpPr>
          <p:spPr>
            <a:xfrm flipH="1">
              <a:off x="8071621" y="4284684"/>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4"/>
            <p:cNvSpPr/>
            <p:nvPr/>
          </p:nvSpPr>
          <p:spPr>
            <a:xfrm flipH="1">
              <a:off x="6886363"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4"/>
            <p:cNvSpPr/>
            <p:nvPr/>
          </p:nvSpPr>
          <p:spPr>
            <a:xfrm flipH="1">
              <a:off x="468427"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4"/>
            <p:cNvSpPr/>
            <p:nvPr/>
          </p:nvSpPr>
          <p:spPr>
            <a:xfrm flipH="1">
              <a:off x="8527799"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4"/>
            <p:cNvSpPr/>
            <p:nvPr/>
          </p:nvSpPr>
          <p:spPr>
            <a:xfrm flipH="1">
              <a:off x="1555907"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4"/>
            <p:cNvSpPr/>
            <p:nvPr/>
          </p:nvSpPr>
          <p:spPr>
            <a:xfrm flipH="1">
              <a:off x="7798671"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4"/>
            <p:cNvSpPr/>
            <p:nvPr/>
          </p:nvSpPr>
          <p:spPr>
            <a:xfrm flipH="1">
              <a:off x="7682036"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4"/>
            <p:cNvSpPr/>
            <p:nvPr/>
          </p:nvSpPr>
          <p:spPr>
            <a:xfrm flipH="1">
              <a:off x="2032106"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4"/>
            <p:cNvSpPr/>
            <p:nvPr/>
          </p:nvSpPr>
          <p:spPr>
            <a:xfrm flipH="1">
              <a:off x="947535"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4"/>
            <p:cNvSpPr/>
            <p:nvPr/>
          </p:nvSpPr>
          <p:spPr>
            <a:xfrm flipH="1">
              <a:off x="311953"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4"/>
            <p:cNvSpPr/>
            <p:nvPr/>
          </p:nvSpPr>
          <p:spPr>
            <a:xfrm flipH="1">
              <a:off x="2690995"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4"/>
            <p:cNvSpPr/>
            <p:nvPr/>
          </p:nvSpPr>
          <p:spPr>
            <a:xfrm flipH="1">
              <a:off x="8299419"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4"/>
            <p:cNvSpPr/>
            <p:nvPr/>
          </p:nvSpPr>
          <p:spPr>
            <a:xfrm flipH="1">
              <a:off x="8918007" y="3941077"/>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4"/>
            <p:cNvSpPr/>
            <p:nvPr/>
          </p:nvSpPr>
          <p:spPr>
            <a:xfrm flipH="1">
              <a:off x="821211"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4"/>
            <p:cNvSpPr/>
            <p:nvPr/>
          </p:nvSpPr>
          <p:spPr>
            <a:xfrm flipH="1">
              <a:off x="7492605"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4"/>
            <p:cNvSpPr/>
            <p:nvPr/>
          </p:nvSpPr>
          <p:spPr>
            <a:xfrm flipH="1">
              <a:off x="-2"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4"/>
            <p:cNvSpPr/>
            <p:nvPr/>
          </p:nvSpPr>
          <p:spPr>
            <a:xfrm flipH="1">
              <a:off x="92327" y="4566270"/>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4"/>
            <p:cNvSpPr/>
            <p:nvPr/>
          </p:nvSpPr>
          <p:spPr>
            <a:xfrm flipH="1">
              <a:off x="1897509"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4"/>
            <p:cNvSpPr/>
            <p:nvPr/>
          </p:nvSpPr>
          <p:spPr>
            <a:xfrm flipH="1">
              <a:off x="700200" y="3916868"/>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4"/>
            <p:cNvSpPr/>
            <p:nvPr/>
          </p:nvSpPr>
          <p:spPr>
            <a:xfrm flipH="1">
              <a:off x="657928"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4"/>
            <p:cNvSpPr/>
            <p:nvPr/>
          </p:nvSpPr>
          <p:spPr>
            <a:xfrm flipH="1">
              <a:off x="8479201"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34"/>
            <p:cNvSpPr/>
            <p:nvPr/>
          </p:nvSpPr>
          <p:spPr>
            <a:xfrm flipH="1">
              <a:off x="757540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56" name="图片 7">
            <a:extLst>
              <a:ext uri="{FF2B5EF4-FFF2-40B4-BE49-F238E27FC236}">
                <a16:creationId xmlns:a16="http://schemas.microsoft.com/office/drawing/2014/main" id="{7732860E-CB04-4213-BDD1-7DAB3117C5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2884245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62"/>
        <p:cNvGrpSpPr/>
        <p:nvPr/>
      </p:nvGrpSpPr>
      <p:grpSpPr>
        <a:xfrm>
          <a:off x="0" y="0"/>
          <a:ext cx="0" cy="0"/>
          <a:chOff x="0" y="0"/>
          <a:chExt cx="0" cy="0"/>
        </a:xfrm>
      </p:grpSpPr>
      <p:grpSp>
        <p:nvGrpSpPr>
          <p:cNvPr id="2163" name="Google Shape;2163;p35"/>
          <p:cNvGrpSpPr/>
          <p:nvPr/>
        </p:nvGrpSpPr>
        <p:grpSpPr>
          <a:xfrm rot="437052">
            <a:off x="11294248" y="1207365"/>
            <a:ext cx="839349" cy="882612"/>
            <a:chOff x="782176" y="-1158311"/>
            <a:chExt cx="629467" cy="661912"/>
          </a:xfrm>
        </p:grpSpPr>
        <p:sp>
          <p:nvSpPr>
            <p:cNvPr id="2164" name="Google Shape;2164;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2" name="Google Shape;2172;p35"/>
          <p:cNvGrpSpPr/>
          <p:nvPr/>
        </p:nvGrpSpPr>
        <p:grpSpPr>
          <a:xfrm>
            <a:off x="11241048" y="2487548"/>
            <a:ext cx="729808" cy="941461"/>
            <a:chOff x="8495548" y="1440711"/>
            <a:chExt cx="547356" cy="706096"/>
          </a:xfrm>
        </p:grpSpPr>
        <p:sp>
          <p:nvSpPr>
            <p:cNvPr id="2173" name="Google Shape;2173;p35"/>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5"/>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5"/>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5"/>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35"/>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5"/>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5"/>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35"/>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35"/>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5"/>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5"/>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4" name="Google Shape;2184;p35"/>
          <p:cNvGrpSpPr/>
          <p:nvPr/>
        </p:nvGrpSpPr>
        <p:grpSpPr>
          <a:xfrm rot="5528602">
            <a:off x="43857" y="1580957"/>
            <a:ext cx="1179283" cy="878615"/>
            <a:chOff x="8054181" y="220421"/>
            <a:chExt cx="884462" cy="658961"/>
          </a:xfrm>
        </p:grpSpPr>
        <p:sp>
          <p:nvSpPr>
            <p:cNvPr id="2185" name="Google Shape;2185;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87" name="Google Shape;2187;p35"/>
          <p:cNvSpPr/>
          <p:nvPr/>
        </p:nvSpPr>
        <p:spPr>
          <a:xfrm rot="-1051434">
            <a:off x="434312" y="53733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88" name="Google Shape;2188;p35"/>
          <p:cNvGrpSpPr/>
          <p:nvPr/>
        </p:nvGrpSpPr>
        <p:grpSpPr>
          <a:xfrm rot="7672559">
            <a:off x="11184589" y="5695667"/>
            <a:ext cx="680920" cy="984447"/>
            <a:chOff x="8499282" y="3580082"/>
            <a:chExt cx="510652" cy="738280"/>
          </a:xfrm>
        </p:grpSpPr>
        <p:sp>
          <p:nvSpPr>
            <p:cNvPr id="2189" name="Google Shape;2189;p35"/>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5"/>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5"/>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5"/>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5"/>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5"/>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5"/>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5"/>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97" name="Google Shape;2197;p35"/>
          <p:cNvSpPr/>
          <p:nvPr/>
        </p:nvSpPr>
        <p:spPr>
          <a:xfrm rot="-1051434">
            <a:off x="10848145" y="277438"/>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8" name="Google Shape;2198;p35"/>
          <p:cNvSpPr/>
          <p:nvPr/>
        </p:nvSpPr>
        <p:spPr>
          <a:xfrm rot="1051434" flipH="1">
            <a:off x="10250445" y="6236387"/>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9" name="Google Shape;2199;p35"/>
          <p:cNvGrpSpPr/>
          <p:nvPr/>
        </p:nvGrpSpPr>
        <p:grpSpPr>
          <a:xfrm rot="1515800" flipH="1">
            <a:off x="1200792" y="278037"/>
            <a:ext cx="839331" cy="882592"/>
            <a:chOff x="782176" y="-1158311"/>
            <a:chExt cx="629467" cy="661912"/>
          </a:xfrm>
        </p:grpSpPr>
        <p:sp>
          <p:nvSpPr>
            <p:cNvPr id="2200" name="Google Shape;2200;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8" name="Google Shape;2208;p35"/>
          <p:cNvGrpSpPr/>
          <p:nvPr/>
        </p:nvGrpSpPr>
        <p:grpSpPr>
          <a:xfrm rot="-1521948">
            <a:off x="528888" y="3706506"/>
            <a:ext cx="388075" cy="1333780"/>
            <a:chOff x="3815292" y="-2054574"/>
            <a:chExt cx="291053" cy="1000325"/>
          </a:xfrm>
        </p:grpSpPr>
        <p:sp>
          <p:nvSpPr>
            <p:cNvPr id="2209" name="Google Shape;2209;p35"/>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5"/>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5"/>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12" name="Google Shape;2212;p35"/>
          <p:cNvSpPr/>
          <p:nvPr/>
        </p:nvSpPr>
        <p:spPr>
          <a:xfrm rot="1051434" flipH="1">
            <a:off x="589412" y="616322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13" name="Google Shape;2213;p35"/>
          <p:cNvGrpSpPr/>
          <p:nvPr/>
        </p:nvGrpSpPr>
        <p:grpSpPr>
          <a:xfrm rot="5528602">
            <a:off x="11016307" y="4075890"/>
            <a:ext cx="1179283" cy="878615"/>
            <a:chOff x="8054181" y="220421"/>
            <a:chExt cx="884462" cy="658961"/>
          </a:xfrm>
        </p:grpSpPr>
        <p:sp>
          <p:nvSpPr>
            <p:cNvPr id="2214" name="Google Shape;2214;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55" name="图片 7">
            <a:extLst>
              <a:ext uri="{FF2B5EF4-FFF2-40B4-BE49-F238E27FC236}">
                <a16:creationId xmlns:a16="http://schemas.microsoft.com/office/drawing/2014/main" id="{A1CE2BAE-B415-4D86-B036-35134A065D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2491219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C3E66538-0E93-458A-9DB0-C160660A72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4177898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443481"/>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0A4CCF-815C-4195-8D23-9CF3EA66166E}"/>
              </a:ext>
            </a:extLst>
          </p:cNvPr>
          <p:cNvSpPr/>
          <p:nvPr userDrawn="1"/>
        </p:nvSpPr>
        <p:spPr>
          <a:xfrm>
            <a:off x="143934" y="143934"/>
            <a:ext cx="11904133" cy="6570133"/>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320932850"/>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E0A4CCF-815C-4195-8D23-9CF3EA66166E}"/>
              </a:ext>
            </a:extLst>
          </p:cNvPr>
          <p:cNvSpPr/>
          <p:nvPr userDrawn="1"/>
        </p:nvSpPr>
        <p:spPr>
          <a:xfrm>
            <a:off x="82971" y="71967"/>
            <a:ext cx="12026060" cy="6714067"/>
          </a:xfrm>
          <a:prstGeom prst="roundRect">
            <a:avLst>
              <a:gd name="adj" fmla="val 7904"/>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192554120"/>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reserve="1">
  <p:cSld name="1_Section header">
    <p:spTree>
      <p:nvGrpSpPr>
        <p:cNvPr id="1" name="Shape 145"/>
        <p:cNvGrpSpPr/>
        <p:nvPr/>
      </p:nvGrpSpPr>
      <p:grpSpPr>
        <a:xfrm>
          <a:off x="0" y="0"/>
          <a:ext cx="0" cy="0"/>
          <a:chOff x="0" y="0"/>
          <a:chExt cx="0" cy="0"/>
        </a:xfrm>
      </p:grpSpPr>
      <p:grpSp>
        <p:nvGrpSpPr>
          <p:cNvPr id="91" name="Google Shape;9;p2">
            <a:extLst>
              <a:ext uri="{FF2B5EF4-FFF2-40B4-BE49-F238E27FC236}">
                <a16:creationId xmlns:a16="http://schemas.microsoft.com/office/drawing/2014/main" id="{40F623E8-6F67-4C36-8FAE-31F98918D109}"/>
              </a:ext>
            </a:extLst>
          </p:cNvPr>
          <p:cNvGrpSpPr/>
          <p:nvPr userDrawn="1"/>
        </p:nvGrpSpPr>
        <p:grpSpPr>
          <a:xfrm>
            <a:off x="-21100" y="0"/>
            <a:ext cx="12069312" cy="6858000"/>
            <a:chOff x="232275" y="221325"/>
            <a:chExt cx="8620125" cy="4563850"/>
          </a:xfrm>
        </p:grpSpPr>
        <p:sp>
          <p:nvSpPr>
            <p:cNvPr id="92" name="Google Shape;10;p2">
              <a:extLst>
                <a:ext uri="{FF2B5EF4-FFF2-40B4-BE49-F238E27FC236}">
                  <a16:creationId xmlns:a16="http://schemas.microsoft.com/office/drawing/2014/main" id="{DD75A97B-F5BF-4492-9E61-AA5B37747846}"/>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3" name="Google Shape;11;p2">
              <a:extLst>
                <a:ext uri="{FF2B5EF4-FFF2-40B4-BE49-F238E27FC236}">
                  <a16:creationId xmlns:a16="http://schemas.microsoft.com/office/drawing/2014/main" id="{A9E3C1AC-A373-4A95-BAF7-5CC541019AA8}"/>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4" name="Google Shape;12;p2">
              <a:extLst>
                <a:ext uri="{FF2B5EF4-FFF2-40B4-BE49-F238E27FC236}">
                  <a16:creationId xmlns:a16="http://schemas.microsoft.com/office/drawing/2014/main" id="{383C7159-C38F-45E1-A3AD-6A824B1974FB}"/>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5" name="Google Shape;13;p2">
              <a:extLst>
                <a:ext uri="{FF2B5EF4-FFF2-40B4-BE49-F238E27FC236}">
                  <a16:creationId xmlns:a16="http://schemas.microsoft.com/office/drawing/2014/main" id="{2F199122-742A-4FBF-9539-FAAE5C749467}"/>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6" name="Google Shape;14;p2">
              <a:extLst>
                <a:ext uri="{FF2B5EF4-FFF2-40B4-BE49-F238E27FC236}">
                  <a16:creationId xmlns:a16="http://schemas.microsoft.com/office/drawing/2014/main" id="{44C95C16-006D-48B6-B5E4-0D792F1AC1F7}"/>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7" name="Google Shape;15;p2">
              <a:extLst>
                <a:ext uri="{FF2B5EF4-FFF2-40B4-BE49-F238E27FC236}">
                  <a16:creationId xmlns:a16="http://schemas.microsoft.com/office/drawing/2014/main" id="{9E06981D-24AF-4270-A2CA-2FBFAEE4387E}"/>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8" name="Google Shape;16;p2">
              <a:extLst>
                <a:ext uri="{FF2B5EF4-FFF2-40B4-BE49-F238E27FC236}">
                  <a16:creationId xmlns:a16="http://schemas.microsoft.com/office/drawing/2014/main" id="{CB863018-40A7-4B13-A526-BD0301438C8F}"/>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99" name="Google Shape;17;p2">
              <a:extLst>
                <a:ext uri="{FF2B5EF4-FFF2-40B4-BE49-F238E27FC236}">
                  <a16:creationId xmlns:a16="http://schemas.microsoft.com/office/drawing/2014/main" id="{A551D741-2704-4995-A460-2AFB98A55B29}"/>
                </a:ext>
              </a:extLst>
            </p:cNvPr>
            <p:cNvGrpSpPr/>
            <p:nvPr/>
          </p:nvGrpSpPr>
          <p:grpSpPr>
            <a:xfrm>
              <a:off x="232275" y="951957"/>
              <a:ext cx="417113" cy="326311"/>
              <a:chOff x="232275" y="833775"/>
              <a:chExt cx="417113" cy="326311"/>
            </a:xfrm>
          </p:grpSpPr>
          <p:sp>
            <p:nvSpPr>
              <p:cNvPr id="115" name="Google Shape;18;p2">
                <a:extLst>
                  <a:ext uri="{FF2B5EF4-FFF2-40B4-BE49-F238E27FC236}">
                    <a16:creationId xmlns:a16="http://schemas.microsoft.com/office/drawing/2014/main" id="{C87BF434-965D-4DF4-939A-B29FF871403B}"/>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6" name="Google Shape;19;p2">
                <a:extLst>
                  <a:ext uri="{FF2B5EF4-FFF2-40B4-BE49-F238E27FC236}">
                    <a16:creationId xmlns:a16="http://schemas.microsoft.com/office/drawing/2014/main" id="{33469E98-1D0E-4DC6-9FB6-DFD5B486A9DE}"/>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7" name="Google Shape;20;p2">
                <a:extLst>
                  <a:ext uri="{FF2B5EF4-FFF2-40B4-BE49-F238E27FC236}">
                    <a16:creationId xmlns:a16="http://schemas.microsoft.com/office/drawing/2014/main" id="{06F3818D-E1A9-4A81-A5FD-EAC98E4C54B6}"/>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8" name="Google Shape;21;p2">
                <a:extLst>
                  <a:ext uri="{FF2B5EF4-FFF2-40B4-BE49-F238E27FC236}">
                    <a16:creationId xmlns:a16="http://schemas.microsoft.com/office/drawing/2014/main" id="{D9EB86F7-73D3-4935-8DFB-0A64C98BCD59}"/>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00" name="Google Shape;22;p2">
              <a:extLst>
                <a:ext uri="{FF2B5EF4-FFF2-40B4-BE49-F238E27FC236}">
                  <a16:creationId xmlns:a16="http://schemas.microsoft.com/office/drawing/2014/main" id="{0320BA34-F076-4412-A315-97DD172215E6}"/>
                </a:ext>
              </a:extLst>
            </p:cNvPr>
            <p:cNvGrpSpPr/>
            <p:nvPr/>
          </p:nvGrpSpPr>
          <p:grpSpPr>
            <a:xfrm>
              <a:off x="232275" y="1923049"/>
              <a:ext cx="417113" cy="326311"/>
              <a:chOff x="232275" y="1875237"/>
              <a:chExt cx="417113" cy="326311"/>
            </a:xfrm>
          </p:grpSpPr>
          <p:sp>
            <p:nvSpPr>
              <p:cNvPr id="111" name="Google Shape;23;p2">
                <a:extLst>
                  <a:ext uri="{FF2B5EF4-FFF2-40B4-BE49-F238E27FC236}">
                    <a16:creationId xmlns:a16="http://schemas.microsoft.com/office/drawing/2014/main" id="{08CCAB7F-A9CA-41E7-B3A0-1CB0F1DEAF02}"/>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2" name="Google Shape;24;p2">
                <a:extLst>
                  <a:ext uri="{FF2B5EF4-FFF2-40B4-BE49-F238E27FC236}">
                    <a16:creationId xmlns:a16="http://schemas.microsoft.com/office/drawing/2014/main" id="{3D0F6520-F093-433F-908A-A4DD63BCC00A}"/>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3" name="Google Shape;25;p2">
                <a:extLst>
                  <a:ext uri="{FF2B5EF4-FFF2-40B4-BE49-F238E27FC236}">
                    <a16:creationId xmlns:a16="http://schemas.microsoft.com/office/drawing/2014/main" id="{2D87EF1E-8957-44F2-BF8E-3056B43D89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4" name="Google Shape;26;p2">
                <a:extLst>
                  <a:ext uri="{FF2B5EF4-FFF2-40B4-BE49-F238E27FC236}">
                    <a16:creationId xmlns:a16="http://schemas.microsoft.com/office/drawing/2014/main" id="{27CA8DE5-154D-4957-8CAC-8AE5DA70A8CD}"/>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01" name="Google Shape;27;p2">
              <a:extLst>
                <a:ext uri="{FF2B5EF4-FFF2-40B4-BE49-F238E27FC236}">
                  <a16:creationId xmlns:a16="http://schemas.microsoft.com/office/drawing/2014/main" id="{9BAC5B86-D243-4083-94B8-E4B0BB5B804D}"/>
                </a:ext>
              </a:extLst>
            </p:cNvPr>
            <p:cNvGrpSpPr/>
            <p:nvPr/>
          </p:nvGrpSpPr>
          <p:grpSpPr>
            <a:xfrm>
              <a:off x="232275" y="2894140"/>
              <a:ext cx="417113" cy="326311"/>
              <a:chOff x="232275" y="2916700"/>
              <a:chExt cx="417113" cy="326311"/>
            </a:xfrm>
          </p:grpSpPr>
          <p:sp>
            <p:nvSpPr>
              <p:cNvPr id="107" name="Google Shape;28;p2">
                <a:extLst>
                  <a:ext uri="{FF2B5EF4-FFF2-40B4-BE49-F238E27FC236}">
                    <a16:creationId xmlns:a16="http://schemas.microsoft.com/office/drawing/2014/main" id="{547C9CE8-8768-45D8-B2B5-6E463C289C69}"/>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8" name="Google Shape;29;p2">
                <a:extLst>
                  <a:ext uri="{FF2B5EF4-FFF2-40B4-BE49-F238E27FC236}">
                    <a16:creationId xmlns:a16="http://schemas.microsoft.com/office/drawing/2014/main" id="{2800B4B5-0796-4FFF-908A-496D90820109}"/>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9" name="Google Shape;30;p2">
                <a:extLst>
                  <a:ext uri="{FF2B5EF4-FFF2-40B4-BE49-F238E27FC236}">
                    <a16:creationId xmlns:a16="http://schemas.microsoft.com/office/drawing/2014/main" id="{F9701DA3-6C11-453D-9D7F-3577B2BC4FC8}"/>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0" name="Google Shape;31;p2">
                <a:extLst>
                  <a:ext uri="{FF2B5EF4-FFF2-40B4-BE49-F238E27FC236}">
                    <a16:creationId xmlns:a16="http://schemas.microsoft.com/office/drawing/2014/main" id="{F98BEBDB-4169-4400-84B2-44FCDCFE9B53}"/>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02" name="Google Shape;32;p2">
              <a:extLst>
                <a:ext uri="{FF2B5EF4-FFF2-40B4-BE49-F238E27FC236}">
                  <a16:creationId xmlns:a16="http://schemas.microsoft.com/office/drawing/2014/main" id="{B6B02870-1DA8-498B-A71C-3D8AD4F04BB4}"/>
                </a:ext>
              </a:extLst>
            </p:cNvPr>
            <p:cNvGrpSpPr/>
            <p:nvPr/>
          </p:nvGrpSpPr>
          <p:grpSpPr>
            <a:xfrm>
              <a:off x="232275" y="3865232"/>
              <a:ext cx="417113" cy="326311"/>
              <a:chOff x="232275" y="3747050"/>
              <a:chExt cx="417113" cy="326311"/>
            </a:xfrm>
          </p:grpSpPr>
          <p:sp>
            <p:nvSpPr>
              <p:cNvPr id="103" name="Google Shape;33;p2">
                <a:extLst>
                  <a:ext uri="{FF2B5EF4-FFF2-40B4-BE49-F238E27FC236}">
                    <a16:creationId xmlns:a16="http://schemas.microsoft.com/office/drawing/2014/main" id="{171F3B84-BAC7-4001-BA53-EA3BA9136C64}"/>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4" name="Google Shape;34;p2">
                <a:extLst>
                  <a:ext uri="{FF2B5EF4-FFF2-40B4-BE49-F238E27FC236}">
                    <a16:creationId xmlns:a16="http://schemas.microsoft.com/office/drawing/2014/main" id="{DC5847AB-5AE2-4BEB-B784-F3C8F1DC78D6}"/>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5" name="Google Shape;35;p2">
                <a:extLst>
                  <a:ext uri="{FF2B5EF4-FFF2-40B4-BE49-F238E27FC236}">
                    <a16:creationId xmlns:a16="http://schemas.microsoft.com/office/drawing/2014/main" id="{C81BC1A1-2998-4E43-9021-0A3F3DF227F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6" name="Google Shape;36;p2">
                <a:extLst>
                  <a:ext uri="{FF2B5EF4-FFF2-40B4-BE49-F238E27FC236}">
                    <a16:creationId xmlns:a16="http://schemas.microsoft.com/office/drawing/2014/main" id="{753BBC20-2D0D-40B7-ABC3-2F8A0670C0FA}"/>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pic>
        <p:nvPicPr>
          <p:cNvPr id="119" name="图片 7">
            <a:extLst>
              <a:ext uri="{FF2B5EF4-FFF2-40B4-BE49-F238E27FC236}">
                <a16:creationId xmlns:a16="http://schemas.microsoft.com/office/drawing/2014/main" id="{843F5270-3648-4AD5-BC68-5B0F440AEF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167" name="Google Shape;167;p3"/>
          <p:cNvSpPr/>
          <p:nvPr/>
        </p:nvSpPr>
        <p:spPr>
          <a:xfrm rot="-1051434">
            <a:off x="1086645" y="175387"/>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3"/>
          <p:cNvSpPr/>
          <p:nvPr/>
        </p:nvSpPr>
        <p:spPr>
          <a:xfrm rot="2966374" flipH="1">
            <a:off x="10426682" y="6180957"/>
            <a:ext cx="267015" cy="411228"/>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3"/>
          <p:cNvSpPr txBox="1">
            <a:spLocks noGrp="1"/>
          </p:cNvSpPr>
          <p:nvPr>
            <p:ph type="title"/>
          </p:nvPr>
        </p:nvSpPr>
        <p:spPr>
          <a:xfrm>
            <a:off x="6099133" y="2930833"/>
            <a:ext cx="5145200" cy="1122400"/>
          </a:xfrm>
          <a:prstGeom prst="rect">
            <a:avLst/>
          </a:prstGeom>
          <a:ln>
            <a:noFill/>
          </a:ln>
        </p:spPr>
        <p:txBody>
          <a:bodyPr spcFirstLastPara="1" wrap="square" lIns="91425" tIns="91425" rIns="91425" bIns="91425" anchor="ctr" anchorCtr="0">
            <a:noAutofit/>
          </a:bodyPr>
          <a:lstStyle>
            <a:lvl1pPr lvl="0">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70" name="Google Shape;170;p3"/>
          <p:cNvSpPr txBox="1">
            <a:spLocks noGrp="1"/>
          </p:cNvSpPr>
          <p:nvPr>
            <p:ph type="title" idx="2" hasCustomPrompt="1"/>
          </p:nvPr>
        </p:nvSpPr>
        <p:spPr>
          <a:xfrm>
            <a:off x="6099133" y="1477167"/>
            <a:ext cx="180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b="1">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71" name="Google Shape;171;p3"/>
          <p:cNvSpPr txBox="1">
            <a:spLocks noGrp="1"/>
          </p:cNvSpPr>
          <p:nvPr>
            <p:ph type="subTitle" idx="1"/>
          </p:nvPr>
        </p:nvSpPr>
        <p:spPr>
          <a:xfrm>
            <a:off x="6099133" y="4053233"/>
            <a:ext cx="4921200" cy="6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72" name="Google Shape;172;p3"/>
          <p:cNvGrpSpPr/>
          <p:nvPr/>
        </p:nvGrpSpPr>
        <p:grpSpPr>
          <a:xfrm>
            <a:off x="-2" y="271295"/>
            <a:ext cx="12191924" cy="6406981"/>
            <a:chOff x="-2" y="203471"/>
            <a:chExt cx="9143943" cy="4805236"/>
          </a:xfrm>
        </p:grpSpPr>
        <p:sp>
          <p:nvSpPr>
            <p:cNvPr id="173" name="Google Shape;173;p3"/>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3"/>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3"/>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3"/>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3"/>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3"/>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3"/>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3"/>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3"/>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3"/>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62278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5"/>
        <p:cNvGrpSpPr/>
        <p:nvPr/>
      </p:nvGrpSpPr>
      <p:grpSpPr>
        <a:xfrm>
          <a:off x="0" y="0"/>
          <a:ext cx="0" cy="0"/>
          <a:chOff x="0" y="0"/>
          <a:chExt cx="0" cy="0"/>
        </a:xfrm>
      </p:grpSpPr>
      <p:grpSp>
        <p:nvGrpSpPr>
          <p:cNvPr id="30" name="Google Shape;9;p2">
            <a:extLst>
              <a:ext uri="{FF2B5EF4-FFF2-40B4-BE49-F238E27FC236}">
                <a16:creationId xmlns:a16="http://schemas.microsoft.com/office/drawing/2014/main" id="{3A4B44DF-95CE-47FD-8045-BE04F19C7E7F}"/>
              </a:ext>
            </a:extLst>
          </p:cNvPr>
          <p:cNvGrpSpPr/>
          <p:nvPr userDrawn="1"/>
        </p:nvGrpSpPr>
        <p:grpSpPr>
          <a:xfrm>
            <a:off x="234104" y="356552"/>
            <a:ext cx="11558904" cy="6062833"/>
            <a:chOff x="232275" y="221325"/>
            <a:chExt cx="8620125" cy="4563850"/>
          </a:xfrm>
        </p:grpSpPr>
        <p:sp>
          <p:nvSpPr>
            <p:cNvPr id="31" name="Google Shape;10;p2">
              <a:extLst>
                <a:ext uri="{FF2B5EF4-FFF2-40B4-BE49-F238E27FC236}">
                  <a16:creationId xmlns:a16="http://schemas.microsoft.com/office/drawing/2014/main" id="{D005B526-6087-4F6B-9CF9-631BD69F0A7F}"/>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2" name="Google Shape;11;p2">
              <a:extLst>
                <a:ext uri="{FF2B5EF4-FFF2-40B4-BE49-F238E27FC236}">
                  <a16:creationId xmlns:a16="http://schemas.microsoft.com/office/drawing/2014/main" id="{3265CADE-E3B6-45DD-B29D-A6B16D45E3A2}"/>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3" name="Google Shape;12;p2">
              <a:extLst>
                <a:ext uri="{FF2B5EF4-FFF2-40B4-BE49-F238E27FC236}">
                  <a16:creationId xmlns:a16="http://schemas.microsoft.com/office/drawing/2014/main" id="{C34CE525-6389-4A5F-A544-7D536DF0D34D}"/>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4" name="Google Shape;13;p2">
              <a:extLst>
                <a:ext uri="{FF2B5EF4-FFF2-40B4-BE49-F238E27FC236}">
                  <a16:creationId xmlns:a16="http://schemas.microsoft.com/office/drawing/2014/main" id="{36A5199A-69E2-462C-90A8-C9781A121D0C}"/>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5" name="Google Shape;14;p2">
              <a:extLst>
                <a:ext uri="{FF2B5EF4-FFF2-40B4-BE49-F238E27FC236}">
                  <a16:creationId xmlns:a16="http://schemas.microsoft.com/office/drawing/2014/main" id="{D1C11E03-AB60-4510-8AEF-73E5621EBD3C}"/>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6" name="Google Shape;15;p2">
              <a:extLst>
                <a:ext uri="{FF2B5EF4-FFF2-40B4-BE49-F238E27FC236}">
                  <a16:creationId xmlns:a16="http://schemas.microsoft.com/office/drawing/2014/main" id="{60DFB2CA-86EC-4737-92B3-B2FE425D91A8}"/>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7" name="Google Shape;16;p2">
              <a:extLst>
                <a:ext uri="{FF2B5EF4-FFF2-40B4-BE49-F238E27FC236}">
                  <a16:creationId xmlns:a16="http://schemas.microsoft.com/office/drawing/2014/main" id="{691E309A-135E-45D6-B9FB-5C85427D277C}"/>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38" name="Google Shape;17;p2">
              <a:extLst>
                <a:ext uri="{FF2B5EF4-FFF2-40B4-BE49-F238E27FC236}">
                  <a16:creationId xmlns:a16="http://schemas.microsoft.com/office/drawing/2014/main" id="{86BC0CC4-F078-4B1A-A705-B503ED3724B8}"/>
                </a:ext>
              </a:extLst>
            </p:cNvPr>
            <p:cNvGrpSpPr/>
            <p:nvPr/>
          </p:nvGrpSpPr>
          <p:grpSpPr>
            <a:xfrm>
              <a:off x="232275" y="951957"/>
              <a:ext cx="417113" cy="326311"/>
              <a:chOff x="232275" y="833775"/>
              <a:chExt cx="417113" cy="326311"/>
            </a:xfrm>
          </p:grpSpPr>
          <p:sp>
            <p:nvSpPr>
              <p:cNvPr id="54" name="Google Shape;18;p2">
                <a:extLst>
                  <a:ext uri="{FF2B5EF4-FFF2-40B4-BE49-F238E27FC236}">
                    <a16:creationId xmlns:a16="http://schemas.microsoft.com/office/drawing/2014/main" id="{DC2BF799-B618-44F5-AE8B-E602CD478594}"/>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5" name="Google Shape;19;p2">
                <a:extLst>
                  <a:ext uri="{FF2B5EF4-FFF2-40B4-BE49-F238E27FC236}">
                    <a16:creationId xmlns:a16="http://schemas.microsoft.com/office/drawing/2014/main" id="{32FFF19F-21AE-4BDB-BE32-3CA0A3A66413}"/>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6" name="Google Shape;20;p2">
                <a:extLst>
                  <a:ext uri="{FF2B5EF4-FFF2-40B4-BE49-F238E27FC236}">
                    <a16:creationId xmlns:a16="http://schemas.microsoft.com/office/drawing/2014/main" id="{C8EB5591-E250-40C5-9C8C-4199C9B45457}"/>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7" name="Google Shape;21;p2">
                <a:extLst>
                  <a:ext uri="{FF2B5EF4-FFF2-40B4-BE49-F238E27FC236}">
                    <a16:creationId xmlns:a16="http://schemas.microsoft.com/office/drawing/2014/main" id="{CB30C444-CEF3-412B-9C2A-CA6FBDA7885D}"/>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39" name="Google Shape;22;p2">
              <a:extLst>
                <a:ext uri="{FF2B5EF4-FFF2-40B4-BE49-F238E27FC236}">
                  <a16:creationId xmlns:a16="http://schemas.microsoft.com/office/drawing/2014/main" id="{4696237E-79BD-4E61-8A0D-C1FEE53BE4EA}"/>
                </a:ext>
              </a:extLst>
            </p:cNvPr>
            <p:cNvGrpSpPr/>
            <p:nvPr/>
          </p:nvGrpSpPr>
          <p:grpSpPr>
            <a:xfrm>
              <a:off x="232275" y="1923049"/>
              <a:ext cx="417113" cy="326311"/>
              <a:chOff x="232275" y="1875237"/>
              <a:chExt cx="417113" cy="326311"/>
            </a:xfrm>
          </p:grpSpPr>
          <p:sp>
            <p:nvSpPr>
              <p:cNvPr id="50" name="Google Shape;23;p2">
                <a:extLst>
                  <a:ext uri="{FF2B5EF4-FFF2-40B4-BE49-F238E27FC236}">
                    <a16:creationId xmlns:a16="http://schemas.microsoft.com/office/drawing/2014/main" id="{03764E68-D688-44E7-82FB-DF0A47C8E7BD}"/>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1" name="Google Shape;24;p2">
                <a:extLst>
                  <a:ext uri="{FF2B5EF4-FFF2-40B4-BE49-F238E27FC236}">
                    <a16:creationId xmlns:a16="http://schemas.microsoft.com/office/drawing/2014/main" id="{26B8708A-27EC-4356-86A9-765B4C409E46}"/>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2" name="Google Shape;25;p2">
                <a:extLst>
                  <a:ext uri="{FF2B5EF4-FFF2-40B4-BE49-F238E27FC236}">
                    <a16:creationId xmlns:a16="http://schemas.microsoft.com/office/drawing/2014/main" id="{7C70B72E-6160-490C-B79A-A9A085DFCE4A}"/>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3" name="Google Shape;26;p2">
                <a:extLst>
                  <a:ext uri="{FF2B5EF4-FFF2-40B4-BE49-F238E27FC236}">
                    <a16:creationId xmlns:a16="http://schemas.microsoft.com/office/drawing/2014/main" id="{7E97D4FD-A95D-4804-832A-37F03AFD25E1}"/>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0" name="Google Shape;27;p2">
              <a:extLst>
                <a:ext uri="{FF2B5EF4-FFF2-40B4-BE49-F238E27FC236}">
                  <a16:creationId xmlns:a16="http://schemas.microsoft.com/office/drawing/2014/main" id="{80AC9C54-5A01-4CE9-8431-141241F118DF}"/>
                </a:ext>
              </a:extLst>
            </p:cNvPr>
            <p:cNvGrpSpPr/>
            <p:nvPr/>
          </p:nvGrpSpPr>
          <p:grpSpPr>
            <a:xfrm>
              <a:off x="232275" y="2894140"/>
              <a:ext cx="417113" cy="326311"/>
              <a:chOff x="232275" y="2916700"/>
              <a:chExt cx="417113" cy="326311"/>
            </a:xfrm>
          </p:grpSpPr>
          <p:sp>
            <p:nvSpPr>
              <p:cNvPr id="46" name="Google Shape;28;p2">
                <a:extLst>
                  <a:ext uri="{FF2B5EF4-FFF2-40B4-BE49-F238E27FC236}">
                    <a16:creationId xmlns:a16="http://schemas.microsoft.com/office/drawing/2014/main" id="{13D462DA-B78D-4624-A622-BD7A983B363A}"/>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7" name="Google Shape;29;p2">
                <a:extLst>
                  <a:ext uri="{FF2B5EF4-FFF2-40B4-BE49-F238E27FC236}">
                    <a16:creationId xmlns:a16="http://schemas.microsoft.com/office/drawing/2014/main" id="{777DEB21-5233-49A8-9B2C-56C77F298C8D}"/>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8" name="Google Shape;30;p2">
                <a:extLst>
                  <a:ext uri="{FF2B5EF4-FFF2-40B4-BE49-F238E27FC236}">
                    <a16:creationId xmlns:a16="http://schemas.microsoft.com/office/drawing/2014/main" id="{E9395E28-869F-4F44-B3EC-951134027A7F}"/>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9" name="Google Shape;31;p2">
                <a:extLst>
                  <a:ext uri="{FF2B5EF4-FFF2-40B4-BE49-F238E27FC236}">
                    <a16:creationId xmlns:a16="http://schemas.microsoft.com/office/drawing/2014/main" id="{3F1FE7F9-0AC1-49FD-B8B2-1C3EC7C13B0B}"/>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1" name="Google Shape;32;p2">
              <a:extLst>
                <a:ext uri="{FF2B5EF4-FFF2-40B4-BE49-F238E27FC236}">
                  <a16:creationId xmlns:a16="http://schemas.microsoft.com/office/drawing/2014/main" id="{EA4D3DC1-87D5-440F-8950-A589F61AF62A}"/>
                </a:ext>
              </a:extLst>
            </p:cNvPr>
            <p:cNvGrpSpPr/>
            <p:nvPr/>
          </p:nvGrpSpPr>
          <p:grpSpPr>
            <a:xfrm>
              <a:off x="232275" y="3865232"/>
              <a:ext cx="417113" cy="326311"/>
              <a:chOff x="232275" y="3747050"/>
              <a:chExt cx="417113" cy="326311"/>
            </a:xfrm>
          </p:grpSpPr>
          <p:sp>
            <p:nvSpPr>
              <p:cNvPr id="42" name="Google Shape;33;p2">
                <a:extLst>
                  <a:ext uri="{FF2B5EF4-FFF2-40B4-BE49-F238E27FC236}">
                    <a16:creationId xmlns:a16="http://schemas.microsoft.com/office/drawing/2014/main" id="{6F9F9647-03F0-4629-BC64-07FCEA2D0F5C}"/>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3" name="Google Shape;34;p2">
                <a:extLst>
                  <a:ext uri="{FF2B5EF4-FFF2-40B4-BE49-F238E27FC236}">
                    <a16:creationId xmlns:a16="http://schemas.microsoft.com/office/drawing/2014/main" id="{6FA54337-D144-46CA-872D-1B06977F23CE}"/>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4" name="Google Shape;35;p2">
                <a:extLst>
                  <a:ext uri="{FF2B5EF4-FFF2-40B4-BE49-F238E27FC236}">
                    <a16:creationId xmlns:a16="http://schemas.microsoft.com/office/drawing/2014/main" id="{AC827EA9-BF14-4880-939B-B152B5333022}"/>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5" name="Google Shape;36;p2">
                <a:extLst>
                  <a:ext uri="{FF2B5EF4-FFF2-40B4-BE49-F238E27FC236}">
                    <a16:creationId xmlns:a16="http://schemas.microsoft.com/office/drawing/2014/main" id="{9ABDDC13-20D4-4EE8-B3B5-B8F9DB1150B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pic>
        <p:nvPicPr>
          <p:cNvPr id="58" name="图片 7">
            <a:extLst>
              <a:ext uri="{FF2B5EF4-FFF2-40B4-BE49-F238E27FC236}">
                <a16:creationId xmlns:a16="http://schemas.microsoft.com/office/drawing/2014/main" id="{DFF60C63-2854-41C5-8A68-25F2D0D0F0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240" name="Google Shape;240;p4"/>
          <p:cNvSpPr/>
          <p:nvPr/>
        </p:nvSpPr>
        <p:spPr>
          <a:xfrm>
            <a:off x="11618478" y="4599919"/>
            <a:ext cx="372117" cy="348736"/>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3" name="Google Shape;263;p4"/>
          <p:cNvSpPr txBox="1">
            <a:spLocks noGrp="1"/>
          </p:cNvSpPr>
          <p:nvPr>
            <p:ph type="body" idx="1"/>
          </p:nvPr>
        </p:nvSpPr>
        <p:spPr>
          <a:xfrm>
            <a:off x="960000" y="1356967"/>
            <a:ext cx="10272000" cy="4760400"/>
          </a:xfrm>
          <a:prstGeom prst="rect">
            <a:avLst/>
          </a:prstGeom>
        </p:spPr>
        <p:txBody>
          <a:bodyPr spcFirstLastPara="1" wrap="square" lIns="91425" tIns="91425" rIns="91425" bIns="91425" anchor="t" anchorCtr="0">
            <a:noAutofit/>
          </a:bodyPr>
          <a:lstStyle>
            <a:lvl1pPr marL="609585" lvl="0" indent="-457189" rtl="0">
              <a:lnSpc>
                <a:spcPct val="115000"/>
              </a:lnSpc>
              <a:spcBef>
                <a:spcPts val="0"/>
              </a:spcBef>
              <a:spcAft>
                <a:spcPts val="0"/>
              </a:spcAft>
              <a:buClr>
                <a:schemeClr val="accent1"/>
              </a:buClr>
              <a:buSzPts val="1800"/>
              <a:buChar char="●"/>
              <a:defRPr sz="1467">
                <a:solidFill>
                  <a:srgbClr val="434343"/>
                </a:solidFill>
              </a:defRPr>
            </a:lvl1pPr>
            <a:lvl2pPr marL="1219170" lvl="1" indent="-423323"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828754" lvl="2" indent="-423323"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2438339" lvl="3" indent="-423323"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3047924" lvl="4" indent="-423323"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3657509" lvl="5" indent="-423323"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4267093" lvl="6" indent="-423323"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4876678" lvl="7" indent="-423323"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5486263" lvl="8" indent="-423323"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Tree>
    <p:extLst>
      <p:ext uri="{BB962C8B-B14F-4D97-AF65-F5344CB8AC3E}">
        <p14:creationId xmlns:p14="http://schemas.microsoft.com/office/powerpoint/2010/main" val="156067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4"/>
        <p:cNvGrpSpPr/>
        <p:nvPr/>
      </p:nvGrpSpPr>
      <p:grpSpPr>
        <a:xfrm>
          <a:off x="0" y="0"/>
          <a:ext cx="0" cy="0"/>
          <a:chOff x="0" y="0"/>
          <a:chExt cx="0" cy="0"/>
        </a:xfrm>
      </p:grpSpPr>
      <p:grpSp>
        <p:nvGrpSpPr>
          <p:cNvPr id="265" name="Google Shape;265;p5"/>
          <p:cNvGrpSpPr/>
          <p:nvPr/>
        </p:nvGrpSpPr>
        <p:grpSpPr>
          <a:xfrm rot="-1424731">
            <a:off x="10937855" y="533881"/>
            <a:ext cx="839341" cy="882604"/>
            <a:chOff x="782176" y="-1158311"/>
            <a:chExt cx="629467" cy="661912"/>
          </a:xfrm>
        </p:grpSpPr>
        <p:sp>
          <p:nvSpPr>
            <p:cNvPr id="266" name="Google Shape;266;p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 name="Google Shape;9;p2">
            <a:extLst>
              <a:ext uri="{FF2B5EF4-FFF2-40B4-BE49-F238E27FC236}">
                <a16:creationId xmlns:a16="http://schemas.microsoft.com/office/drawing/2014/main" id="{A8E022F2-4A0E-4C0E-8DF9-D53502A5599F}"/>
              </a:ext>
            </a:extLst>
          </p:cNvPr>
          <p:cNvGrpSpPr/>
          <p:nvPr userDrawn="1"/>
        </p:nvGrpSpPr>
        <p:grpSpPr>
          <a:xfrm>
            <a:off x="255856" y="284604"/>
            <a:ext cx="11558904" cy="6062833"/>
            <a:chOff x="232275" y="221325"/>
            <a:chExt cx="8620125" cy="4563850"/>
          </a:xfrm>
        </p:grpSpPr>
        <p:sp>
          <p:nvSpPr>
            <p:cNvPr id="60" name="Google Shape;10;p2">
              <a:extLst>
                <a:ext uri="{FF2B5EF4-FFF2-40B4-BE49-F238E27FC236}">
                  <a16:creationId xmlns:a16="http://schemas.microsoft.com/office/drawing/2014/main" id="{1B6CB7FC-C893-4C92-A769-F0D7927BDFB8}"/>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1" name="Google Shape;11;p2">
              <a:extLst>
                <a:ext uri="{FF2B5EF4-FFF2-40B4-BE49-F238E27FC236}">
                  <a16:creationId xmlns:a16="http://schemas.microsoft.com/office/drawing/2014/main" id="{00CA2579-5AE8-43D3-A9AB-4626C6B3251E}"/>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2" name="Google Shape;12;p2">
              <a:extLst>
                <a:ext uri="{FF2B5EF4-FFF2-40B4-BE49-F238E27FC236}">
                  <a16:creationId xmlns:a16="http://schemas.microsoft.com/office/drawing/2014/main" id="{612CCEA9-8B51-4C2C-808C-042304799B3F}"/>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3" name="Google Shape;13;p2">
              <a:extLst>
                <a:ext uri="{FF2B5EF4-FFF2-40B4-BE49-F238E27FC236}">
                  <a16:creationId xmlns:a16="http://schemas.microsoft.com/office/drawing/2014/main" id="{D8767605-83B6-41AA-AA37-E50517703FBD}"/>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4" name="Google Shape;14;p2">
              <a:extLst>
                <a:ext uri="{FF2B5EF4-FFF2-40B4-BE49-F238E27FC236}">
                  <a16:creationId xmlns:a16="http://schemas.microsoft.com/office/drawing/2014/main" id="{840365D8-4840-4246-AF38-F26932ED919E}"/>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5" name="Google Shape;15;p2">
              <a:extLst>
                <a:ext uri="{FF2B5EF4-FFF2-40B4-BE49-F238E27FC236}">
                  <a16:creationId xmlns:a16="http://schemas.microsoft.com/office/drawing/2014/main" id="{D01414B6-5A73-4EE1-BBB8-506A750DD201}"/>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6" name="Google Shape;16;p2">
              <a:extLst>
                <a:ext uri="{FF2B5EF4-FFF2-40B4-BE49-F238E27FC236}">
                  <a16:creationId xmlns:a16="http://schemas.microsoft.com/office/drawing/2014/main" id="{73919054-C575-4AF8-8A2D-F39F2EA225A2}"/>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67" name="Google Shape;17;p2">
              <a:extLst>
                <a:ext uri="{FF2B5EF4-FFF2-40B4-BE49-F238E27FC236}">
                  <a16:creationId xmlns:a16="http://schemas.microsoft.com/office/drawing/2014/main" id="{3438B93F-33FB-4A32-AF12-08BD56413F08}"/>
                </a:ext>
              </a:extLst>
            </p:cNvPr>
            <p:cNvGrpSpPr/>
            <p:nvPr/>
          </p:nvGrpSpPr>
          <p:grpSpPr>
            <a:xfrm>
              <a:off x="232275" y="951957"/>
              <a:ext cx="417113" cy="326311"/>
              <a:chOff x="232275" y="833775"/>
              <a:chExt cx="417113" cy="326311"/>
            </a:xfrm>
          </p:grpSpPr>
          <p:sp>
            <p:nvSpPr>
              <p:cNvPr id="83" name="Google Shape;18;p2">
                <a:extLst>
                  <a:ext uri="{FF2B5EF4-FFF2-40B4-BE49-F238E27FC236}">
                    <a16:creationId xmlns:a16="http://schemas.microsoft.com/office/drawing/2014/main" id="{16615A63-7E69-41D6-BDA1-2CAE1309ADC5}"/>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4" name="Google Shape;19;p2">
                <a:extLst>
                  <a:ext uri="{FF2B5EF4-FFF2-40B4-BE49-F238E27FC236}">
                    <a16:creationId xmlns:a16="http://schemas.microsoft.com/office/drawing/2014/main" id="{BC93B138-E78E-48C1-9BF1-0A62D9258A50}"/>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5" name="Google Shape;20;p2">
                <a:extLst>
                  <a:ext uri="{FF2B5EF4-FFF2-40B4-BE49-F238E27FC236}">
                    <a16:creationId xmlns:a16="http://schemas.microsoft.com/office/drawing/2014/main" id="{1B29E62A-E8E7-43B3-8D83-2626289FA892}"/>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6" name="Google Shape;21;p2">
                <a:extLst>
                  <a:ext uri="{FF2B5EF4-FFF2-40B4-BE49-F238E27FC236}">
                    <a16:creationId xmlns:a16="http://schemas.microsoft.com/office/drawing/2014/main" id="{63F88CFF-74E9-416D-BB03-A84CB9B0A40E}"/>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68" name="Google Shape;22;p2">
              <a:extLst>
                <a:ext uri="{FF2B5EF4-FFF2-40B4-BE49-F238E27FC236}">
                  <a16:creationId xmlns:a16="http://schemas.microsoft.com/office/drawing/2014/main" id="{B745DC1C-927F-4274-AED3-AF2B4303BA9D}"/>
                </a:ext>
              </a:extLst>
            </p:cNvPr>
            <p:cNvGrpSpPr/>
            <p:nvPr/>
          </p:nvGrpSpPr>
          <p:grpSpPr>
            <a:xfrm>
              <a:off x="232275" y="1923049"/>
              <a:ext cx="417113" cy="326311"/>
              <a:chOff x="232275" y="1875237"/>
              <a:chExt cx="417113" cy="326311"/>
            </a:xfrm>
          </p:grpSpPr>
          <p:sp>
            <p:nvSpPr>
              <p:cNvPr id="79" name="Google Shape;23;p2">
                <a:extLst>
                  <a:ext uri="{FF2B5EF4-FFF2-40B4-BE49-F238E27FC236}">
                    <a16:creationId xmlns:a16="http://schemas.microsoft.com/office/drawing/2014/main" id="{EBB16797-A007-4E40-8BE5-EC2334AA879A}"/>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0" name="Google Shape;24;p2">
                <a:extLst>
                  <a:ext uri="{FF2B5EF4-FFF2-40B4-BE49-F238E27FC236}">
                    <a16:creationId xmlns:a16="http://schemas.microsoft.com/office/drawing/2014/main" id="{2354C458-614D-481C-BCB0-A1E7F61FA851}"/>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1" name="Google Shape;25;p2">
                <a:extLst>
                  <a:ext uri="{FF2B5EF4-FFF2-40B4-BE49-F238E27FC236}">
                    <a16:creationId xmlns:a16="http://schemas.microsoft.com/office/drawing/2014/main" id="{4597686E-2D8D-414E-94A8-639BCC4800E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2" name="Google Shape;26;p2">
                <a:extLst>
                  <a:ext uri="{FF2B5EF4-FFF2-40B4-BE49-F238E27FC236}">
                    <a16:creationId xmlns:a16="http://schemas.microsoft.com/office/drawing/2014/main" id="{376F2D63-4097-4CA6-A90A-60B4F2591C32}"/>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69" name="Google Shape;27;p2">
              <a:extLst>
                <a:ext uri="{FF2B5EF4-FFF2-40B4-BE49-F238E27FC236}">
                  <a16:creationId xmlns:a16="http://schemas.microsoft.com/office/drawing/2014/main" id="{F333C4A3-9E96-4646-8DC2-0FB0FF826782}"/>
                </a:ext>
              </a:extLst>
            </p:cNvPr>
            <p:cNvGrpSpPr/>
            <p:nvPr/>
          </p:nvGrpSpPr>
          <p:grpSpPr>
            <a:xfrm>
              <a:off x="232275" y="2894140"/>
              <a:ext cx="417113" cy="326311"/>
              <a:chOff x="232275" y="2916700"/>
              <a:chExt cx="417113" cy="326311"/>
            </a:xfrm>
          </p:grpSpPr>
          <p:sp>
            <p:nvSpPr>
              <p:cNvPr id="75" name="Google Shape;28;p2">
                <a:extLst>
                  <a:ext uri="{FF2B5EF4-FFF2-40B4-BE49-F238E27FC236}">
                    <a16:creationId xmlns:a16="http://schemas.microsoft.com/office/drawing/2014/main" id="{F42FA5F1-6324-4575-9127-4514754573B3}"/>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6" name="Google Shape;29;p2">
                <a:extLst>
                  <a:ext uri="{FF2B5EF4-FFF2-40B4-BE49-F238E27FC236}">
                    <a16:creationId xmlns:a16="http://schemas.microsoft.com/office/drawing/2014/main" id="{13924E56-8CF9-4DDF-8F7E-5DD0FB26C5E4}"/>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7" name="Google Shape;30;p2">
                <a:extLst>
                  <a:ext uri="{FF2B5EF4-FFF2-40B4-BE49-F238E27FC236}">
                    <a16:creationId xmlns:a16="http://schemas.microsoft.com/office/drawing/2014/main" id="{AE0117F9-5C00-4118-B515-C2DB2B1A5394}"/>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8" name="Google Shape;31;p2">
                <a:extLst>
                  <a:ext uri="{FF2B5EF4-FFF2-40B4-BE49-F238E27FC236}">
                    <a16:creationId xmlns:a16="http://schemas.microsoft.com/office/drawing/2014/main" id="{1468C9A1-F0D7-4B48-B462-64978DF8C38D}"/>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70" name="Google Shape;32;p2">
              <a:extLst>
                <a:ext uri="{FF2B5EF4-FFF2-40B4-BE49-F238E27FC236}">
                  <a16:creationId xmlns:a16="http://schemas.microsoft.com/office/drawing/2014/main" id="{CCE7801B-7805-43AE-A624-C3723B1D2627}"/>
                </a:ext>
              </a:extLst>
            </p:cNvPr>
            <p:cNvGrpSpPr/>
            <p:nvPr/>
          </p:nvGrpSpPr>
          <p:grpSpPr>
            <a:xfrm>
              <a:off x="232275" y="3865232"/>
              <a:ext cx="417113" cy="326311"/>
              <a:chOff x="232275" y="3747050"/>
              <a:chExt cx="417113" cy="326311"/>
            </a:xfrm>
          </p:grpSpPr>
          <p:sp>
            <p:nvSpPr>
              <p:cNvPr id="71" name="Google Shape;33;p2">
                <a:extLst>
                  <a:ext uri="{FF2B5EF4-FFF2-40B4-BE49-F238E27FC236}">
                    <a16:creationId xmlns:a16="http://schemas.microsoft.com/office/drawing/2014/main" id="{38D21C7F-305C-48C5-8841-2CAE43667E47}"/>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2" name="Google Shape;34;p2">
                <a:extLst>
                  <a:ext uri="{FF2B5EF4-FFF2-40B4-BE49-F238E27FC236}">
                    <a16:creationId xmlns:a16="http://schemas.microsoft.com/office/drawing/2014/main" id="{31C04DF3-1D92-41E6-B2D2-85DD524166A6}"/>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3" name="Google Shape;35;p2">
                <a:extLst>
                  <a:ext uri="{FF2B5EF4-FFF2-40B4-BE49-F238E27FC236}">
                    <a16:creationId xmlns:a16="http://schemas.microsoft.com/office/drawing/2014/main" id="{FEF2F88F-D7D9-4222-8732-A638F6A0A9BC}"/>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4" name="Google Shape;36;p2">
                <a:extLst>
                  <a:ext uri="{FF2B5EF4-FFF2-40B4-BE49-F238E27FC236}">
                    <a16:creationId xmlns:a16="http://schemas.microsoft.com/office/drawing/2014/main" id="{953558BA-DE52-4186-9928-B1DF3FC15D3B}"/>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sp>
        <p:nvSpPr>
          <p:cNvPr id="298" name="Google Shape;298;p5"/>
          <p:cNvSpPr/>
          <p:nvPr/>
        </p:nvSpPr>
        <p:spPr>
          <a:xfrm rot="1051434" flipH="1">
            <a:off x="11107529" y="48936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5"/>
          <p:cNvSpPr/>
          <p:nvPr/>
        </p:nvSpPr>
        <p:spPr>
          <a:xfrm rot="-1051434">
            <a:off x="11721645" y="18202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5"/>
          <p:cNvSpPr/>
          <p:nvPr/>
        </p:nvSpPr>
        <p:spPr>
          <a:xfrm rot="1051434" flipH="1">
            <a:off x="299029" y="19091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5"/>
          <p:cNvSpPr/>
          <p:nvPr/>
        </p:nvSpPr>
        <p:spPr>
          <a:xfrm rot="-1051434">
            <a:off x="299029" y="52619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5"/>
          <p:cNvSpPr txBox="1">
            <a:spLocks noGrp="1"/>
          </p:cNvSpPr>
          <p:nvPr>
            <p:ph type="subTitle" idx="1"/>
          </p:nvPr>
        </p:nvSpPr>
        <p:spPr>
          <a:xfrm>
            <a:off x="1746400" y="3388167"/>
            <a:ext cx="3876800" cy="763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200">
                <a:latin typeface="Lilita One"/>
                <a:ea typeface="Lilita One"/>
                <a:cs typeface="Lilita One"/>
                <a:sym typeface="Lilita One"/>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18" name="Google Shape;318;p5"/>
          <p:cNvSpPr txBox="1">
            <a:spLocks noGrp="1"/>
          </p:cNvSpPr>
          <p:nvPr>
            <p:ph type="subTitle" idx="2"/>
          </p:nvPr>
        </p:nvSpPr>
        <p:spPr>
          <a:xfrm>
            <a:off x="6619567" y="3388167"/>
            <a:ext cx="3876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200">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19" name="Google Shape;319;p5"/>
          <p:cNvSpPr txBox="1">
            <a:spLocks noGrp="1"/>
          </p:cNvSpPr>
          <p:nvPr>
            <p:ph type="subTitle" idx="3"/>
          </p:nvPr>
        </p:nvSpPr>
        <p:spPr>
          <a:xfrm>
            <a:off x="1746400" y="4206867"/>
            <a:ext cx="3876800" cy="13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0" name="Google Shape;320;p5"/>
          <p:cNvSpPr txBox="1">
            <a:spLocks noGrp="1"/>
          </p:cNvSpPr>
          <p:nvPr>
            <p:ph type="subTitle" idx="4"/>
          </p:nvPr>
        </p:nvSpPr>
        <p:spPr>
          <a:xfrm>
            <a:off x="6619567" y="4206867"/>
            <a:ext cx="3876800" cy="13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1" name="Google Shape;321;p5"/>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48" name="图片 7">
            <a:extLst>
              <a:ext uri="{FF2B5EF4-FFF2-40B4-BE49-F238E27FC236}">
                <a16:creationId xmlns:a16="http://schemas.microsoft.com/office/drawing/2014/main" id="{A8650510-D44A-43D7-BFF6-EE951CA077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4221402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2"/>
        <p:cNvGrpSpPr/>
        <p:nvPr/>
      </p:nvGrpSpPr>
      <p:grpSpPr>
        <a:xfrm>
          <a:off x="0" y="0"/>
          <a:ext cx="0" cy="0"/>
          <a:chOff x="0" y="0"/>
          <a:chExt cx="0" cy="0"/>
        </a:xfrm>
      </p:grpSpPr>
      <p:grpSp>
        <p:nvGrpSpPr>
          <p:cNvPr id="39" name="Google Shape;9;p2">
            <a:extLst>
              <a:ext uri="{FF2B5EF4-FFF2-40B4-BE49-F238E27FC236}">
                <a16:creationId xmlns:a16="http://schemas.microsoft.com/office/drawing/2014/main" id="{61967500-BAFD-470F-9E5E-308AA7E8A21A}"/>
              </a:ext>
            </a:extLst>
          </p:cNvPr>
          <p:cNvGrpSpPr/>
          <p:nvPr userDrawn="1"/>
        </p:nvGrpSpPr>
        <p:grpSpPr>
          <a:xfrm>
            <a:off x="234104" y="356552"/>
            <a:ext cx="11558904" cy="6062833"/>
            <a:chOff x="232275" y="221325"/>
            <a:chExt cx="8620125" cy="4563850"/>
          </a:xfrm>
        </p:grpSpPr>
        <p:sp>
          <p:nvSpPr>
            <p:cNvPr id="40" name="Google Shape;10;p2">
              <a:extLst>
                <a:ext uri="{FF2B5EF4-FFF2-40B4-BE49-F238E27FC236}">
                  <a16:creationId xmlns:a16="http://schemas.microsoft.com/office/drawing/2014/main" id="{7CA47006-D552-4F19-9F62-8947B4DBFBAC}"/>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1" name="Google Shape;11;p2">
              <a:extLst>
                <a:ext uri="{FF2B5EF4-FFF2-40B4-BE49-F238E27FC236}">
                  <a16:creationId xmlns:a16="http://schemas.microsoft.com/office/drawing/2014/main" id="{A0501EAE-4B09-4AAC-A13B-5B2CDED5027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2" name="Google Shape;12;p2">
              <a:extLst>
                <a:ext uri="{FF2B5EF4-FFF2-40B4-BE49-F238E27FC236}">
                  <a16:creationId xmlns:a16="http://schemas.microsoft.com/office/drawing/2014/main" id="{F8E5BA3D-B083-4A20-A75E-7992133E6F9C}"/>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3" name="Google Shape;13;p2">
              <a:extLst>
                <a:ext uri="{FF2B5EF4-FFF2-40B4-BE49-F238E27FC236}">
                  <a16:creationId xmlns:a16="http://schemas.microsoft.com/office/drawing/2014/main" id="{DB3F2818-120D-404F-AAEE-7C70020D003F}"/>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4" name="Google Shape;14;p2">
              <a:extLst>
                <a:ext uri="{FF2B5EF4-FFF2-40B4-BE49-F238E27FC236}">
                  <a16:creationId xmlns:a16="http://schemas.microsoft.com/office/drawing/2014/main" id="{29BB9F3E-8B28-4051-AC08-B32BA7962A21}"/>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5" name="Google Shape;15;p2">
              <a:extLst>
                <a:ext uri="{FF2B5EF4-FFF2-40B4-BE49-F238E27FC236}">
                  <a16:creationId xmlns:a16="http://schemas.microsoft.com/office/drawing/2014/main" id="{77F7D254-1658-4DAF-9C11-56AD1223AFD5}"/>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6" name="Google Shape;16;p2">
              <a:extLst>
                <a:ext uri="{FF2B5EF4-FFF2-40B4-BE49-F238E27FC236}">
                  <a16:creationId xmlns:a16="http://schemas.microsoft.com/office/drawing/2014/main" id="{5EF7C22B-3457-449C-8C5B-249A0AB1471D}"/>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47" name="Google Shape;17;p2">
              <a:extLst>
                <a:ext uri="{FF2B5EF4-FFF2-40B4-BE49-F238E27FC236}">
                  <a16:creationId xmlns:a16="http://schemas.microsoft.com/office/drawing/2014/main" id="{C3CD5E28-9725-4460-8D99-F82B2C1D325E}"/>
                </a:ext>
              </a:extLst>
            </p:cNvPr>
            <p:cNvGrpSpPr/>
            <p:nvPr/>
          </p:nvGrpSpPr>
          <p:grpSpPr>
            <a:xfrm>
              <a:off x="232275" y="951957"/>
              <a:ext cx="417113" cy="326311"/>
              <a:chOff x="232275" y="833775"/>
              <a:chExt cx="417113" cy="326311"/>
            </a:xfrm>
          </p:grpSpPr>
          <p:sp>
            <p:nvSpPr>
              <p:cNvPr id="63" name="Google Shape;18;p2">
                <a:extLst>
                  <a:ext uri="{FF2B5EF4-FFF2-40B4-BE49-F238E27FC236}">
                    <a16:creationId xmlns:a16="http://schemas.microsoft.com/office/drawing/2014/main" id="{D4663C7E-66EE-4337-BA1B-9BE2F368C647}"/>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4" name="Google Shape;19;p2">
                <a:extLst>
                  <a:ext uri="{FF2B5EF4-FFF2-40B4-BE49-F238E27FC236}">
                    <a16:creationId xmlns:a16="http://schemas.microsoft.com/office/drawing/2014/main" id="{05D141EE-84C0-4D33-A233-4305DD410C81}"/>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5" name="Google Shape;20;p2">
                <a:extLst>
                  <a:ext uri="{FF2B5EF4-FFF2-40B4-BE49-F238E27FC236}">
                    <a16:creationId xmlns:a16="http://schemas.microsoft.com/office/drawing/2014/main" id="{405FC71E-DCAE-4FD6-9177-E9377438D8D9}"/>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6" name="Google Shape;21;p2">
                <a:extLst>
                  <a:ext uri="{FF2B5EF4-FFF2-40B4-BE49-F238E27FC236}">
                    <a16:creationId xmlns:a16="http://schemas.microsoft.com/office/drawing/2014/main" id="{F604F6E1-36B6-45FB-BA7B-332DBCB621FB}"/>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8" name="Google Shape;22;p2">
              <a:extLst>
                <a:ext uri="{FF2B5EF4-FFF2-40B4-BE49-F238E27FC236}">
                  <a16:creationId xmlns:a16="http://schemas.microsoft.com/office/drawing/2014/main" id="{9E0E8AB8-9AAA-41CA-BA91-AABC305861DF}"/>
                </a:ext>
              </a:extLst>
            </p:cNvPr>
            <p:cNvGrpSpPr/>
            <p:nvPr/>
          </p:nvGrpSpPr>
          <p:grpSpPr>
            <a:xfrm>
              <a:off x="232275" y="1923049"/>
              <a:ext cx="417113" cy="326311"/>
              <a:chOff x="232275" y="1875237"/>
              <a:chExt cx="417113" cy="326311"/>
            </a:xfrm>
          </p:grpSpPr>
          <p:sp>
            <p:nvSpPr>
              <p:cNvPr id="59" name="Google Shape;23;p2">
                <a:extLst>
                  <a:ext uri="{FF2B5EF4-FFF2-40B4-BE49-F238E27FC236}">
                    <a16:creationId xmlns:a16="http://schemas.microsoft.com/office/drawing/2014/main" id="{186B658A-33AE-4ECE-91C5-840A4B60B0C9}"/>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0" name="Google Shape;24;p2">
                <a:extLst>
                  <a:ext uri="{FF2B5EF4-FFF2-40B4-BE49-F238E27FC236}">
                    <a16:creationId xmlns:a16="http://schemas.microsoft.com/office/drawing/2014/main" id="{5850936D-C933-452B-9011-FB91777945B2}"/>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1" name="Google Shape;25;p2">
                <a:extLst>
                  <a:ext uri="{FF2B5EF4-FFF2-40B4-BE49-F238E27FC236}">
                    <a16:creationId xmlns:a16="http://schemas.microsoft.com/office/drawing/2014/main" id="{74CCC94D-2DD3-4CCE-84F4-6C9BF6F467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2" name="Google Shape;26;p2">
                <a:extLst>
                  <a:ext uri="{FF2B5EF4-FFF2-40B4-BE49-F238E27FC236}">
                    <a16:creationId xmlns:a16="http://schemas.microsoft.com/office/drawing/2014/main" id="{3BB16181-2FFB-44B5-A469-3EB4710F02E5}"/>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9" name="Google Shape;27;p2">
              <a:extLst>
                <a:ext uri="{FF2B5EF4-FFF2-40B4-BE49-F238E27FC236}">
                  <a16:creationId xmlns:a16="http://schemas.microsoft.com/office/drawing/2014/main" id="{398ADB83-9AD2-47D4-B53F-38316813DDFB}"/>
                </a:ext>
              </a:extLst>
            </p:cNvPr>
            <p:cNvGrpSpPr/>
            <p:nvPr/>
          </p:nvGrpSpPr>
          <p:grpSpPr>
            <a:xfrm>
              <a:off x="232275" y="2894140"/>
              <a:ext cx="417113" cy="326311"/>
              <a:chOff x="232275" y="2916700"/>
              <a:chExt cx="417113" cy="326311"/>
            </a:xfrm>
          </p:grpSpPr>
          <p:sp>
            <p:nvSpPr>
              <p:cNvPr id="55" name="Google Shape;28;p2">
                <a:extLst>
                  <a:ext uri="{FF2B5EF4-FFF2-40B4-BE49-F238E27FC236}">
                    <a16:creationId xmlns:a16="http://schemas.microsoft.com/office/drawing/2014/main" id="{F1313F60-7D83-47A6-8F83-13719D1BF873}"/>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6" name="Google Shape;29;p2">
                <a:extLst>
                  <a:ext uri="{FF2B5EF4-FFF2-40B4-BE49-F238E27FC236}">
                    <a16:creationId xmlns:a16="http://schemas.microsoft.com/office/drawing/2014/main" id="{CE80231C-FEF6-4972-A152-226EFD6949E5}"/>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7" name="Google Shape;30;p2">
                <a:extLst>
                  <a:ext uri="{FF2B5EF4-FFF2-40B4-BE49-F238E27FC236}">
                    <a16:creationId xmlns:a16="http://schemas.microsoft.com/office/drawing/2014/main" id="{0A08EEFF-2C32-48D8-96DE-CBEB33911EA1}"/>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8" name="Google Shape;31;p2">
                <a:extLst>
                  <a:ext uri="{FF2B5EF4-FFF2-40B4-BE49-F238E27FC236}">
                    <a16:creationId xmlns:a16="http://schemas.microsoft.com/office/drawing/2014/main" id="{C3EB4FE3-E467-4822-8296-BFD1C41D469A}"/>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50" name="Google Shape;32;p2">
              <a:extLst>
                <a:ext uri="{FF2B5EF4-FFF2-40B4-BE49-F238E27FC236}">
                  <a16:creationId xmlns:a16="http://schemas.microsoft.com/office/drawing/2014/main" id="{605FD76C-C6D6-49F1-83DB-28468B9F9E33}"/>
                </a:ext>
              </a:extLst>
            </p:cNvPr>
            <p:cNvGrpSpPr/>
            <p:nvPr/>
          </p:nvGrpSpPr>
          <p:grpSpPr>
            <a:xfrm>
              <a:off x="232275" y="3865232"/>
              <a:ext cx="417113" cy="326311"/>
              <a:chOff x="232275" y="3747050"/>
              <a:chExt cx="417113" cy="326311"/>
            </a:xfrm>
          </p:grpSpPr>
          <p:sp>
            <p:nvSpPr>
              <p:cNvPr id="51" name="Google Shape;33;p2">
                <a:extLst>
                  <a:ext uri="{FF2B5EF4-FFF2-40B4-BE49-F238E27FC236}">
                    <a16:creationId xmlns:a16="http://schemas.microsoft.com/office/drawing/2014/main" id="{0BCA77C5-7196-401F-8E7B-8E3132CBC2AD}"/>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2" name="Google Shape;34;p2">
                <a:extLst>
                  <a:ext uri="{FF2B5EF4-FFF2-40B4-BE49-F238E27FC236}">
                    <a16:creationId xmlns:a16="http://schemas.microsoft.com/office/drawing/2014/main" id="{66420E8C-F932-4F6A-B83C-FA355A70B23A}"/>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3" name="Google Shape;35;p2">
                <a:extLst>
                  <a:ext uri="{FF2B5EF4-FFF2-40B4-BE49-F238E27FC236}">
                    <a16:creationId xmlns:a16="http://schemas.microsoft.com/office/drawing/2014/main" id="{0A95CEC8-4048-405F-9401-9F345DE90174}"/>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4" name="Google Shape;36;p2">
                <a:extLst>
                  <a:ext uri="{FF2B5EF4-FFF2-40B4-BE49-F238E27FC236}">
                    <a16:creationId xmlns:a16="http://schemas.microsoft.com/office/drawing/2014/main" id="{692CA698-3E24-4D8F-8F58-458883FF6659}"/>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sp>
        <p:nvSpPr>
          <p:cNvPr id="323" name="Google Shape;323;p6"/>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5" name="Google Shape;345;p6"/>
          <p:cNvSpPr/>
          <p:nvPr/>
        </p:nvSpPr>
        <p:spPr>
          <a:xfrm rot="6451434" flipH="1">
            <a:off x="464473" y="217008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6"/>
          <p:cNvSpPr/>
          <p:nvPr/>
        </p:nvSpPr>
        <p:spPr>
          <a:xfrm rot="4348566">
            <a:off x="8948896" y="63168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6"/>
          <p:cNvSpPr/>
          <p:nvPr/>
        </p:nvSpPr>
        <p:spPr>
          <a:xfrm rot="6451434" flipH="1">
            <a:off x="1356896" y="198538"/>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4" name="图片 7">
            <a:extLst>
              <a:ext uri="{FF2B5EF4-FFF2-40B4-BE49-F238E27FC236}">
                <a16:creationId xmlns:a16="http://schemas.microsoft.com/office/drawing/2014/main" id="{56C9FBC9-7024-4C27-B55B-FC2FBC7C0A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3242130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9"/>
        <p:cNvGrpSpPr/>
        <p:nvPr/>
      </p:nvGrpSpPr>
      <p:grpSpPr>
        <a:xfrm>
          <a:off x="0" y="0"/>
          <a:ext cx="0" cy="0"/>
          <a:chOff x="0" y="0"/>
          <a:chExt cx="0" cy="0"/>
        </a:xfrm>
      </p:grpSpPr>
      <p:sp>
        <p:nvSpPr>
          <p:cNvPr id="560" name="Google Shape;560;p10"/>
          <p:cNvSpPr txBox="1">
            <a:spLocks noGrp="1"/>
          </p:cNvSpPr>
          <p:nvPr>
            <p:ph type="title"/>
          </p:nvPr>
        </p:nvSpPr>
        <p:spPr>
          <a:xfrm>
            <a:off x="6795433" y="5166967"/>
            <a:ext cx="4445600" cy="965600"/>
          </a:xfrm>
          <a:prstGeom prst="rect">
            <a:avLst/>
          </a:prstGeom>
          <a:ln>
            <a:noFill/>
          </a:ln>
        </p:spPr>
        <p:txBody>
          <a:bodyPr spcFirstLastPara="1" wrap="square" lIns="91425" tIns="91425" rIns="91425" bIns="91425" anchor="ctr" anchorCtr="0">
            <a:noAutofit/>
          </a:bodyPr>
          <a:lstStyle>
            <a:lvl1pPr lvl="0" algn="r" rtl="0">
              <a:lnSpc>
                <a:spcPct val="80000"/>
              </a:lnSpc>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561" name="Google Shape;561;p10"/>
          <p:cNvGrpSpPr/>
          <p:nvPr/>
        </p:nvGrpSpPr>
        <p:grpSpPr>
          <a:xfrm rot="-1685542" flipH="1">
            <a:off x="119345" y="4391508"/>
            <a:ext cx="1179297" cy="878625"/>
            <a:chOff x="8054181" y="220421"/>
            <a:chExt cx="884462" cy="658961"/>
          </a:xfrm>
        </p:grpSpPr>
        <p:sp>
          <p:nvSpPr>
            <p:cNvPr id="562" name="Google Shape;562;p10"/>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0"/>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4" name="Google Shape;564;p10"/>
          <p:cNvSpPr/>
          <p:nvPr/>
        </p:nvSpPr>
        <p:spPr>
          <a:xfrm rot="-1685475">
            <a:off x="505778" y="5889204"/>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5" name="Google Shape;565;p10"/>
          <p:cNvGrpSpPr/>
          <p:nvPr/>
        </p:nvGrpSpPr>
        <p:grpSpPr>
          <a:xfrm rot="4896636">
            <a:off x="1320604" y="5734338"/>
            <a:ext cx="850872" cy="796460"/>
            <a:chOff x="1337242" y="-1974437"/>
            <a:chExt cx="638153" cy="597345"/>
          </a:xfrm>
        </p:grpSpPr>
        <p:sp>
          <p:nvSpPr>
            <p:cNvPr id="566" name="Google Shape;566;p10"/>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0"/>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0"/>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0"/>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0"/>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0"/>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0"/>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0"/>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0"/>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0"/>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0"/>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 name="Google Shape;9;p2">
            <a:extLst>
              <a:ext uri="{FF2B5EF4-FFF2-40B4-BE49-F238E27FC236}">
                <a16:creationId xmlns:a16="http://schemas.microsoft.com/office/drawing/2014/main" id="{59F947D3-ECE8-4BC5-BF0A-228715D939F1}"/>
              </a:ext>
            </a:extLst>
          </p:cNvPr>
          <p:cNvGrpSpPr/>
          <p:nvPr userDrawn="1"/>
        </p:nvGrpSpPr>
        <p:grpSpPr>
          <a:xfrm>
            <a:off x="-709" y="1"/>
            <a:ext cx="12192709" cy="6857999"/>
            <a:chOff x="232275" y="221325"/>
            <a:chExt cx="8620125" cy="4563850"/>
          </a:xfrm>
        </p:grpSpPr>
        <p:sp>
          <p:nvSpPr>
            <p:cNvPr id="20" name="Google Shape;10;p2">
              <a:extLst>
                <a:ext uri="{FF2B5EF4-FFF2-40B4-BE49-F238E27FC236}">
                  <a16:creationId xmlns:a16="http://schemas.microsoft.com/office/drawing/2014/main" id="{34DB7DDA-CA7A-486E-85F2-97EE4AD14844}"/>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1" name="Google Shape;11;p2">
              <a:extLst>
                <a:ext uri="{FF2B5EF4-FFF2-40B4-BE49-F238E27FC236}">
                  <a16:creationId xmlns:a16="http://schemas.microsoft.com/office/drawing/2014/main" id="{A91E8404-44E3-4331-89FD-E87CCB91D7F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2" name="Google Shape;12;p2">
              <a:extLst>
                <a:ext uri="{FF2B5EF4-FFF2-40B4-BE49-F238E27FC236}">
                  <a16:creationId xmlns:a16="http://schemas.microsoft.com/office/drawing/2014/main" id="{C12C9B0B-9101-441E-A7D8-3231C77CA373}"/>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3" name="Google Shape;13;p2">
              <a:extLst>
                <a:ext uri="{FF2B5EF4-FFF2-40B4-BE49-F238E27FC236}">
                  <a16:creationId xmlns:a16="http://schemas.microsoft.com/office/drawing/2014/main" id="{49EDD666-4E61-4718-9449-E81EDF4D0E70}"/>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4" name="Google Shape;14;p2">
              <a:extLst>
                <a:ext uri="{FF2B5EF4-FFF2-40B4-BE49-F238E27FC236}">
                  <a16:creationId xmlns:a16="http://schemas.microsoft.com/office/drawing/2014/main" id="{6D4AD738-32E1-44F8-B2A4-0D81B8EDA61B}"/>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5" name="Google Shape;15;p2">
              <a:extLst>
                <a:ext uri="{FF2B5EF4-FFF2-40B4-BE49-F238E27FC236}">
                  <a16:creationId xmlns:a16="http://schemas.microsoft.com/office/drawing/2014/main" id="{2F8B3142-5116-4B16-82F4-265A5B5EB192}"/>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6" name="Google Shape;16;p2">
              <a:extLst>
                <a:ext uri="{FF2B5EF4-FFF2-40B4-BE49-F238E27FC236}">
                  <a16:creationId xmlns:a16="http://schemas.microsoft.com/office/drawing/2014/main" id="{2202C6D6-D87A-4703-A627-8979EEAF2EEB}"/>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27" name="Google Shape;17;p2">
              <a:extLst>
                <a:ext uri="{FF2B5EF4-FFF2-40B4-BE49-F238E27FC236}">
                  <a16:creationId xmlns:a16="http://schemas.microsoft.com/office/drawing/2014/main" id="{B381AA33-FECB-4159-9C80-D0EA84B7F273}"/>
                </a:ext>
              </a:extLst>
            </p:cNvPr>
            <p:cNvGrpSpPr/>
            <p:nvPr/>
          </p:nvGrpSpPr>
          <p:grpSpPr>
            <a:xfrm>
              <a:off x="232275" y="951957"/>
              <a:ext cx="417113" cy="326311"/>
              <a:chOff x="232275" y="833775"/>
              <a:chExt cx="417113" cy="326311"/>
            </a:xfrm>
          </p:grpSpPr>
          <p:sp>
            <p:nvSpPr>
              <p:cNvPr id="43" name="Google Shape;18;p2">
                <a:extLst>
                  <a:ext uri="{FF2B5EF4-FFF2-40B4-BE49-F238E27FC236}">
                    <a16:creationId xmlns:a16="http://schemas.microsoft.com/office/drawing/2014/main" id="{01302FAA-043A-4097-A0E4-5A9164D8FD59}"/>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4" name="Google Shape;19;p2">
                <a:extLst>
                  <a:ext uri="{FF2B5EF4-FFF2-40B4-BE49-F238E27FC236}">
                    <a16:creationId xmlns:a16="http://schemas.microsoft.com/office/drawing/2014/main" id="{35BAE61E-D399-4091-B77D-864DF4EDC060}"/>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5" name="Google Shape;20;p2">
                <a:extLst>
                  <a:ext uri="{FF2B5EF4-FFF2-40B4-BE49-F238E27FC236}">
                    <a16:creationId xmlns:a16="http://schemas.microsoft.com/office/drawing/2014/main" id="{CA8115AE-0A42-40B5-9591-0C9025113D65}"/>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6" name="Google Shape;21;p2">
                <a:extLst>
                  <a:ext uri="{FF2B5EF4-FFF2-40B4-BE49-F238E27FC236}">
                    <a16:creationId xmlns:a16="http://schemas.microsoft.com/office/drawing/2014/main" id="{9E561C77-206F-4863-A0B4-CB0AAA762AC7}"/>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28" name="Google Shape;22;p2">
              <a:extLst>
                <a:ext uri="{FF2B5EF4-FFF2-40B4-BE49-F238E27FC236}">
                  <a16:creationId xmlns:a16="http://schemas.microsoft.com/office/drawing/2014/main" id="{1F7C84AE-0BCC-4FF7-B07B-8C72D07DA20F}"/>
                </a:ext>
              </a:extLst>
            </p:cNvPr>
            <p:cNvGrpSpPr/>
            <p:nvPr/>
          </p:nvGrpSpPr>
          <p:grpSpPr>
            <a:xfrm>
              <a:off x="232275" y="1923049"/>
              <a:ext cx="417113" cy="326311"/>
              <a:chOff x="232275" y="1875237"/>
              <a:chExt cx="417113" cy="326311"/>
            </a:xfrm>
          </p:grpSpPr>
          <p:sp>
            <p:nvSpPr>
              <p:cNvPr id="39" name="Google Shape;23;p2">
                <a:extLst>
                  <a:ext uri="{FF2B5EF4-FFF2-40B4-BE49-F238E27FC236}">
                    <a16:creationId xmlns:a16="http://schemas.microsoft.com/office/drawing/2014/main" id="{48279F5A-FCCD-4E1C-85FF-57EF1EBED5FE}"/>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0" name="Google Shape;24;p2">
                <a:extLst>
                  <a:ext uri="{FF2B5EF4-FFF2-40B4-BE49-F238E27FC236}">
                    <a16:creationId xmlns:a16="http://schemas.microsoft.com/office/drawing/2014/main" id="{5675730F-AB00-425B-A90F-68E95ED66D91}"/>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1" name="Google Shape;25;p2">
                <a:extLst>
                  <a:ext uri="{FF2B5EF4-FFF2-40B4-BE49-F238E27FC236}">
                    <a16:creationId xmlns:a16="http://schemas.microsoft.com/office/drawing/2014/main" id="{2894E8B5-3764-4EA7-803A-4B770D134832}"/>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2" name="Google Shape;26;p2">
                <a:extLst>
                  <a:ext uri="{FF2B5EF4-FFF2-40B4-BE49-F238E27FC236}">
                    <a16:creationId xmlns:a16="http://schemas.microsoft.com/office/drawing/2014/main" id="{C6313B7E-E3B6-41DC-8C45-9731A45054EC}"/>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29" name="Google Shape;27;p2">
              <a:extLst>
                <a:ext uri="{FF2B5EF4-FFF2-40B4-BE49-F238E27FC236}">
                  <a16:creationId xmlns:a16="http://schemas.microsoft.com/office/drawing/2014/main" id="{C1347317-A9BF-4733-870F-6D263216A104}"/>
                </a:ext>
              </a:extLst>
            </p:cNvPr>
            <p:cNvGrpSpPr/>
            <p:nvPr/>
          </p:nvGrpSpPr>
          <p:grpSpPr>
            <a:xfrm>
              <a:off x="232275" y="2894140"/>
              <a:ext cx="417113" cy="326311"/>
              <a:chOff x="232275" y="2916700"/>
              <a:chExt cx="417113" cy="326311"/>
            </a:xfrm>
          </p:grpSpPr>
          <p:sp>
            <p:nvSpPr>
              <p:cNvPr id="35" name="Google Shape;28;p2">
                <a:extLst>
                  <a:ext uri="{FF2B5EF4-FFF2-40B4-BE49-F238E27FC236}">
                    <a16:creationId xmlns:a16="http://schemas.microsoft.com/office/drawing/2014/main" id="{66AAF030-16E1-458B-8D16-1E986925F248}"/>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6" name="Google Shape;29;p2">
                <a:extLst>
                  <a:ext uri="{FF2B5EF4-FFF2-40B4-BE49-F238E27FC236}">
                    <a16:creationId xmlns:a16="http://schemas.microsoft.com/office/drawing/2014/main" id="{EF4688C2-E73C-4E71-A7E0-6137B0B53C00}"/>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7" name="Google Shape;30;p2">
                <a:extLst>
                  <a:ext uri="{FF2B5EF4-FFF2-40B4-BE49-F238E27FC236}">
                    <a16:creationId xmlns:a16="http://schemas.microsoft.com/office/drawing/2014/main" id="{9FFD139A-C4FA-4CC0-B43A-5BC4E75189D4}"/>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8" name="Google Shape;31;p2">
                <a:extLst>
                  <a:ext uri="{FF2B5EF4-FFF2-40B4-BE49-F238E27FC236}">
                    <a16:creationId xmlns:a16="http://schemas.microsoft.com/office/drawing/2014/main" id="{3F5C7AF8-D6BC-4D41-A125-AAB4BD938D0C}"/>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30" name="Google Shape;32;p2">
              <a:extLst>
                <a:ext uri="{FF2B5EF4-FFF2-40B4-BE49-F238E27FC236}">
                  <a16:creationId xmlns:a16="http://schemas.microsoft.com/office/drawing/2014/main" id="{C928483D-5E2F-45B3-A5AF-4A34C45DA46D}"/>
                </a:ext>
              </a:extLst>
            </p:cNvPr>
            <p:cNvGrpSpPr/>
            <p:nvPr/>
          </p:nvGrpSpPr>
          <p:grpSpPr>
            <a:xfrm>
              <a:off x="232275" y="3865232"/>
              <a:ext cx="417113" cy="326311"/>
              <a:chOff x="232275" y="3747050"/>
              <a:chExt cx="417113" cy="326311"/>
            </a:xfrm>
          </p:grpSpPr>
          <p:sp>
            <p:nvSpPr>
              <p:cNvPr id="31" name="Google Shape;33;p2">
                <a:extLst>
                  <a:ext uri="{FF2B5EF4-FFF2-40B4-BE49-F238E27FC236}">
                    <a16:creationId xmlns:a16="http://schemas.microsoft.com/office/drawing/2014/main" id="{2A89C17F-D731-4090-AADF-F27B005EC3D2}"/>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2" name="Google Shape;34;p2">
                <a:extLst>
                  <a:ext uri="{FF2B5EF4-FFF2-40B4-BE49-F238E27FC236}">
                    <a16:creationId xmlns:a16="http://schemas.microsoft.com/office/drawing/2014/main" id="{8FDF0A85-4D37-4A27-997C-5E5F52D74DA1}"/>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3" name="Google Shape;35;p2">
                <a:extLst>
                  <a:ext uri="{FF2B5EF4-FFF2-40B4-BE49-F238E27FC236}">
                    <a16:creationId xmlns:a16="http://schemas.microsoft.com/office/drawing/2014/main" id="{CCE8C057-E737-47B7-93C0-28B32BD352A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4" name="Google Shape;36;p2">
                <a:extLst>
                  <a:ext uri="{FF2B5EF4-FFF2-40B4-BE49-F238E27FC236}">
                    <a16:creationId xmlns:a16="http://schemas.microsoft.com/office/drawing/2014/main" id="{BFBC48F0-F836-45DE-8E92-32FF0DDA0EF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pic>
        <p:nvPicPr>
          <p:cNvPr id="47" name="图片 7">
            <a:extLst>
              <a:ext uri="{FF2B5EF4-FFF2-40B4-BE49-F238E27FC236}">
                <a16:creationId xmlns:a16="http://schemas.microsoft.com/office/drawing/2014/main" id="{FBB11A5E-2A56-49C6-B2CC-F6B947B285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2488499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8"/>
        <p:cNvGrpSpPr/>
        <p:nvPr/>
      </p:nvGrpSpPr>
      <p:grpSpPr>
        <a:xfrm>
          <a:off x="0" y="0"/>
          <a:ext cx="0" cy="0"/>
          <a:chOff x="0" y="0"/>
          <a:chExt cx="0" cy="0"/>
        </a:xfrm>
      </p:grpSpPr>
      <p:grpSp>
        <p:nvGrpSpPr>
          <p:cNvPr id="519" name="Google Shape;519;p9"/>
          <p:cNvGrpSpPr/>
          <p:nvPr/>
        </p:nvGrpSpPr>
        <p:grpSpPr>
          <a:xfrm>
            <a:off x="11065251" y="1301821"/>
            <a:ext cx="1028955" cy="1488473"/>
            <a:chOff x="497350" y="-655197"/>
            <a:chExt cx="771716" cy="1116355"/>
          </a:xfrm>
        </p:grpSpPr>
        <p:sp>
          <p:nvSpPr>
            <p:cNvPr id="520" name="Google Shape;520;p9"/>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9"/>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9"/>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9"/>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9"/>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9"/>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9"/>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9"/>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8" name="Google Shape;528;p9"/>
          <p:cNvGrpSpPr/>
          <p:nvPr/>
        </p:nvGrpSpPr>
        <p:grpSpPr>
          <a:xfrm rot="-6931791">
            <a:off x="10246115" y="186026"/>
            <a:ext cx="850908" cy="796495"/>
            <a:chOff x="1337242" y="-1974437"/>
            <a:chExt cx="638153" cy="597345"/>
          </a:xfrm>
        </p:grpSpPr>
        <p:sp>
          <p:nvSpPr>
            <p:cNvPr id="529" name="Google Shape;529;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0" name="Google Shape;540;p9"/>
          <p:cNvGrpSpPr/>
          <p:nvPr/>
        </p:nvGrpSpPr>
        <p:grpSpPr>
          <a:xfrm flipH="1">
            <a:off x="309508" y="144962"/>
            <a:ext cx="1179283" cy="878615"/>
            <a:chOff x="8054181" y="220421"/>
            <a:chExt cx="884462" cy="658961"/>
          </a:xfrm>
        </p:grpSpPr>
        <p:sp>
          <p:nvSpPr>
            <p:cNvPr id="541" name="Google Shape;541;p9"/>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9"/>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3" name="Google Shape;543;p9"/>
          <p:cNvSpPr/>
          <p:nvPr/>
        </p:nvSpPr>
        <p:spPr>
          <a:xfrm>
            <a:off x="11597437" y="350481"/>
            <a:ext cx="356384" cy="36883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9"/>
          <p:cNvSpPr/>
          <p:nvPr/>
        </p:nvSpPr>
        <p:spPr>
          <a:xfrm>
            <a:off x="309514" y="1307043"/>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9"/>
          <p:cNvGrpSpPr/>
          <p:nvPr/>
        </p:nvGrpSpPr>
        <p:grpSpPr>
          <a:xfrm rot="6581981">
            <a:off x="207200" y="2229561"/>
            <a:ext cx="850896" cy="796483"/>
            <a:chOff x="1337242" y="-1974437"/>
            <a:chExt cx="638153" cy="597345"/>
          </a:xfrm>
        </p:grpSpPr>
        <p:sp>
          <p:nvSpPr>
            <p:cNvPr id="546" name="Google Shape;546;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7" name="Google Shape;557;p9"/>
          <p:cNvSpPr txBox="1">
            <a:spLocks noGrp="1"/>
          </p:cNvSpPr>
          <p:nvPr>
            <p:ph type="title"/>
          </p:nvPr>
        </p:nvSpPr>
        <p:spPr>
          <a:xfrm>
            <a:off x="3173325" y="1758979"/>
            <a:ext cx="5869600" cy="926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58" name="Google Shape;558;p9"/>
          <p:cNvSpPr txBox="1">
            <a:spLocks noGrp="1"/>
          </p:cNvSpPr>
          <p:nvPr>
            <p:ph type="subTitle" idx="1"/>
          </p:nvPr>
        </p:nvSpPr>
        <p:spPr>
          <a:xfrm>
            <a:off x="2949533" y="2685836"/>
            <a:ext cx="6317200" cy="214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42" name="图片 7">
            <a:extLst>
              <a:ext uri="{FF2B5EF4-FFF2-40B4-BE49-F238E27FC236}">
                <a16:creationId xmlns:a16="http://schemas.microsoft.com/office/drawing/2014/main" id="{B032099F-C9F8-4FE8-9531-1B2A186FEB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1389202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77"/>
        <p:cNvGrpSpPr/>
        <p:nvPr/>
      </p:nvGrpSpPr>
      <p:grpSpPr>
        <a:xfrm>
          <a:off x="0" y="0"/>
          <a:ext cx="0" cy="0"/>
          <a:chOff x="0" y="0"/>
          <a:chExt cx="0" cy="0"/>
        </a:xfrm>
      </p:grpSpPr>
      <p:grpSp>
        <p:nvGrpSpPr>
          <p:cNvPr id="578" name="Google Shape;578;p11"/>
          <p:cNvGrpSpPr/>
          <p:nvPr/>
        </p:nvGrpSpPr>
        <p:grpSpPr>
          <a:xfrm rot="437052">
            <a:off x="11294248" y="2897831"/>
            <a:ext cx="839349" cy="882612"/>
            <a:chOff x="782176" y="-1158311"/>
            <a:chExt cx="629467" cy="661912"/>
          </a:xfrm>
        </p:grpSpPr>
        <p:sp>
          <p:nvSpPr>
            <p:cNvPr id="579" name="Google Shape;57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7" name="Google Shape;587;p11"/>
          <p:cNvGrpSpPr/>
          <p:nvPr/>
        </p:nvGrpSpPr>
        <p:grpSpPr>
          <a:xfrm>
            <a:off x="11349015" y="990782"/>
            <a:ext cx="729808" cy="941461"/>
            <a:chOff x="8495548" y="1440711"/>
            <a:chExt cx="547356" cy="706096"/>
          </a:xfrm>
        </p:grpSpPr>
        <p:sp>
          <p:nvSpPr>
            <p:cNvPr id="588" name="Google Shape;588;p11"/>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1"/>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11"/>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11"/>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1"/>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1"/>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11"/>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1"/>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1"/>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1"/>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1"/>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9" name="Google Shape;599;p11"/>
          <p:cNvGrpSpPr/>
          <p:nvPr/>
        </p:nvGrpSpPr>
        <p:grpSpPr>
          <a:xfrm rot="5528602">
            <a:off x="272457" y="5016823"/>
            <a:ext cx="1179283" cy="878615"/>
            <a:chOff x="8054181" y="220421"/>
            <a:chExt cx="884462" cy="658961"/>
          </a:xfrm>
        </p:grpSpPr>
        <p:sp>
          <p:nvSpPr>
            <p:cNvPr id="600" name="Google Shape;600;p1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2" name="Google Shape;602;p11"/>
          <p:cNvSpPr/>
          <p:nvPr/>
        </p:nvSpPr>
        <p:spPr>
          <a:xfrm rot="-1051434">
            <a:off x="228145" y="25696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3" name="Google Shape;603;p11"/>
          <p:cNvGrpSpPr/>
          <p:nvPr/>
        </p:nvGrpSpPr>
        <p:grpSpPr>
          <a:xfrm rot="1379774">
            <a:off x="11184382" y="5695308"/>
            <a:ext cx="680921" cy="984448"/>
            <a:chOff x="8499282" y="3580082"/>
            <a:chExt cx="510652" cy="738280"/>
          </a:xfrm>
        </p:grpSpPr>
        <p:sp>
          <p:nvSpPr>
            <p:cNvPr id="604" name="Google Shape;604;p11"/>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1"/>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1"/>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1"/>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1"/>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1"/>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1"/>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1"/>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2" name="Google Shape;612;p11"/>
          <p:cNvGrpSpPr/>
          <p:nvPr/>
        </p:nvGrpSpPr>
        <p:grpSpPr>
          <a:xfrm>
            <a:off x="-2" y="-2"/>
            <a:ext cx="12191924" cy="6678279"/>
            <a:chOff x="-2" y="-2"/>
            <a:chExt cx="9143943" cy="5008709"/>
          </a:xfrm>
        </p:grpSpPr>
        <p:sp>
          <p:nvSpPr>
            <p:cNvPr id="613" name="Google Shape;613;p1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1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6" name="Google Shape;686;p11"/>
          <p:cNvSpPr/>
          <p:nvPr/>
        </p:nvSpPr>
        <p:spPr>
          <a:xfrm rot="-1051434">
            <a:off x="1378879" y="609247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11"/>
          <p:cNvSpPr/>
          <p:nvPr/>
        </p:nvSpPr>
        <p:spPr>
          <a:xfrm rot="1051434" flipH="1">
            <a:off x="9824379" y="5926954"/>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8" name="Google Shape;688;p11"/>
          <p:cNvGrpSpPr/>
          <p:nvPr/>
        </p:nvGrpSpPr>
        <p:grpSpPr>
          <a:xfrm rot="-437052" flipH="1">
            <a:off x="225015" y="670898"/>
            <a:ext cx="839349" cy="882612"/>
            <a:chOff x="782176" y="-1158311"/>
            <a:chExt cx="629467" cy="661912"/>
          </a:xfrm>
        </p:grpSpPr>
        <p:sp>
          <p:nvSpPr>
            <p:cNvPr id="689" name="Google Shape;68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7" name="Google Shape;697;p11"/>
          <p:cNvSpPr txBox="1">
            <a:spLocks noGrp="1"/>
          </p:cNvSpPr>
          <p:nvPr>
            <p:ph type="title" hasCustomPrompt="1"/>
          </p:nvPr>
        </p:nvSpPr>
        <p:spPr>
          <a:xfrm>
            <a:off x="950833" y="1932233"/>
            <a:ext cx="10290400" cy="143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0000"/>
              <a:buNone/>
              <a:defRPr sz="13333" b="1">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698" name="Google Shape;698;p11"/>
          <p:cNvSpPr txBox="1">
            <a:spLocks noGrp="1"/>
          </p:cNvSpPr>
          <p:nvPr>
            <p:ph type="subTitle" idx="1"/>
          </p:nvPr>
        </p:nvSpPr>
        <p:spPr>
          <a:xfrm>
            <a:off x="1871533" y="3520867"/>
            <a:ext cx="8448800" cy="951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123" name="图片 7">
            <a:extLst>
              <a:ext uri="{FF2B5EF4-FFF2-40B4-BE49-F238E27FC236}">
                <a16:creationId xmlns:a16="http://schemas.microsoft.com/office/drawing/2014/main" id="{3330B0CD-F72E-4DC3-9D17-0649061A41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873860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00"/>
        <p:cNvGrpSpPr/>
        <p:nvPr/>
      </p:nvGrpSpPr>
      <p:grpSpPr>
        <a:xfrm>
          <a:off x="0" y="0"/>
          <a:ext cx="0" cy="0"/>
          <a:chOff x="0" y="0"/>
          <a:chExt cx="0" cy="0"/>
        </a:xfrm>
      </p:grpSpPr>
      <p:grpSp>
        <p:nvGrpSpPr>
          <p:cNvPr id="701" name="Google Shape;701;p13"/>
          <p:cNvGrpSpPr/>
          <p:nvPr/>
        </p:nvGrpSpPr>
        <p:grpSpPr>
          <a:xfrm rot="8949721">
            <a:off x="11174970" y="427319"/>
            <a:ext cx="729791" cy="941440"/>
            <a:chOff x="8495548" y="1440711"/>
            <a:chExt cx="547356" cy="706096"/>
          </a:xfrm>
        </p:grpSpPr>
        <p:sp>
          <p:nvSpPr>
            <p:cNvPr id="702" name="Google Shape;702;p1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3" name="Google Shape;713;p13"/>
          <p:cNvGrpSpPr/>
          <p:nvPr/>
        </p:nvGrpSpPr>
        <p:grpSpPr>
          <a:xfrm rot="-295551">
            <a:off x="11031590" y="1834134"/>
            <a:ext cx="1016548" cy="1469684"/>
            <a:chOff x="8499282" y="3580082"/>
            <a:chExt cx="510652" cy="738280"/>
          </a:xfrm>
        </p:grpSpPr>
        <p:sp>
          <p:nvSpPr>
            <p:cNvPr id="714" name="Google Shape;714;p13"/>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3"/>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3"/>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13"/>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13"/>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3"/>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13"/>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13"/>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2" name="Google Shape;722;p13"/>
          <p:cNvGrpSpPr/>
          <p:nvPr/>
        </p:nvGrpSpPr>
        <p:grpSpPr>
          <a:xfrm rot="-2071351" flipH="1">
            <a:off x="-10371" y="2778515"/>
            <a:ext cx="1185636" cy="1246747"/>
            <a:chOff x="782176" y="-1158311"/>
            <a:chExt cx="629467" cy="661912"/>
          </a:xfrm>
        </p:grpSpPr>
        <p:sp>
          <p:nvSpPr>
            <p:cNvPr id="723" name="Google Shape;723;p13"/>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3"/>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3"/>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3"/>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13"/>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13"/>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13"/>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13"/>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1" name="Google Shape;731;p13"/>
          <p:cNvGrpSpPr/>
          <p:nvPr/>
        </p:nvGrpSpPr>
        <p:grpSpPr>
          <a:xfrm>
            <a:off x="10955751" y="5446832"/>
            <a:ext cx="918384" cy="1173600"/>
            <a:chOff x="586338" y="-2278763"/>
            <a:chExt cx="688788" cy="880200"/>
          </a:xfrm>
        </p:grpSpPr>
        <p:sp>
          <p:nvSpPr>
            <p:cNvPr id="732" name="Google Shape;732;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4" name="Google Shape;734;p13"/>
          <p:cNvSpPr/>
          <p:nvPr/>
        </p:nvSpPr>
        <p:spPr>
          <a:xfrm>
            <a:off x="10063581" y="210760"/>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5" name="Google Shape;735;p13"/>
          <p:cNvGrpSpPr/>
          <p:nvPr/>
        </p:nvGrpSpPr>
        <p:grpSpPr>
          <a:xfrm rot="-1521948">
            <a:off x="680088" y="5465673"/>
            <a:ext cx="388075" cy="1333780"/>
            <a:chOff x="3815292" y="-2054574"/>
            <a:chExt cx="291053" cy="1000325"/>
          </a:xfrm>
        </p:grpSpPr>
        <p:sp>
          <p:nvSpPr>
            <p:cNvPr id="736" name="Google Shape;736;p13"/>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3"/>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3"/>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9" name="Google Shape;739;p13"/>
          <p:cNvGrpSpPr/>
          <p:nvPr/>
        </p:nvGrpSpPr>
        <p:grpSpPr>
          <a:xfrm rot="-10092010">
            <a:off x="395443" y="388346"/>
            <a:ext cx="918413" cy="1173639"/>
            <a:chOff x="586338" y="-2278763"/>
            <a:chExt cx="688788" cy="880200"/>
          </a:xfrm>
        </p:grpSpPr>
        <p:sp>
          <p:nvSpPr>
            <p:cNvPr id="740" name="Google Shape;740;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2" name="Google Shape;742;p13"/>
          <p:cNvSpPr/>
          <p:nvPr/>
        </p:nvSpPr>
        <p:spPr>
          <a:xfrm rot="-1142516">
            <a:off x="285147" y="4884359"/>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43" name="Google Shape;743;p13"/>
          <p:cNvGrpSpPr/>
          <p:nvPr/>
        </p:nvGrpSpPr>
        <p:grpSpPr>
          <a:xfrm>
            <a:off x="11266688" y="3883833"/>
            <a:ext cx="629453" cy="1363444"/>
            <a:chOff x="8450016" y="2912874"/>
            <a:chExt cx="472090" cy="1022583"/>
          </a:xfrm>
        </p:grpSpPr>
        <p:sp>
          <p:nvSpPr>
            <p:cNvPr id="744" name="Google Shape;744;p13"/>
            <p:cNvSpPr/>
            <p:nvPr/>
          </p:nvSpPr>
          <p:spPr>
            <a:xfrm rot="1416540">
              <a:off x="8577655" y="3237893"/>
              <a:ext cx="216812" cy="682721"/>
            </a:xfrm>
            <a:custGeom>
              <a:avLst/>
              <a:gdLst/>
              <a:ahLst/>
              <a:cxnLst/>
              <a:rect l="l" t="t" r="r" b="b"/>
              <a:pathLst>
                <a:path w="1323" h="4166" fill="none" extrusionOk="0">
                  <a:moveTo>
                    <a:pt x="1" y="0"/>
                  </a:moveTo>
                  <a:cubicBezTo>
                    <a:pt x="942" y="1159"/>
                    <a:pt x="1323" y="2717"/>
                    <a:pt x="1033" y="4166"/>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3"/>
            <p:cNvSpPr/>
            <p:nvPr/>
          </p:nvSpPr>
          <p:spPr>
            <a:xfrm rot="1416540">
              <a:off x="8635597" y="2923821"/>
              <a:ext cx="68502" cy="66207"/>
            </a:xfrm>
            <a:custGeom>
              <a:avLst/>
              <a:gdLst/>
              <a:ahLst/>
              <a:cxnLst/>
              <a:rect l="l" t="t" r="r" b="b"/>
              <a:pathLst>
                <a:path w="418" h="404" extrusionOk="0">
                  <a:moveTo>
                    <a:pt x="222" y="0"/>
                  </a:moveTo>
                  <a:cubicBezTo>
                    <a:pt x="175" y="0"/>
                    <a:pt x="132" y="16"/>
                    <a:pt x="109" y="38"/>
                  </a:cubicBezTo>
                  <a:cubicBezTo>
                    <a:pt x="37" y="111"/>
                    <a:pt x="1" y="201"/>
                    <a:pt x="37" y="292"/>
                  </a:cubicBezTo>
                  <a:cubicBezTo>
                    <a:pt x="67" y="374"/>
                    <a:pt x="116" y="404"/>
                    <a:pt x="169" y="404"/>
                  </a:cubicBezTo>
                  <a:cubicBezTo>
                    <a:pt x="244" y="404"/>
                    <a:pt x="328" y="345"/>
                    <a:pt x="381" y="292"/>
                  </a:cubicBezTo>
                  <a:cubicBezTo>
                    <a:pt x="399" y="274"/>
                    <a:pt x="417" y="274"/>
                    <a:pt x="417" y="255"/>
                  </a:cubicBezTo>
                  <a:cubicBezTo>
                    <a:pt x="417" y="201"/>
                    <a:pt x="417" y="183"/>
                    <a:pt x="399" y="165"/>
                  </a:cubicBezTo>
                  <a:cubicBezTo>
                    <a:pt x="399" y="111"/>
                    <a:pt x="381" y="92"/>
                    <a:pt x="345" y="74"/>
                  </a:cubicBezTo>
                  <a:cubicBezTo>
                    <a:pt x="345" y="38"/>
                    <a:pt x="327" y="38"/>
                    <a:pt x="309" y="20"/>
                  </a:cubicBezTo>
                  <a:cubicBezTo>
                    <a:pt x="281" y="6"/>
                    <a:pt x="251" y="0"/>
                    <a:pt x="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3"/>
            <p:cNvSpPr/>
            <p:nvPr/>
          </p:nvSpPr>
          <p:spPr>
            <a:xfrm rot="1416540">
              <a:off x="8586587" y="2980053"/>
              <a:ext cx="216812" cy="254013"/>
            </a:xfrm>
            <a:custGeom>
              <a:avLst/>
              <a:gdLst/>
              <a:ahLst/>
              <a:cxnLst/>
              <a:rect l="l" t="t" r="r" b="b"/>
              <a:pathLst>
                <a:path w="1323" h="1550" extrusionOk="0">
                  <a:moveTo>
                    <a:pt x="417" y="0"/>
                  </a:moveTo>
                  <a:cubicBezTo>
                    <a:pt x="274" y="0"/>
                    <a:pt x="139" y="53"/>
                    <a:pt x="72" y="195"/>
                  </a:cubicBezTo>
                  <a:cubicBezTo>
                    <a:pt x="0" y="467"/>
                    <a:pt x="72" y="902"/>
                    <a:pt x="181" y="1137"/>
                  </a:cubicBezTo>
                  <a:cubicBezTo>
                    <a:pt x="272" y="1336"/>
                    <a:pt x="453" y="1481"/>
                    <a:pt x="688" y="1535"/>
                  </a:cubicBezTo>
                  <a:cubicBezTo>
                    <a:pt x="726" y="1545"/>
                    <a:pt x="765" y="1549"/>
                    <a:pt x="803" y="1549"/>
                  </a:cubicBezTo>
                  <a:cubicBezTo>
                    <a:pt x="988" y="1549"/>
                    <a:pt x="1175" y="1447"/>
                    <a:pt x="1250" y="1282"/>
                  </a:cubicBezTo>
                  <a:cubicBezTo>
                    <a:pt x="1322" y="1173"/>
                    <a:pt x="1322" y="1046"/>
                    <a:pt x="1304" y="902"/>
                  </a:cubicBezTo>
                  <a:cubicBezTo>
                    <a:pt x="1250" y="576"/>
                    <a:pt x="1050" y="286"/>
                    <a:pt x="779" y="105"/>
                  </a:cubicBezTo>
                  <a:cubicBezTo>
                    <a:pt x="684" y="44"/>
                    <a:pt x="548" y="0"/>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7" name="Google Shape;747;p13"/>
          <p:cNvSpPr txBox="1">
            <a:spLocks noGrp="1"/>
          </p:cNvSpPr>
          <p:nvPr>
            <p:ph type="title"/>
          </p:nvPr>
        </p:nvSpPr>
        <p:spPr>
          <a:xfrm>
            <a:off x="3714400" y="2179633"/>
            <a:ext cx="28252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48" name="Google Shape;748;p13"/>
          <p:cNvSpPr txBox="1">
            <a:spLocks noGrp="1"/>
          </p:cNvSpPr>
          <p:nvPr>
            <p:ph type="subTitle" idx="1"/>
          </p:nvPr>
        </p:nvSpPr>
        <p:spPr>
          <a:xfrm>
            <a:off x="6861051" y="2208235"/>
            <a:ext cx="3393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9" name="Google Shape;749;p13"/>
          <p:cNvSpPr txBox="1">
            <a:spLocks noGrp="1"/>
          </p:cNvSpPr>
          <p:nvPr>
            <p:ph type="title" idx="2"/>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0" name="Google Shape;750;p13"/>
          <p:cNvSpPr txBox="1">
            <a:spLocks noGrp="1"/>
          </p:cNvSpPr>
          <p:nvPr>
            <p:ph type="title" idx="3" hasCustomPrompt="1"/>
          </p:nvPr>
        </p:nvSpPr>
        <p:spPr>
          <a:xfrm>
            <a:off x="1937721" y="2233033"/>
            <a:ext cx="1455200" cy="59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800" b="1">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1" name="Google Shape;751;p13"/>
          <p:cNvSpPr txBox="1">
            <a:spLocks noGrp="1"/>
          </p:cNvSpPr>
          <p:nvPr>
            <p:ph type="title" idx="4"/>
          </p:nvPr>
        </p:nvSpPr>
        <p:spPr>
          <a:xfrm>
            <a:off x="3714400" y="3293100"/>
            <a:ext cx="28252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52" name="Google Shape;752;p13"/>
          <p:cNvSpPr txBox="1">
            <a:spLocks noGrp="1"/>
          </p:cNvSpPr>
          <p:nvPr>
            <p:ph type="subTitle" idx="5"/>
          </p:nvPr>
        </p:nvSpPr>
        <p:spPr>
          <a:xfrm>
            <a:off x="6861051" y="3321701"/>
            <a:ext cx="3393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3" name="Google Shape;753;p13"/>
          <p:cNvSpPr txBox="1">
            <a:spLocks noGrp="1"/>
          </p:cNvSpPr>
          <p:nvPr>
            <p:ph type="title" idx="6" hasCustomPrompt="1"/>
          </p:nvPr>
        </p:nvSpPr>
        <p:spPr>
          <a:xfrm>
            <a:off x="1937721" y="3346500"/>
            <a:ext cx="1455200" cy="59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800" b="1">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4" name="Google Shape;754;p13"/>
          <p:cNvSpPr txBox="1">
            <a:spLocks noGrp="1"/>
          </p:cNvSpPr>
          <p:nvPr>
            <p:ph type="title" idx="7"/>
          </p:nvPr>
        </p:nvSpPr>
        <p:spPr>
          <a:xfrm>
            <a:off x="3714400" y="4406567"/>
            <a:ext cx="28252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55" name="Google Shape;755;p13"/>
          <p:cNvSpPr txBox="1">
            <a:spLocks noGrp="1"/>
          </p:cNvSpPr>
          <p:nvPr>
            <p:ph type="subTitle" idx="8"/>
          </p:nvPr>
        </p:nvSpPr>
        <p:spPr>
          <a:xfrm>
            <a:off x="6861051" y="4435167"/>
            <a:ext cx="3393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6" name="Google Shape;756;p13"/>
          <p:cNvSpPr txBox="1">
            <a:spLocks noGrp="1"/>
          </p:cNvSpPr>
          <p:nvPr>
            <p:ph type="title" idx="9" hasCustomPrompt="1"/>
          </p:nvPr>
        </p:nvSpPr>
        <p:spPr>
          <a:xfrm>
            <a:off x="1937721" y="4459967"/>
            <a:ext cx="1455200" cy="59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800" b="1">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pic>
        <p:nvPicPr>
          <p:cNvPr id="58" name="图片 7">
            <a:extLst>
              <a:ext uri="{FF2B5EF4-FFF2-40B4-BE49-F238E27FC236}">
                <a16:creationId xmlns:a16="http://schemas.microsoft.com/office/drawing/2014/main" id="{F5B4572F-3DDD-446B-A70A-C83B909B9E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3398925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18.xml"/><Relationship Id="rId7" Type="http://schemas.openxmlformats.org/officeDocument/2006/relationships/image" Target="../media/image2.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ags" Target="../tags/tag2.xml"/><Relationship Id="rId5" Type="http://schemas.openxmlformats.org/officeDocument/2006/relationships/tags" Target="../tags/tag1.xml"/><Relationship Id="rId4" Type="http://schemas.openxmlformats.org/officeDocument/2006/relationships/theme" Target="../theme/theme2.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09E8F54-7965-426D-9B43-5BBC61A6C81C}"/>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933903" y="-76560"/>
            <a:ext cx="1687269" cy="1687269"/>
          </a:xfrm>
          <a:prstGeom prst="rect">
            <a:avLst/>
          </a:prstGeom>
        </p:spPr>
      </p:pic>
    </p:spTree>
    <p:extLst>
      <p:ext uri="{BB962C8B-B14F-4D97-AF65-F5344CB8AC3E}">
        <p14:creationId xmlns:p14="http://schemas.microsoft.com/office/powerpoint/2010/main" val="1936283525"/>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941C54A5-C256-40C7-9BEB-64FED257C1B6}"/>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1"/>
            <a:ext cx="3556000" cy="230832"/>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a:t>
            </a:r>
            <a:r>
              <a:rPr lang="en-US" altLang="zh-CN" sz="300" dirty="0">
                <a:solidFill>
                  <a:schemeClr val="bg1"/>
                </a:solidFill>
                <a:latin typeface="微软雅黑" panose="020B0503020204020204" pitchFamily="34" charset="-122"/>
                <a:ea typeface="微软雅黑" panose="020B0503020204020204" pitchFamily="34" charset="-122"/>
                <a:sym typeface="+mn-ea"/>
              </a:rPr>
              <a:t>T</a:t>
            </a:r>
            <a:r>
              <a:rPr lang="zh-CN" altLang="en-US" sz="300" dirty="0">
                <a:solidFill>
                  <a:schemeClr val="bg1"/>
                </a:solidFill>
                <a:latin typeface="微软雅黑" panose="020B0503020204020204" pitchFamily="34" charset="-122"/>
                <a:ea typeface="微软雅黑" panose="020B0503020204020204" pitchFamily="34" charset="-122"/>
                <a:sym typeface="+mn-ea"/>
              </a:rPr>
              <a:t>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8" name="图片 7">
            <a:extLst>
              <a:ext uri="{FF2B5EF4-FFF2-40B4-BE49-F238E27FC236}">
                <a16:creationId xmlns:a16="http://schemas.microsoft.com/office/drawing/2014/main" id="{0CB13444-0C5F-43AF-BB80-22986DD2BE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4" name="Oval 3">
            <a:extLst>
              <a:ext uri="{FF2B5EF4-FFF2-40B4-BE49-F238E27FC236}">
                <a16:creationId xmlns:a16="http://schemas.microsoft.com/office/drawing/2014/main" id="{57BD96C3-2F57-4AA2-8996-8C2EBCE649BB}"/>
              </a:ext>
            </a:extLst>
          </p:cNvPr>
          <p:cNvSpPr>
            <a:spLocks noChangeAspect="1"/>
          </p:cNvSpPr>
          <p:nvPr userDrawn="1">
            <p:custDataLst>
              <p:tags r:id="rId5"/>
            </p:custDataLst>
          </p:nvPr>
        </p:nvSpPr>
        <p:spPr>
          <a:xfrm>
            <a:off x="-3437467" y="-2651443"/>
            <a:ext cx="1286933" cy="1270000"/>
          </a:xfrm>
          <a:prstGeom prst="ellipse">
            <a:avLst/>
          </a:prstGeom>
          <a:blipFill dpi="0" rotWithShape="0">
            <a:blip r:embed="rId8">
              <a:alphaModFix/>
              <a:extLst>
                <a:ext uri="{28A0092B-C50C-407E-A947-70E740481C1C}">
                  <a14:useLocalDpi xmlns:a14="http://schemas.microsoft.com/office/drawing/2010/main" val="0"/>
                </a:ext>
              </a:extLst>
            </a:blip>
            <a:srcRect/>
            <a:stretch>
              <a:fillRect t="-667" b="-667"/>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Oval 4">
            <a:extLst>
              <a:ext uri="{FF2B5EF4-FFF2-40B4-BE49-F238E27FC236}">
                <a16:creationId xmlns:a16="http://schemas.microsoft.com/office/drawing/2014/main" id="{51A83182-1AED-45F0-B523-5EA75FA18B45}"/>
              </a:ext>
            </a:extLst>
          </p:cNvPr>
          <p:cNvSpPr>
            <a:spLocks noChangeAspect="1"/>
          </p:cNvSpPr>
          <p:nvPr userDrawn="1">
            <p:custDataLst>
              <p:tags r:id="rId6"/>
            </p:custDataLst>
          </p:nvPr>
        </p:nvSpPr>
        <p:spPr>
          <a:xfrm>
            <a:off x="13343467" y="8382000"/>
            <a:ext cx="1286933" cy="1270000"/>
          </a:xfrm>
          <a:prstGeom prst="ellipse">
            <a:avLst/>
          </a:prstGeom>
          <a:blipFill dpi="0" rotWithShape="0">
            <a:blip r:embed="rId8">
              <a:alphaModFix/>
              <a:extLst>
                <a:ext uri="{28A0092B-C50C-407E-A947-70E740481C1C}">
                  <a14:useLocalDpi xmlns:a14="http://schemas.microsoft.com/office/drawing/2010/main" val="0"/>
                </a:ext>
              </a:extLst>
            </a:blip>
            <a:srcRect/>
            <a:stretch>
              <a:fillRect t="-667" b="-667"/>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 name="Picture 1" descr="A round pink label with white text and a black background&#10;&#10;Description automatically generated">
            <a:extLst>
              <a:ext uri="{FF2B5EF4-FFF2-40B4-BE49-F238E27FC236}">
                <a16:creationId xmlns:a16="http://schemas.microsoft.com/office/drawing/2014/main" id="{C753F5B8-4F9B-2917-12A1-87EAF99FB53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33903" y="-76560"/>
            <a:ext cx="1687269" cy="1687269"/>
          </a:xfrm>
          <a:prstGeom prst="rect">
            <a:avLst/>
          </a:prstGeom>
        </p:spPr>
      </p:pic>
    </p:spTree>
    <p:extLst>
      <p:ext uri="{BB962C8B-B14F-4D97-AF65-F5344CB8AC3E}">
        <p14:creationId xmlns:p14="http://schemas.microsoft.com/office/powerpoint/2010/main" val="367927942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13.xml"/><Relationship Id="rId7" Type="http://schemas.openxmlformats.org/officeDocument/2006/relationships/image" Target="../media/image44.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3.png"/><Relationship Id="rId5" Type="http://schemas.openxmlformats.org/officeDocument/2006/relationships/image" Target="../media/image42.gif"/><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9.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9.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13.svg"/><Relationship Id="rId2" Type="http://schemas.openxmlformats.org/officeDocument/2006/relationships/notesSlide" Target="../notesSlides/notesSlide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sv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8.png"/><Relationship Id="rId3" Type="http://schemas.openxmlformats.org/officeDocument/2006/relationships/image" Target="../media/image2.png"/><Relationship Id="rId7" Type="http://schemas.openxmlformats.org/officeDocument/2006/relationships/image" Target="../media/image56.svg"/><Relationship Id="rId12"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55.svg"/><Relationship Id="rId10" Type="http://schemas.openxmlformats.org/officeDocument/2006/relationships/image" Target="../media/image9.png"/><Relationship Id="rId4" Type="http://schemas.openxmlformats.org/officeDocument/2006/relationships/image" Target="../media/image54.png"/><Relationship Id="rId9" Type="http://schemas.openxmlformats.org/officeDocument/2006/relationships/image" Target="../media/image57.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9.sv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image" Target="../media/image2.pn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9.png"/><Relationship Id="rId9" Type="http://schemas.openxmlformats.org/officeDocument/2006/relationships/image" Target="../media/image27.svg"/><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41" name="图片 5">
            <a:extLst>
              <a:ext uri="{FF2B5EF4-FFF2-40B4-BE49-F238E27FC236}">
                <a16:creationId xmlns:a16="http://schemas.microsoft.com/office/drawing/2014/main" id="{541817E2-4FEA-4F5B-929D-2EE4217EBA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839"/>
          <a:stretch/>
        </p:blipFill>
        <p:spPr>
          <a:xfrm>
            <a:off x="35400" y="5364637"/>
            <a:ext cx="12156600" cy="1843147"/>
          </a:xfrm>
          <a:prstGeom prst="rect">
            <a:avLst/>
          </a:prstGeom>
        </p:spPr>
      </p:pic>
      <p:sp>
        <p:nvSpPr>
          <p:cNvPr id="32" name="Google Shape;345;p6">
            <a:extLst>
              <a:ext uri="{FF2B5EF4-FFF2-40B4-BE49-F238E27FC236}">
                <a16:creationId xmlns:a16="http://schemas.microsoft.com/office/drawing/2014/main" id="{32782DAE-7F15-4954-869F-73C435CA2162}"/>
              </a:ext>
            </a:extLst>
          </p:cNvPr>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Rectangle 6">
            <a:extLst>
              <a:ext uri="{FF2B5EF4-FFF2-40B4-BE49-F238E27FC236}">
                <a16:creationId xmlns:a16="http://schemas.microsoft.com/office/drawing/2014/main" id="{014A55CE-9FBB-4F93-A4E7-A5DA47AC812C}"/>
              </a:ext>
            </a:extLst>
          </p:cNvPr>
          <p:cNvSpPr/>
          <p:nvPr/>
        </p:nvSpPr>
        <p:spPr>
          <a:xfrm>
            <a:off x="376735" y="1295858"/>
            <a:ext cx="11080277" cy="2585323"/>
          </a:xfrm>
          <a:prstGeom prst="rect">
            <a:avLst/>
          </a:prstGeom>
          <a:noFill/>
        </p:spPr>
        <p:txBody>
          <a:bodyPr wrap="none" lIns="91440" tIns="45720" rIns="91440" bIns="45720">
            <a:spAutoFit/>
          </a:bodyPr>
          <a:lstStyle/>
          <a:p>
            <a:pPr algn="ctr"/>
            <a:r>
              <a:rPr lang="vi-VN" sz="5400" b="1" dirty="0">
                <a:ln w="22225">
                  <a:solidFill>
                    <a:schemeClr val="accent2"/>
                  </a:solidFill>
                  <a:prstDash val="solid"/>
                </a:ln>
                <a:solidFill>
                  <a:srgbClr val="FF0000"/>
                </a:solidFill>
              </a:rPr>
              <a:t>GV: BÙI THỊ HÀ MAI</a:t>
            </a:r>
          </a:p>
          <a:p>
            <a:pPr algn="ctr"/>
            <a:r>
              <a:rPr lang="vi-VN" sz="5400" b="1" cap="none" spc="0" dirty="0">
                <a:ln w="22225">
                  <a:solidFill>
                    <a:schemeClr val="accent2"/>
                  </a:solidFill>
                  <a:prstDash val="solid"/>
                </a:ln>
                <a:solidFill>
                  <a:srgbClr val="FF0000"/>
                </a:solidFill>
                <a:effectLst/>
              </a:rPr>
              <a:t>LỚP: 5A4</a:t>
            </a:r>
          </a:p>
          <a:p>
            <a:pPr algn="ctr"/>
            <a:r>
              <a:rPr lang="vi-VN" sz="5400" b="1" dirty="0">
                <a:ln w="22225">
                  <a:solidFill>
                    <a:schemeClr val="accent2"/>
                  </a:solidFill>
                  <a:prstDash val="solid"/>
                </a:ln>
                <a:solidFill>
                  <a:srgbClr val="FF0000"/>
                </a:solidFill>
              </a:rPr>
              <a:t>TRƯỜNG: TIỂU HỌC HƯNG ĐẠO</a:t>
            </a:r>
            <a:endParaRPr lang="en-US" sz="5400" b="1" cap="none" spc="0" dirty="0">
              <a:ln w="22225">
                <a:solidFill>
                  <a:schemeClr val="accent2"/>
                </a:solidFill>
                <a:prstDash val="solid"/>
              </a:ln>
              <a:solidFill>
                <a:srgbClr val="FF0000"/>
              </a:solidFill>
              <a:effectLst/>
            </a:endParaRPr>
          </a:p>
        </p:txBody>
      </p:sp>
    </p:spTree>
    <p:extLst>
      <p:ext uri="{BB962C8B-B14F-4D97-AF65-F5344CB8AC3E}">
        <p14:creationId xmlns:p14="http://schemas.microsoft.com/office/powerpoint/2010/main" val="34176174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95">
            <a:extLst>
              <a:ext uri="{FF2B5EF4-FFF2-40B4-BE49-F238E27FC236}">
                <a16:creationId xmlns:a16="http://schemas.microsoft.com/office/drawing/2014/main" id="{40A7EE34-C53E-87B9-6053-93D3007BE235}"/>
              </a:ext>
            </a:extLst>
          </p:cNvPr>
          <p:cNvGrpSpPr/>
          <p:nvPr/>
        </p:nvGrpSpPr>
        <p:grpSpPr>
          <a:xfrm>
            <a:off x="3640195" y="2132817"/>
            <a:ext cx="5140009" cy="3706304"/>
            <a:chOff x="1124976" y="1819729"/>
            <a:chExt cx="6487886" cy="4203699"/>
          </a:xfrm>
        </p:grpSpPr>
        <p:sp>
          <p:nvSpPr>
            <p:cNvPr id="4" name="Hình Bầu dục 97">
              <a:extLst>
                <a:ext uri="{FF2B5EF4-FFF2-40B4-BE49-F238E27FC236}">
                  <a16:creationId xmlns:a16="http://schemas.microsoft.com/office/drawing/2014/main" id="{5ACCECCB-1A9F-E4DF-B393-F9F06F43AA0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14" name="Hình ảnh 98" descr="Ảnh có chứa đồ chơi, búp bê&#10;&#10;Mô tả được tạo tự động">
              <a:extLst>
                <a:ext uri="{FF2B5EF4-FFF2-40B4-BE49-F238E27FC236}">
                  <a16:creationId xmlns:a16="http://schemas.microsoft.com/office/drawing/2014/main" id="{2E32929C-334F-08BC-74C4-D49301CFE4A2}"/>
                </a:ext>
              </a:extLst>
            </p:cNvPr>
            <p:cNvPicPr>
              <a:picLocks noChangeAspect="1"/>
            </p:cNvPicPr>
            <p:nvPr/>
          </p:nvPicPr>
          <p:blipFill>
            <a:blip r:embed="rId2"/>
            <a:stretch>
              <a:fillRect/>
            </a:stretch>
          </p:blipFill>
          <p:spPr>
            <a:xfrm>
              <a:off x="1328056" y="1819729"/>
              <a:ext cx="6081725" cy="3557762"/>
            </a:xfrm>
            <a:prstGeom prst="rect">
              <a:avLst/>
            </a:prstGeom>
          </p:spPr>
        </p:pic>
      </p:grpSp>
      <p:pic>
        <p:nvPicPr>
          <p:cNvPr id="15" name="Picture 8">
            <a:extLst>
              <a:ext uri="{FF2B5EF4-FFF2-40B4-BE49-F238E27FC236}">
                <a16:creationId xmlns:a16="http://schemas.microsoft.com/office/drawing/2014/main" id="{60615E3A-1EA2-DD92-16B9-FB18CF4E493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58695" y="624348"/>
            <a:ext cx="2600633" cy="1428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3166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2" name="Picture 1">
            <a:extLst>
              <a:ext uri="{FF2B5EF4-FFF2-40B4-BE49-F238E27FC236}">
                <a16:creationId xmlns:a16="http://schemas.microsoft.com/office/drawing/2014/main" id="{6DA695FA-BD6F-B56C-6A44-58BC08001D5D}"/>
              </a:ext>
            </a:extLst>
          </p:cNvPr>
          <p:cNvPicPr>
            <a:picLocks noChangeAspect="1"/>
          </p:cNvPicPr>
          <p:nvPr/>
        </p:nvPicPr>
        <p:blipFill>
          <a:blip r:embed="rId3"/>
          <a:stretch>
            <a:fillRect/>
          </a:stretch>
        </p:blipFill>
        <p:spPr>
          <a:xfrm>
            <a:off x="481782" y="1188140"/>
            <a:ext cx="5220798" cy="3767318"/>
          </a:xfrm>
          <a:prstGeom prst="rect">
            <a:avLst/>
          </a:prstGeom>
        </p:spPr>
      </p:pic>
      <p:sp>
        <p:nvSpPr>
          <p:cNvPr id="4" name="TextBox 3">
            <a:extLst>
              <a:ext uri="{FF2B5EF4-FFF2-40B4-BE49-F238E27FC236}">
                <a16:creationId xmlns:a16="http://schemas.microsoft.com/office/drawing/2014/main" id="{63D40A1D-BE06-6092-3AF6-697AED9EDA65}"/>
              </a:ext>
            </a:extLst>
          </p:cNvPr>
          <p:cNvSpPr txBox="1"/>
          <p:nvPr/>
        </p:nvSpPr>
        <p:spPr>
          <a:xfrm>
            <a:off x="5722128" y="1153106"/>
            <a:ext cx="6021001" cy="4031873"/>
          </a:xfrm>
          <a:prstGeom prst="rect">
            <a:avLst/>
          </a:prstGeom>
          <a:noFill/>
        </p:spPr>
        <p:txBody>
          <a:bodyPr wrap="square" rtlCol="0">
            <a:spAutoFit/>
          </a:bodyPr>
          <a:lstStyle/>
          <a:p>
            <a:pPr marL="457200" indent="-457200" algn="just" defTabSz="1219170">
              <a:buClr>
                <a:srgbClr val="000000"/>
              </a:buClr>
              <a:buFont typeface="Arial" panose="020B0604020202020204" pitchFamily="34" charset="0"/>
              <a:buChar char="•"/>
            </a:pPr>
            <a:r>
              <a:rPr lang="en-US" sz="3200"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Châu </a:t>
            </a:r>
            <a:r>
              <a:rPr lang="vi-VN" sz="3200"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Âu và phần lớn châu Á nằm ở bán cầu Bắc;</a:t>
            </a:r>
            <a:endParaRPr lang="en-US" sz="3200"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endParaRPr>
          </a:p>
          <a:p>
            <a:pPr marL="457200" indent="-457200" algn="just" defTabSz="1219170">
              <a:buClr>
                <a:srgbClr val="000000"/>
              </a:buClr>
              <a:buFont typeface="Arial" panose="020B0604020202020204" pitchFamily="34" charset="0"/>
              <a:buChar char="•"/>
            </a:pPr>
            <a:r>
              <a:rPr lang="en-US" sz="3200"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C</a:t>
            </a:r>
            <a:r>
              <a:rPr lang="vi-VN" sz="3200"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hâu Nam Cực </a:t>
            </a:r>
            <a:r>
              <a:rPr lang="en-US" sz="3200" b="1" i="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nằm</a:t>
            </a:r>
            <a:r>
              <a:rPr lang="en-US" sz="3200"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ở </a:t>
            </a:r>
            <a:r>
              <a:rPr lang="en-US" sz="3200" b="1" i="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vùng</a:t>
            </a:r>
            <a:r>
              <a:rPr lang="en-US" sz="3200"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i="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cực</a:t>
            </a:r>
            <a:r>
              <a:rPr lang="en-US" sz="3200"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Nam.</a:t>
            </a:r>
          </a:p>
          <a:p>
            <a:pPr marL="457200" indent="-457200" algn="just" defTabSz="1219170">
              <a:buClr>
                <a:srgbClr val="000000"/>
              </a:buClr>
              <a:buFont typeface="Arial" panose="020B0604020202020204" pitchFamily="34" charset="0"/>
              <a:buChar char="•"/>
            </a:pPr>
            <a:r>
              <a:rPr lang="en-US" sz="3200" b="1" i="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Phần</a:t>
            </a:r>
            <a:r>
              <a:rPr lang="en-US" sz="3200"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i="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lớn</a:t>
            </a:r>
            <a:r>
              <a:rPr lang="en-US" sz="3200"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i="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lãnh</a:t>
            </a:r>
            <a:r>
              <a:rPr lang="en-US" sz="3200"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i="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thổ</a:t>
            </a:r>
            <a:r>
              <a:rPr lang="en-US" sz="3200"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Châu </a:t>
            </a:r>
            <a:r>
              <a:rPr lang="en-US" sz="3200" b="1" i="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Đại</a:t>
            </a:r>
            <a:r>
              <a:rPr lang="en-US" sz="3200"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i="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Dương</a:t>
            </a:r>
            <a:r>
              <a:rPr lang="en-US" sz="3200"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i="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nằm</a:t>
            </a:r>
            <a:r>
              <a:rPr lang="en-US" sz="3200"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ở </a:t>
            </a:r>
            <a:r>
              <a:rPr lang="en-US" sz="3200" b="1" i="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bán</a:t>
            </a:r>
            <a:r>
              <a:rPr lang="en-US" sz="3200"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i="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cầu</a:t>
            </a:r>
            <a:r>
              <a:rPr lang="en-US" sz="3200"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Nam.</a:t>
            </a:r>
          </a:p>
          <a:p>
            <a:pPr marL="457200" indent="-457200" algn="just" defTabSz="1219170">
              <a:buClr>
                <a:srgbClr val="000000"/>
              </a:buClr>
              <a:buFont typeface="Arial" panose="020B0604020202020204" pitchFamily="34" charset="0"/>
              <a:buChar char="•"/>
            </a:pPr>
            <a:r>
              <a:rPr lang="en-US" sz="3200"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C</a:t>
            </a:r>
            <a:r>
              <a:rPr lang="vi-VN" sz="3200"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hâu Mỹ, châu Phi nằm ở cả b</a:t>
            </a:r>
            <a:r>
              <a:rPr lang="en-US" sz="3200"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á</a:t>
            </a:r>
            <a:r>
              <a:rPr lang="vi-VN" sz="3200"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n cầu Bắc và bán cầu Nam</a:t>
            </a:r>
            <a:r>
              <a:rPr lang="en-US" sz="3200"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a:t>
            </a:r>
          </a:p>
        </p:txBody>
      </p:sp>
    </p:spTree>
    <p:extLst>
      <p:ext uri="{BB962C8B-B14F-4D97-AF65-F5344CB8AC3E}">
        <p14:creationId xmlns:p14="http://schemas.microsoft.com/office/powerpoint/2010/main" val="349557348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ình ảnh Hai Người đang Chạy Chạy Tiếp Sức Chạy Tiếp Sức Vận động Viên Cắt  Vectơ PNG , Chạy Tiếp Sức, Vận động Viên, Cắt Bớt PNG và Vector với nền">
            <a:extLst>
              <a:ext uri="{FF2B5EF4-FFF2-40B4-BE49-F238E27FC236}">
                <a16:creationId xmlns:a16="http://schemas.microsoft.com/office/drawing/2014/main" id="{18F9992C-6A48-97CD-2712-6A2A80B69A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246" y="2684207"/>
            <a:ext cx="5460890" cy="38591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28E28FA-C82A-048E-715A-BC11DE5E2F9A}"/>
              </a:ext>
            </a:extLst>
          </p:cNvPr>
          <p:cNvPicPr>
            <a:picLocks noChangeAspect="1"/>
          </p:cNvPicPr>
          <p:nvPr/>
        </p:nvPicPr>
        <p:blipFill>
          <a:blip r:embed="rId3"/>
          <a:stretch>
            <a:fillRect/>
          </a:stretch>
        </p:blipFill>
        <p:spPr>
          <a:xfrm>
            <a:off x="2366752" y="573765"/>
            <a:ext cx="8382727" cy="1030313"/>
          </a:xfrm>
          <a:prstGeom prst="rect">
            <a:avLst/>
          </a:prstGeom>
        </p:spPr>
      </p:pic>
      <p:sp>
        <p:nvSpPr>
          <p:cNvPr id="6" name="Rectangle: Rounded Corners 5">
            <a:extLst>
              <a:ext uri="{FF2B5EF4-FFF2-40B4-BE49-F238E27FC236}">
                <a16:creationId xmlns:a16="http://schemas.microsoft.com/office/drawing/2014/main" id="{A21599A9-3B56-37FC-3B07-EEBED158EB53}"/>
              </a:ext>
            </a:extLst>
          </p:cNvPr>
          <p:cNvSpPr/>
          <p:nvPr/>
        </p:nvSpPr>
        <p:spPr>
          <a:xfrm>
            <a:off x="6410631" y="2045111"/>
            <a:ext cx="5397911" cy="3549444"/>
          </a:xfrm>
          <a:prstGeom prst="roundRect">
            <a:avLst>
              <a:gd name="adj" fmla="val 37609"/>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FFFF"/>
                </a:solidFill>
                <a:latin typeface="Cambria" panose="02040503050406030204" pitchFamily="18" charset="0"/>
                <a:ea typeface="Cambria" panose="02040503050406030204" pitchFamily="18" charset="0"/>
              </a:rPr>
              <a:t>Luật</a:t>
            </a:r>
            <a:r>
              <a:rPr lang="en-US" sz="4400" b="1" dirty="0">
                <a:solidFill>
                  <a:srgbClr val="FFFFFF"/>
                </a:solidFill>
                <a:latin typeface="Cambria" panose="02040503050406030204" pitchFamily="18" charset="0"/>
                <a:ea typeface="Cambria" panose="02040503050406030204" pitchFamily="18" charset="0"/>
              </a:rPr>
              <a:t> </a:t>
            </a:r>
            <a:r>
              <a:rPr lang="en-US" sz="4400" b="1" dirty="0" err="1">
                <a:solidFill>
                  <a:srgbClr val="FFFFFF"/>
                </a:solidFill>
                <a:latin typeface="Cambria" panose="02040503050406030204" pitchFamily="18" charset="0"/>
                <a:ea typeface="Cambria" panose="02040503050406030204" pitchFamily="18" charset="0"/>
              </a:rPr>
              <a:t>chơi</a:t>
            </a:r>
            <a:r>
              <a:rPr lang="en-US" sz="4400" b="1" dirty="0">
                <a:solidFill>
                  <a:srgbClr val="FFFFFF"/>
                </a:solidFill>
                <a:latin typeface="Cambria" panose="02040503050406030204" pitchFamily="18" charset="0"/>
                <a:ea typeface="Cambria" panose="02040503050406030204" pitchFamily="18" charset="0"/>
              </a:rPr>
              <a:t>:</a:t>
            </a:r>
          </a:p>
          <a:p>
            <a:pPr lvl="0" algn="just"/>
            <a:r>
              <a:rPr lang="vi-VN" sz="2400" b="1" dirty="0">
                <a:solidFill>
                  <a:srgbClr val="FFFFFF"/>
                </a:solidFill>
                <a:latin typeface="Cambria" panose="02040503050406030204" pitchFamily="18" charset="0"/>
                <a:ea typeface="Cambria" panose="02040503050406030204" pitchFamily="18" charset="0"/>
              </a:rPr>
              <a:t>Mỗi đội sẽ cử 6 thành viên lên tham gia chơi.</a:t>
            </a:r>
            <a:endParaRPr lang="en-US" sz="2400" b="1" dirty="0">
              <a:solidFill>
                <a:srgbClr val="FFFFFF"/>
              </a:solidFill>
              <a:latin typeface="Cambria" panose="02040503050406030204" pitchFamily="18" charset="0"/>
              <a:ea typeface="Cambria" panose="02040503050406030204" pitchFamily="18" charset="0"/>
            </a:endParaRPr>
          </a:p>
          <a:p>
            <a:pPr lvl="0" algn="just"/>
            <a:r>
              <a:rPr lang="vi-VN" sz="2400" b="1" dirty="0">
                <a:solidFill>
                  <a:srgbClr val="FFFFFF"/>
                </a:solidFill>
                <a:latin typeface="Cambria" panose="02040503050406030204" pitchFamily="18" charset="0"/>
                <a:ea typeface="Cambria" panose="02040503050406030204" pitchFamily="18" charset="0"/>
              </a:rPr>
              <a:t>Nhiệm vụ của các con là trong thời gian 2 phút phải gắn các tấm thẻ ghi diện tích đúng với tên châu lục. </a:t>
            </a:r>
            <a:endParaRPr kumimoji="0" lang="en-US" sz="2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5108390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randombar(horizontal)">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45A7E82-95E0-EC0E-3402-2C46CD5FA3AC}"/>
              </a:ext>
            </a:extLst>
          </p:cNvPr>
          <p:cNvGraphicFramePr>
            <a:graphicFrameLocks noGrp="1"/>
          </p:cNvGraphicFramePr>
          <p:nvPr>
            <p:extLst>
              <p:ext uri="{D42A27DB-BD31-4B8C-83A1-F6EECF244321}">
                <p14:modId xmlns:p14="http://schemas.microsoft.com/office/powerpoint/2010/main" val="3148118809"/>
              </p:ext>
            </p:extLst>
          </p:nvPr>
        </p:nvGraphicFramePr>
        <p:xfrm>
          <a:off x="2143433" y="1838632"/>
          <a:ext cx="7934632" cy="4389120"/>
        </p:xfrm>
        <a:graphic>
          <a:graphicData uri="http://schemas.openxmlformats.org/drawingml/2006/table">
            <a:tbl>
              <a:tblPr firstRow="1" firstCol="1" bandRow="1">
                <a:tableStyleId>{5C22544A-7EE6-4342-B048-85BDC9FD1C3A}</a:tableStyleId>
              </a:tblPr>
              <a:tblGrid>
                <a:gridCol w="3465568">
                  <a:extLst>
                    <a:ext uri="{9D8B030D-6E8A-4147-A177-3AD203B41FA5}">
                      <a16:colId xmlns:a16="http://schemas.microsoft.com/office/drawing/2014/main" val="1605455922"/>
                    </a:ext>
                  </a:extLst>
                </a:gridCol>
                <a:gridCol w="4469064">
                  <a:extLst>
                    <a:ext uri="{9D8B030D-6E8A-4147-A177-3AD203B41FA5}">
                      <a16:colId xmlns:a16="http://schemas.microsoft.com/office/drawing/2014/main" val="3514868004"/>
                    </a:ext>
                  </a:extLst>
                </a:gridCol>
              </a:tblGrid>
              <a:tr h="1022556">
                <a:tc>
                  <a:txBody>
                    <a:bodyPr/>
                    <a:lstStyle/>
                    <a:p>
                      <a:pPr marL="0" marR="0" algn="ctr">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Châu </a:t>
                      </a:r>
                      <a:r>
                        <a:rPr lang="en-US" sz="3600" dirty="0" err="1">
                          <a:solidFill>
                            <a:srgbClr val="002060"/>
                          </a:solidFill>
                          <a:effectLst/>
                          <a:latin typeface="Cambria" panose="02040503050406030204" pitchFamily="18" charset="0"/>
                          <a:ea typeface="Cambria" panose="02040503050406030204" pitchFamily="18" charset="0"/>
                        </a:rPr>
                        <a:t>lục</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ctr">
                        <a:spcBef>
                          <a:spcPts val="0"/>
                        </a:spcBef>
                        <a:spcAft>
                          <a:spcPts val="0"/>
                        </a:spcAft>
                      </a:pPr>
                      <a:r>
                        <a:rPr lang="en-US" sz="3600" dirty="0" err="1">
                          <a:solidFill>
                            <a:srgbClr val="002060"/>
                          </a:solidFill>
                          <a:effectLst/>
                          <a:latin typeface="Cambria" panose="02040503050406030204" pitchFamily="18" charset="0"/>
                          <a:ea typeface="Cambria" panose="02040503050406030204" pitchFamily="18" charset="0"/>
                        </a:rPr>
                        <a:t>Diện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tích</a:t>
                      </a:r>
                      <a:r>
                        <a:rPr lang="en-US" sz="3600" dirty="0">
                          <a:solidFill>
                            <a:srgbClr val="002060"/>
                          </a:solidFill>
                          <a:effectLst/>
                          <a:latin typeface="Cambria" panose="02040503050406030204" pitchFamily="18" charset="0"/>
                          <a:ea typeface="Cambria" panose="02040503050406030204" pitchFamily="18" charset="0"/>
                        </a:rPr>
                        <a:t> </a:t>
                      </a:r>
                      <a:endParaRPr lang="en-US" sz="2000" dirty="0">
                        <a:solidFill>
                          <a:srgbClr val="002060"/>
                        </a:solidFill>
                        <a:effectLst/>
                        <a:latin typeface="Cambria" panose="02040503050406030204" pitchFamily="18" charset="0"/>
                        <a:ea typeface="Cambria" panose="02040503050406030204" pitchFamily="18" charset="0"/>
                      </a:endParaRPr>
                    </a:p>
                    <a:p>
                      <a:pPr marL="0" marR="0" algn="ctr">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a:t>
                      </a:r>
                      <a:r>
                        <a:rPr lang="en-US" sz="3600" dirty="0" err="1">
                          <a:solidFill>
                            <a:srgbClr val="002060"/>
                          </a:solidFill>
                          <a:effectLst/>
                          <a:latin typeface="Cambria" panose="02040503050406030204" pitchFamily="18" charset="0"/>
                          <a:ea typeface="Cambria" panose="02040503050406030204" pitchFamily="18" charset="0"/>
                        </a:rPr>
                        <a:t>triệu</a:t>
                      </a:r>
                      <a:r>
                        <a:rPr lang="en-US" sz="3600" dirty="0">
                          <a:solidFill>
                            <a:srgbClr val="002060"/>
                          </a:solidFill>
                          <a:effectLst/>
                          <a:latin typeface="Cambria" panose="02040503050406030204" pitchFamily="18" charset="0"/>
                          <a:ea typeface="Cambria" panose="02040503050406030204" pitchFamily="18" charset="0"/>
                        </a:rPr>
                        <a:t> km</a:t>
                      </a:r>
                      <a:r>
                        <a:rPr lang="en-US" sz="3600" baseline="30000" dirty="0">
                          <a:solidFill>
                            <a:srgbClr val="002060"/>
                          </a:solidFill>
                          <a:effectLst/>
                          <a:latin typeface="Cambria" panose="02040503050406030204" pitchFamily="18" charset="0"/>
                          <a:ea typeface="Cambria" panose="02040503050406030204" pitchFamily="18" charset="0"/>
                        </a:rPr>
                        <a:t>2</a:t>
                      </a:r>
                      <a:r>
                        <a:rPr lang="en-US" sz="3600" dirty="0">
                          <a:solidFill>
                            <a:srgbClr val="002060"/>
                          </a:solidFill>
                          <a:effectLst/>
                          <a:latin typeface="Cambria" panose="02040503050406030204" pitchFamily="18" charset="0"/>
                          <a:ea typeface="Cambria" panose="02040503050406030204" pitchFamily="18" charset="0"/>
                        </a:rPr>
                        <a:t>)</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388415989"/>
                  </a:ext>
                </a:extLst>
              </a:tr>
              <a:tr h="511277">
                <a:tc>
                  <a:txBody>
                    <a:bodyPr/>
                    <a:lstStyle/>
                    <a:p>
                      <a:pPr marL="0" marR="0" algn="just">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 </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endParaRPr lang="en-US" sz="20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815792029"/>
                  </a:ext>
                </a:extLst>
              </a:tr>
              <a:tr h="511277">
                <a:tc>
                  <a:txBody>
                    <a:bodyPr/>
                    <a:lstStyle/>
                    <a:p>
                      <a:pPr marL="0" marR="0" algn="just">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 </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endParaRPr lang="en-US" sz="20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749274594"/>
                  </a:ext>
                </a:extLst>
              </a:tr>
              <a:tr h="511277">
                <a:tc>
                  <a:txBody>
                    <a:bodyPr/>
                    <a:lstStyle/>
                    <a:p>
                      <a:pPr marL="0" marR="0" algn="just">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endParaRPr lang="en-US" sz="20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endParaRPr lang="en-US" sz="20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938327894"/>
                  </a:ext>
                </a:extLst>
              </a:tr>
              <a:tr h="511277">
                <a:tc>
                  <a:txBody>
                    <a:bodyPr/>
                    <a:lstStyle/>
                    <a:p>
                      <a:pPr marL="0" marR="0" algn="just">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endParaRPr lang="en-US" sz="20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 </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690546560"/>
                  </a:ext>
                </a:extLst>
              </a:tr>
              <a:tr h="511277">
                <a:tc>
                  <a:txBody>
                    <a:bodyPr/>
                    <a:lstStyle/>
                    <a:p>
                      <a:pPr marL="0" marR="0" algn="just">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endParaRPr lang="en-US" sz="20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 </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958903182"/>
                  </a:ext>
                </a:extLst>
              </a:tr>
              <a:tr h="511277">
                <a:tc>
                  <a:txBody>
                    <a:bodyPr/>
                    <a:lstStyle/>
                    <a:p>
                      <a:pPr marL="0" marR="0" algn="just">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endParaRPr lang="en-US" sz="20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 </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41932607"/>
                  </a:ext>
                </a:extLst>
              </a:tr>
            </a:tbl>
          </a:graphicData>
        </a:graphic>
      </p:graphicFrame>
      <p:pic>
        <p:nvPicPr>
          <p:cNvPr id="7" name="Picture 8">
            <a:extLst>
              <a:ext uri="{FF2B5EF4-FFF2-40B4-BE49-F238E27FC236}">
                <a16:creationId xmlns:a16="http://schemas.microsoft.com/office/drawing/2014/main" id="{5142F596-12BB-00FF-BF63-16957EDC463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71768" y="481781"/>
            <a:ext cx="1878074" cy="10317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4FFA1CF-002C-34D1-48A4-BA3C563896BF}"/>
              </a:ext>
            </a:extLst>
          </p:cNvPr>
          <p:cNvSpPr txBox="1"/>
          <p:nvPr/>
        </p:nvSpPr>
        <p:spPr>
          <a:xfrm>
            <a:off x="3087330" y="2930013"/>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Châu Á</a:t>
            </a:r>
          </a:p>
        </p:txBody>
      </p:sp>
      <p:sp>
        <p:nvSpPr>
          <p:cNvPr id="4" name="TextBox 3">
            <a:extLst>
              <a:ext uri="{FF2B5EF4-FFF2-40B4-BE49-F238E27FC236}">
                <a16:creationId xmlns:a16="http://schemas.microsoft.com/office/drawing/2014/main" id="{378F268D-6810-1874-27D1-780FE3F15E59}"/>
              </a:ext>
            </a:extLst>
          </p:cNvPr>
          <p:cNvSpPr txBox="1"/>
          <p:nvPr/>
        </p:nvSpPr>
        <p:spPr>
          <a:xfrm>
            <a:off x="7108723" y="2939845"/>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44,4</a:t>
            </a:r>
          </a:p>
        </p:txBody>
      </p:sp>
      <p:sp>
        <p:nvSpPr>
          <p:cNvPr id="5" name="TextBox 4">
            <a:extLst>
              <a:ext uri="{FF2B5EF4-FFF2-40B4-BE49-F238E27FC236}">
                <a16:creationId xmlns:a16="http://schemas.microsoft.com/office/drawing/2014/main" id="{268D3015-8C74-E17E-018C-5923AB9C63B1}"/>
              </a:ext>
            </a:extLst>
          </p:cNvPr>
          <p:cNvSpPr txBox="1"/>
          <p:nvPr/>
        </p:nvSpPr>
        <p:spPr>
          <a:xfrm>
            <a:off x="3097162" y="3510117"/>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Châu </a:t>
            </a:r>
            <a:r>
              <a:rPr lang="en-US" sz="3200" b="1" dirty="0" err="1">
                <a:latin typeface="Cambria" panose="02040503050406030204" pitchFamily="18" charset="0"/>
                <a:ea typeface="Cambria" panose="02040503050406030204" pitchFamily="18" charset="0"/>
              </a:rPr>
              <a:t>Âu</a:t>
            </a:r>
            <a:endParaRPr lang="en-US" sz="32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E1236D47-7B47-D8E8-D018-53AE46975F96}"/>
              </a:ext>
            </a:extLst>
          </p:cNvPr>
          <p:cNvSpPr txBox="1"/>
          <p:nvPr/>
        </p:nvSpPr>
        <p:spPr>
          <a:xfrm>
            <a:off x="7108723" y="3441290"/>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10,3</a:t>
            </a:r>
          </a:p>
        </p:txBody>
      </p:sp>
      <p:sp>
        <p:nvSpPr>
          <p:cNvPr id="10" name="TextBox 9">
            <a:extLst>
              <a:ext uri="{FF2B5EF4-FFF2-40B4-BE49-F238E27FC236}">
                <a16:creationId xmlns:a16="http://schemas.microsoft.com/office/drawing/2014/main" id="{F9D97E0C-3DB8-477B-84EB-74CAFD974E04}"/>
              </a:ext>
            </a:extLst>
          </p:cNvPr>
          <p:cNvSpPr txBox="1"/>
          <p:nvPr/>
        </p:nvSpPr>
        <p:spPr>
          <a:xfrm>
            <a:off x="3097162" y="4060724"/>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Châu Phi</a:t>
            </a:r>
          </a:p>
        </p:txBody>
      </p:sp>
      <p:sp>
        <p:nvSpPr>
          <p:cNvPr id="11" name="TextBox 10">
            <a:extLst>
              <a:ext uri="{FF2B5EF4-FFF2-40B4-BE49-F238E27FC236}">
                <a16:creationId xmlns:a16="http://schemas.microsoft.com/office/drawing/2014/main" id="{CDB35005-081E-1902-AC2E-CEDB8B03A51F}"/>
              </a:ext>
            </a:extLst>
          </p:cNvPr>
          <p:cNvSpPr txBox="1"/>
          <p:nvPr/>
        </p:nvSpPr>
        <p:spPr>
          <a:xfrm>
            <a:off x="7138219" y="4041058"/>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30,3</a:t>
            </a:r>
          </a:p>
        </p:txBody>
      </p:sp>
      <p:sp>
        <p:nvSpPr>
          <p:cNvPr id="12" name="TextBox 11">
            <a:extLst>
              <a:ext uri="{FF2B5EF4-FFF2-40B4-BE49-F238E27FC236}">
                <a16:creationId xmlns:a16="http://schemas.microsoft.com/office/drawing/2014/main" id="{D3CD73BA-28D9-52EF-5ED3-70B1DE6D3491}"/>
              </a:ext>
            </a:extLst>
          </p:cNvPr>
          <p:cNvSpPr txBox="1"/>
          <p:nvPr/>
        </p:nvSpPr>
        <p:spPr>
          <a:xfrm>
            <a:off x="3067665" y="4581834"/>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Châu </a:t>
            </a:r>
            <a:r>
              <a:rPr lang="en-US" sz="3200" b="1" dirty="0" err="1">
                <a:latin typeface="Cambria" panose="02040503050406030204" pitchFamily="18" charset="0"/>
                <a:ea typeface="Cambria" panose="02040503050406030204" pitchFamily="18" charset="0"/>
              </a:rPr>
              <a:t>Mỹ</a:t>
            </a:r>
            <a:endParaRPr lang="en-US" sz="3200" b="1"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F92DCA26-0726-A35A-25F2-91456A0397E8}"/>
              </a:ext>
            </a:extLst>
          </p:cNvPr>
          <p:cNvSpPr txBox="1"/>
          <p:nvPr/>
        </p:nvSpPr>
        <p:spPr>
          <a:xfrm>
            <a:off x="7374193" y="4562168"/>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42</a:t>
            </a:r>
          </a:p>
        </p:txBody>
      </p:sp>
      <p:sp>
        <p:nvSpPr>
          <p:cNvPr id="14" name="TextBox 13">
            <a:extLst>
              <a:ext uri="{FF2B5EF4-FFF2-40B4-BE49-F238E27FC236}">
                <a16:creationId xmlns:a16="http://schemas.microsoft.com/office/drawing/2014/main" id="{EE0296C2-4A6A-55A0-69E6-ED9E66B216C1}"/>
              </a:ext>
            </a:extLst>
          </p:cNvPr>
          <p:cNvSpPr txBox="1"/>
          <p:nvPr/>
        </p:nvSpPr>
        <p:spPr>
          <a:xfrm>
            <a:off x="2418735" y="5122608"/>
            <a:ext cx="3244646"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Châu </a:t>
            </a:r>
            <a:r>
              <a:rPr lang="en-US" sz="3200" b="1" dirty="0" err="1">
                <a:latin typeface="Cambria" panose="02040503050406030204" pitchFamily="18" charset="0"/>
                <a:ea typeface="Cambria" panose="02040503050406030204" pitchFamily="18" charset="0"/>
              </a:rPr>
              <a:t>Đại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Dương</a:t>
            </a:r>
            <a:endParaRPr lang="en-US" sz="3200" b="1"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6DB5EEBF-F0AE-55B9-BD68-4B61FB5D0937}"/>
              </a:ext>
            </a:extLst>
          </p:cNvPr>
          <p:cNvSpPr txBox="1"/>
          <p:nvPr/>
        </p:nvSpPr>
        <p:spPr>
          <a:xfrm>
            <a:off x="7354527" y="5132439"/>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8,5</a:t>
            </a:r>
          </a:p>
        </p:txBody>
      </p:sp>
      <p:sp>
        <p:nvSpPr>
          <p:cNvPr id="16" name="TextBox 15">
            <a:extLst>
              <a:ext uri="{FF2B5EF4-FFF2-40B4-BE49-F238E27FC236}">
                <a16:creationId xmlns:a16="http://schemas.microsoft.com/office/drawing/2014/main" id="{15CEB7B9-0E65-CE0A-752B-3598D3788D8D}"/>
              </a:ext>
            </a:extLst>
          </p:cNvPr>
          <p:cNvSpPr txBox="1"/>
          <p:nvPr/>
        </p:nvSpPr>
        <p:spPr>
          <a:xfrm>
            <a:off x="2458064" y="5683047"/>
            <a:ext cx="3244646"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Châu Nam </a:t>
            </a:r>
            <a:r>
              <a:rPr lang="en-US" sz="3200" b="1" dirty="0" err="1">
                <a:latin typeface="Cambria" panose="02040503050406030204" pitchFamily="18" charset="0"/>
                <a:ea typeface="Cambria" panose="02040503050406030204" pitchFamily="18" charset="0"/>
              </a:rPr>
              <a:t>Cực</a:t>
            </a:r>
            <a:endParaRPr lang="en-US" sz="3200" b="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D02213B2-6967-8ADC-1951-960A6B8FE68F}"/>
              </a:ext>
            </a:extLst>
          </p:cNvPr>
          <p:cNvSpPr txBox="1"/>
          <p:nvPr/>
        </p:nvSpPr>
        <p:spPr>
          <a:xfrm>
            <a:off x="7364360" y="5692878"/>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14</a:t>
            </a:r>
          </a:p>
        </p:txBody>
      </p:sp>
      <p:sp>
        <p:nvSpPr>
          <p:cNvPr id="18" name="Rectangle: Rounded Corners 17">
            <a:extLst>
              <a:ext uri="{FF2B5EF4-FFF2-40B4-BE49-F238E27FC236}">
                <a16:creationId xmlns:a16="http://schemas.microsoft.com/office/drawing/2014/main" id="{0CD9D72B-C00F-7F5C-DCEF-1D9A8EA4BB37}"/>
              </a:ext>
            </a:extLst>
          </p:cNvPr>
          <p:cNvSpPr/>
          <p:nvPr/>
        </p:nvSpPr>
        <p:spPr>
          <a:xfrm>
            <a:off x="2487561" y="521110"/>
            <a:ext cx="7472516" cy="89473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solidFill>
                <a:latin typeface="Cambria" panose="02040503050406030204" pitchFamily="18" charset="0"/>
                <a:ea typeface="Cambria" panose="02040503050406030204" pitchFamily="18" charset="0"/>
              </a:rPr>
              <a:t>Châu </a:t>
            </a:r>
            <a:r>
              <a:rPr lang="en-US" sz="2800" b="1" dirty="0" err="1">
                <a:solidFill>
                  <a:schemeClr val="accent6"/>
                </a:solidFill>
                <a:latin typeface="Cambria" panose="02040503050406030204" pitchFamily="18" charset="0"/>
                <a:ea typeface="Cambria" panose="02040503050406030204" pitchFamily="18" charset="0"/>
              </a:rPr>
              <a:t>lục</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nào</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có</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diện</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tích</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lớn</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nhất</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châu</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lục</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nào</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có</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diện</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tích</a:t>
            </a:r>
            <a:r>
              <a:rPr lang="en-US" sz="2800" b="1" dirty="0">
                <a:solidFill>
                  <a:schemeClr val="accent6"/>
                </a:solidFill>
                <a:latin typeface="Cambria" panose="02040503050406030204" pitchFamily="18" charset="0"/>
                <a:ea typeface="Cambria" panose="02040503050406030204" pitchFamily="18" charset="0"/>
              </a:rPr>
              <a:t> nhỏ </a:t>
            </a:r>
            <a:r>
              <a:rPr lang="en-US" sz="2800" b="1" dirty="0" err="1">
                <a:solidFill>
                  <a:schemeClr val="accent6"/>
                </a:solidFill>
                <a:latin typeface="Cambria" panose="02040503050406030204" pitchFamily="18" charset="0"/>
                <a:ea typeface="Cambria" panose="02040503050406030204" pitchFamily="18" charset="0"/>
              </a:rPr>
              <a:t>nhất</a:t>
            </a:r>
            <a:r>
              <a:rPr lang="en-US" sz="2800" b="1" dirty="0">
                <a:solidFill>
                  <a:schemeClr val="accent6"/>
                </a:solidFill>
                <a:latin typeface="Cambria" panose="02040503050406030204" pitchFamily="18" charset="0"/>
                <a:ea typeface="Cambria" panose="02040503050406030204" pitchFamily="18" charset="0"/>
              </a:rPr>
              <a:t>?</a:t>
            </a:r>
          </a:p>
        </p:txBody>
      </p:sp>
      <p:cxnSp>
        <p:nvCxnSpPr>
          <p:cNvPr id="20" name="Straight Connector 19">
            <a:extLst>
              <a:ext uri="{FF2B5EF4-FFF2-40B4-BE49-F238E27FC236}">
                <a16:creationId xmlns:a16="http://schemas.microsoft.com/office/drawing/2014/main" id="{8459E66B-20D4-FF61-9F26-39F2F3D45CED}"/>
              </a:ext>
            </a:extLst>
          </p:cNvPr>
          <p:cNvCxnSpPr>
            <a:cxnSpLocks/>
          </p:cNvCxnSpPr>
          <p:nvPr/>
        </p:nvCxnSpPr>
        <p:spPr>
          <a:xfrm flipH="1">
            <a:off x="1976284" y="3232233"/>
            <a:ext cx="1189704" cy="258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8537F08C-AEFF-AD72-0A1F-7EABF7D74E64}"/>
              </a:ext>
            </a:extLst>
          </p:cNvPr>
          <p:cNvSpPr/>
          <p:nvPr/>
        </p:nvSpPr>
        <p:spPr>
          <a:xfrm>
            <a:off x="353961" y="2969341"/>
            <a:ext cx="1592826" cy="52111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Lớn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nhất</a:t>
            </a:r>
            <a:endParaRPr lang="en-US" sz="2400" b="1" dirty="0">
              <a:solidFill>
                <a:srgbClr val="002060"/>
              </a:solidFill>
              <a:latin typeface="Cambria" panose="02040503050406030204" pitchFamily="18" charset="0"/>
              <a:ea typeface="Cambria" panose="02040503050406030204" pitchFamily="18" charset="0"/>
            </a:endParaRPr>
          </a:p>
        </p:txBody>
      </p:sp>
      <p:cxnSp>
        <p:nvCxnSpPr>
          <p:cNvPr id="22" name="Straight Connector 21">
            <a:extLst>
              <a:ext uri="{FF2B5EF4-FFF2-40B4-BE49-F238E27FC236}">
                <a16:creationId xmlns:a16="http://schemas.microsoft.com/office/drawing/2014/main" id="{549B590B-86DD-5D92-290E-821D72AA668B}"/>
              </a:ext>
            </a:extLst>
          </p:cNvPr>
          <p:cNvCxnSpPr>
            <a:cxnSpLocks/>
          </p:cNvCxnSpPr>
          <p:nvPr/>
        </p:nvCxnSpPr>
        <p:spPr>
          <a:xfrm flipH="1">
            <a:off x="1828800" y="5486400"/>
            <a:ext cx="69809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31798262-CE9E-AC95-B45F-3E30849A1D90}"/>
              </a:ext>
            </a:extLst>
          </p:cNvPr>
          <p:cNvSpPr/>
          <p:nvPr/>
        </p:nvSpPr>
        <p:spPr>
          <a:xfrm>
            <a:off x="206477" y="5220928"/>
            <a:ext cx="1592826" cy="52111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Nhỏ </a:t>
            </a:r>
            <a:r>
              <a:rPr lang="en-US" sz="2400" b="1" dirty="0" err="1">
                <a:solidFill>
                  <a:srgbClr val="002060"/>
                </a:solidFill>
                <a:latin typeface="Cambria" panose="02040503050406030204" pitchFamily="18" charset="0"/>
                <a:ea typeface="Cambria" panose="02040503050406030204" pitchFamily="18" charset="0"/>
              </a:rPr>
              <a:t>nhất</a:t>
            </a:r>
            <a:endParaRPr lang="en-US" sz="2400" b="1" dirty="0">
              <a:solidFill>
                <a:srgbClr val="002060"/>
              </a:solidFill>
              <a:latin typeface="Cambria" panose="02040503050406030204" pitchFamily="18" charset="0"/>
              <a:ea typeface="Cambria" panose="02040503050406030204" pitchFamily="18" charset="0"/>
            </a:endParaRPr>
          </a:p>
        </p:txBody>
      </p:sp>
      <p:sp>
        <p:nvSpPr>
          <p:cNvPr id="25" name="Rectangle: Rounded Corners 24">
            <a:extLst>
              <a:ext uri="{FF2B5EF4-FFF2-40B4-BE49-F238E27FC236}">
                <a16:creationId xmlns:a16="http://schemas.microsoft.com/office/drawing/2014/main" id="{97D080CD-7046-612E-A0FC-07545960366A}"/>
              </a:ext>
            </a:extLst>
          </p:cNvPr>
          <p:cNvSpPr/>
          <p:nvPr/>
        </p:nvSpPr>
        <p:spPr>
          <a:xfrm>
            <a:off x="2482645" y="526026"/>
            <a:ext cx="7472516" cy="89473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6"/>
                </a:solidFill>
                <a:latin typeface="Cambria" panose="02040503050406030204" pitchFamily="18" charset="0"/>
                <a:ea typeface="Cambria" panose="02040503050406030204" pitchFamily="18" charset="0"/>
              </a:rPr>
              <a:t>Vậy</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diện</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tích</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châu</a:t>
            </a:r>
            <a:r>
              <a:rPr lang="en-US" sz="2800" b="1" dirty="0">
                <a:solidFill>
                  <a:schemeClr val="accent6"/>
                </a:solidFill>
                <a:latin typeface="Cambria" panose="02040503050406030204" pitchFamily="18" charset="0"/>
                <a:ea typeface="Cambria" panose="02040503050406030204" pitchFamily="18" charset="0"/>
              </a:rPr>
              <a:t> Á </a:t>
            </a:r>
            <a:r>
              <a:rPr lang="en-US" sz="2800" b="1" dirty="0" err="1">
                <a:solidFill>
                  <a:schemeClr val="accent6"/>
                </a:solidFill>
                <a:latin typeface="Cambria" panose="02040503050406030204" pitchFamily="18" charset="0"/>
                <a:ea typeface="Cambria" panose="02040503050406030204" pitchFamily="18" charset="0"/>
              </a:rPr>
              <a:t>gấp</a:t>
            </a:r>
            <a:r>
              <a:rPr lang="en-US" sz="2800" b="1" dirty="0">
                <a:solidFill>
                  <a:schemeClr val="accent6"/>
                </a:solidFill>
                <a:latin typeface="Cambria" panose="02040503050406030204" pitchFamily="18" charset="0"/>
                <a:ea typeface="Cambria" panose="02040503050406030204" pitchFamily="18" charset="0"/>
              </a:rPr>
              <a:t> bao </a:t>
            </a:r>
            <a:r>
              <a:rPr lang="en-US" sz="2800" b="1" dirty="0" err="1">
                <a:solidFill>
                  <a:schemeClr val="accent6"/>
                </a:solidFill>
                <a:latin typeface="Cambria" panose="02040503050406030204" pitchFamily="18" charset="0"/>
                <a:ea typeface="Cambria" panose="02040503050406030204" pitchFamily="18" charset="0"/>
              </a:rPr>
              <a:t>nhiêu</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lần</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diện</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tích</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châu</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Âu</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nhỉ</a:t>
            </a:r>
            <a:r>
              <a:rPr lang="en-US" sz="2800" b="1" dirty="0">
                <a:solidFill>
                  <a:schemeClr val="accent6"/>
                </a:solidFill>
                <a:latin typeface="Cambria" panose="02040503050406030204" pitchFamily="18" charset="0"/>
                <a:ea typeface="Cambria" panose="02040503050406030204" pitchFamily="18" charset="0"/>
              </a:rPr>
              <a:t>?</a:t>
            </a:r>
          </a:p>
        </p:txBody>
      </p:sp>
      <p:sp>
        <p:nvSpPr>
          <p:cNvPr id="37" name="Right Brace 36">
            <a:extLst>
              <a:ext uri="{FF2B5EF4-FFF2-40B4-BE49-F238E27FC236}">
                <a16:creationId xmlns:a16="http://schemas.microsoft.com/office/drawing/2014/main" id="{AC465594-ED12-881E-1639-9E866B2AD09A}"/>
              </a:ext>
            </a:extLst>
          </p:cNvPr>
          <p:cNvSpPr/>
          <p:nvPr/>
        </p:nvSpPr>
        <p:spPr>
          <a:xfrm>
            <a:off x="8170606" y="3087329"/>
            <a:ext cx="344129" cy="835742"/>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20B1C139-8B64-5A3D-7E00-33619D4C5710}"/>
              </a:ext>
            </a:extLst>
          </p:cNvPr>
          <p:cNvSpPr/>
          <p:nvPr/>
        </p:nvSpPr>
        <p:spPr>
          <a:xfrm>
            <a:off x="8681884" y="3185650"/>
            <a:ext cx="2300748" cy="52111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Gấp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hơn</a:t>
            </a:r>
            <a:r>
              <a:rPr lang="en-US" sz="2400" b="1" dirty="0">
                <a:solidFill>
                  <a:srgbClr val="002060"/>
                </a:solidFill>
                <a:latin typeface="Cambria" panose="02040503050406030204" pitchFamily="18" charset="0"/>
                <a:ea typeface="Cambria" panose="02040503050406030204" pitchFamily="18" charset="0"/>
              </a:rPr>
              <a:t> 3 </a:t>
            </a:r>
            <a:r>
              <a:rPr lang="en-US" sz="2400" b="1" dirty="0" err="1">
                <a:solidFill>
                  <a:srgbClr val="002060"/>
                </a:solidFill>
                <a:latin typeface="Cambria" panose="02040503050406030204" pitchFamily="18" charset="0"/>
                <a:ea typeface="Cambria" panose="02040503050406030204" pitchFamily="18" charset="0"/>
              </a:rPr>
              <a:t>lần</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3114732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arn(inVertical)">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arn(inVertical)">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7"/>
                                        </p:tgtEl>
                                      </p:cBhvr>
                                    </p:animEffect>
                                    <p:set>
                                      <p:cBhvr>
                                        <p:cTn id="72" dur="1" fill="hold">
                                          <p:stCondLst>
                                            <p:cond delay="499"/>
                                          </p:stCondLst>
                                        </p:cTn>
                                        <p:tgtEl>
                                          <p:spTgt spid="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wipe(down)">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wipe(down)">
                                      <p:cBhvr>
                                        <p:cTn id="82" dur="500"/>
                                        <p:tgtEl>
                                          <p:spTgt spid="21"/>
                                        </p:tgtEl>
                                      </p:cBhvr>
                                    </p:animEffect>
                                  </p:childTnLst>
                                </p:cTn>
                              </p:par>
                              <p:par>
                                <p:cTn id="83" presetID="22" presetClass="entr" presetSubtype="4" fill="hold" nodeType="with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wipe(down)">
                                      <p:cBhvr>
                                        <p:cTn id="85" dur="500"/>
                                        <p:tgtEl>
                                          <p:spTgt spid="20"/>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wipe(down)">
                                      <p:cBhvr>
                                        <p:cTn id="90" dur="500"/>
                                        <p:tgtEl>
                                          <p:spTgt spid="23"/>
                                        </p:tgtEl>
                                      </p:cBhvr>
                                    </p:animEffect>
                                  </p:childTnLst>
                                </p:cTn>
                              </p:par>
                              <p:par>
                                <p:cTn id="91" presetID="22" presetClass="entr" presetSubtype="4" fill="hold" nodeType="with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wipe(down)">
                                      <p:cBhvr>
                                        <p:cTn id="93" dur="500"/>
                                        <p:tgtEl>
                                          <p:spTgt spid="22"/>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25"/>
                                        </p:tgtEl>
                                        <p:attrNameLst>
                                          <p:attrName>style.visibility</p:attrName>
                                        </p:attrNameLst>
                                      </p:cBhvr>
                                      <p:to>
                                        <p:strVal val="visible"/>
                                      </p:to>
                                    </p:set>
                                    <p:animEffect transition="in" filter="wipe(down)">
                                      <p:cBhvr>
                                        <p:cTn id="98" dur="500"/>
                                        <p:tgtEl>
                                          <p:spTgt spid="25"/>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grpId="0" nodeType="clickEffect">
                                  <p:stCondLst>
                                    <p:cond delay="0"/>
                                  </p:stCondLst>
                                  <p:childTnLst>
                                    <p:set>
                                      <p:cBhvr>
                                        <p:cTn id="102" dur="1" fill="hold">
                                          <p:stCondLst>
                                            <p:cond delay="0"/>
                                          </p:stCondLst>
                                        </p:cTn>
                                        <p:tgtEl>
                                          <p:spTgt spid="44"/>
                                        </p:tgtEl>
                                        <p:attrNameLst>
                                          <p:attrName>style.visibility</p:attrName>
                                        </p:attrNameLst>
                                      </p:cBhvr>
                                      <p:to>
                                        <p:strVal val="visible"/>
                                      </p:to>
                                    </p:set>
                                    <p:animEffect transition="in" filter="wipe(down)">
                                      <p:cBhvr>
                                        <p:cTn id="103" dur="500"/>
                                        <p:tgtEl>
                                          <p:spTgt spid="44"/>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37"/>
                                        </p:tgtEl>
                                        <p:attrNameLst>
                                          <p:attrName>style.visibility</p:attrName>
                                        </p:attrNameLst>
                                      </p:cBhvr>
                                      <p:to>
                                        <p:strVal val="visible"/>
                                      </p:to>
                                    </p:set>
                                    <p:animEffect transition="in" filter="wipe(down)">
                                      <p:cBhvr>
                                        <p:cTn id="10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10" grpId="0"/>
      <p:bldP spid="11" grpId="0"/>
      <p:bldP spid="12" grpId="0"/>
      <p:bldP spid="13" grpId="0"/>
      <p:bldP spid="14" grpId="0"/>
      <p:bldP spid="15" grpId="0"/>
      <p:bldP spid="16" grpId="0"/>
      <p:bldP spid="17" grpId="0"/>
      <p:bldP spid="18" grpId="0" animBg="1"/>
      <p:bldP spid="21" grpId="0" animBg="1"/>
      <p:bldP spid="23" grpId="0" animBg="1"/>
      <p:bldP spid="25" grpId="0" animBg="1"/>
      <p:bldP spid="37"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5">
            <a:extLst>
              <a:ext uri="{FF2B5EF4-FFF2-40B4-BE49-F238E27FC236}">
                <a16:creationId xmlns:a16="http://schemas.microsoft.com/office/drawing/2014/main" id="{2F516FB2-330D-40AB-A97C-C69CF95E93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4839"/>
          <a:stretch/>
        </p:blipFill>
        <p:spPr>
          <a:xfrm>
            <a:off x="35400" y="5014853"/>
            <a:ext cx="12156600" cy="1843147"/>
          </a:xfrm>
          <a:prstGeom prst="rect">
            <a:avLst/>
          </a:prstGeom>
        </p:spPr>
      </p:pic>
      <p:pic>
        <p:nvPicPr>
          <p:cNvPr id="36" name="图片 13">
            <a:extLst>
              <a:ext uri="{FF2B5EF4-FFF2-40B4-BE49-F238E27FC236}">
                <a16:creationId xmlns:a16="http://schemas.microsoft.com/office/drawing/2014/main" id="{D6C0A0F3-6A23-4828-9F94-9AB20947AAD6}"/>
              </a:ext>
            </a:extLst>
          </p:cNvPr>
          <p:cNvPicPr>
            <a:picLocks noChangeAspect="1"/>
          </p:cNvPicPr>
          <p:nvPr/>
        </p:nvPicPr>
        <p:blipFill rotWithShape="1">
          <a:blip r:embed="rId3">
            <a:clrChange>
              <a:clrFrom>
                <a:srgbClr val="FFFFFF"/>
              </a:clrFrom>
              <a:clrTo>
                <a:srgbClr val="FFFFFF">
                  <a:alpha val="0"/>
                </a:srgbClr>
              </a:clrTo>
            </a:clrChange>
          </a:blip>
          <a:srcRect r="-1835"/>
          <a:stretch/>
        </p:blipFill>
        <p:spPr>
          <a:xfrm flipH="1">
            <a:off x="9920071" y="185934"/>
            <a:ext cx="2059123" cy="1822092"/>
          </a:xfrm>
          <a:prstGeom prst="rect">
            <a:avLst/>
          </a:prstGeom>
        </p:spPr>
      </p:pic>
      <p:pic>
        <p:nvPicPr>
          <p:cNvPr id="40" name="图片 13">
            <a:extLst>
              <a:ext uri="{FF2B5EF4-FFF2-40B4-BE49-F238E27FC236}">
                <a16:creationId xmlns:a16="http://schemas.microsoft.com/office/drawing/2014/main" id="{9D025DC3-1279-4D82-B022-7DD2EBA7C42F}"/>
              </a:ext>
            </a:extLst>
          </p:cNvPr>
          <p:cNvPicPr>
            <a:picLocks noChangeAspect="1"/>
          </p:cNvPicPr>
          <p:nvPr/>
        </p:nvPicPr>
        <p:blipFill rotWithShape="1">
          <a:blip r:embed="rId3">
            <a:clrChange>
              <a:clrFrom>
                <a:srgbClr val="FFFFFF"/>
              </a:clrFrom>
              <a:clrTo>
                <a:srgbClr val="FFFFFF">
                  <a:alpha val="0"/>
                </a:srgbClr>
              </a:clrTo>
            </a:clrChange>
          </a:blip>
          <a:srcRect r="-1835"/>
          <a:stretch/>
        </p:blipFill>
        <p:spPr>
          <a:xfrm>
            <a:off x="592909" y="449335"/>
            <a:ext cx="2059123" cy="1822092"/>
          </a:xfrm>
          <a:prstGeom prst="rect">
            <a:avLst/>
          </a:prstGeom>
        </p:spPr>
      </p:pic>
      <p:grpSp>
        <p:nvGrpSpPr>
          <p:cNvPr id="5" name="Google Shape;346;p6">
            <a:extLst>
              <a:ext uri="{FF2B5EF4-FFF2-40B4-BE49-F238E27FC236}">
                <a16:creationId xmlns:a16="http://schemas.microsoft.com/office/drawing/2014/main" id="{77786AF1-1725-4A93-B4EB-9D32848D4B62}"/>
              </a:ext>
            </a:extLst>
          </p:cNvPr>
          <p:cNvGrpSpPr/>
          <p:nvPr/>
        </p:nvGrpSpPr>
        <p:grpSpPr>
          <a:xfrm rot="5400000">
            <a:off x="10635973" y="6014152"/>
            <a:ext cx="729808" cy="941461"/>
            <a:chOff x="8495548" y="1440711"/>
            <a:chExt cx="547356" cy="706096"/>
          </a:xfrm>
        </p:grpSpPr>
        <p:sp>
          <p:nvSpPr>
            <p:cNvPr id="6" name="Google Shape;347;p6">
              <a:extLst>
                <a:ext uri="{FF2B5EF4-FFF2-40B4-BE49-F238E27FC236}">
                  <a16:creationId xmlns:a16="http://schemas.microsoft.com/office/drawing/2014/main" id="{11FCEDDB-D6BC-4C96-8887-FA47146CA6DF}"/>
                </a:ext>
              </a:extLst>
            </p:cNvPr>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 name="Google Shape;348;p6">
              <a:extLst>
                <a:ext uri="{FF2B5EF4-FFF2-40B4-BE49-F238E27FC236}">
                  <a16:creationId xmlns:a16="http://schemas.microsoft.com/office/drawing/2014/main" id="{93AC6B96-34DB-4047-BFFE-66D61E518051}"/>
                </a:ext>
              </a:extLst>
            </p:cNvPr>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 name="Google Shape;349;p6">
              <a:extLst>
                <a:ext uri="{FF2B5EF4-FFF2-40B4-BE49-F238E27FC236}">
                  <a16:creationId xmlns:a16="http://schemas.microsoft.com/office/drawing/2014/main" id="{8FDF3AE8-FDF2-404D-9680-CA0422D872A1}"/>
                </a:ext>
              </a:extLst>
            </p:cNvPr>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 name="Google Shape;350;p6">
              <a:extLst>
                <a:ext uri="{FF2B5EF4-FFF2-40B4-BE49-F238E27FC236}">
                  <a16:creationId xmlns:a16="http://schemas.microsoft.com/office/drawing/2014/main" id="{B54E65F0-54CF-47E6-AE76-47163C114A20}"/>
                </a:ext>
              </a:extLst>
            </p:cNvPr>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 name="Google Shape;351;p6">
              <a:extLst>
                <a:ext uri="{FF2B5EF4-FFF2-40B4-BE49-F238E27FC236}">
                  <a16:creationId xmlns:a16="http://schemas.microsoft.com/office/drawing/2014/main" id="{FBC84D4C-907A-49CE-974C-291DE2D3ED9D}"/>
                </a:ext>
              </a:extLst>
            </p:cNvPr>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 name="Google Shape;352;p6">
              <a:extLst>
                <a:ext uri="{FF2B5EF4-FFF2-40B4-BE49-F238E27FC236}">
                  <a16:creationId xmlns:a16="http://schemas.microsoft.com/office/drawing/2014/main" id="{B2A58007-1F22-4D2B-AF53-22DE743B8051}"/>
                </a:ext>
              </a:extLst>
            </p:cNvPr>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 name="Google Shape;353;p6">
              <a:extLst>
                <a:ext uri="{FF2B5EF4-FFF2-40B4-BE49-F238E27FC236}">
                  <a16:creationId xmlns:a16="http://schemas.microsoft.com/office/drawing/2014/main" id="{CB240263-0B05-40CD-8DBC-3AFCE86E37B1}"/>
                </a:ext>
              </a:extLst>
            </p:cNvPr>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Google Shape;354;p6">
              <a:extLst>
                <a:ext uri="{FF2B5EF4-FFF2-40B4-BE49-F238E27FC236}">
                  <a16:creationId xmlns:a16="http://schemas.microsoft.com/office/drawing/2014/main" id="{EF2C77DB-1B62-4303-A91C-94CA1FDEDD27}"/>
                </a:ext>
              </a:extLst>
            </p:cNvPr>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 name="Google Shape;355;p6">
              <a:extLst>
                <a:ext uri="{FF2B5EF4-FFF2-40B4-BE49-F238E27FC236}">
                  <a16:creationId xmlns:a16="http://schemas.microsoft.com/office/drawing/2014/main" id="{CA6DFE31-EB4E-43BA-AC66-6FE6ACA05445}"/>
                </a:ext>
              </a:extLst>
            </p:cNvPr>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 name="Google Shape;356;p6">
              <a:extLst>
                <a:ext uri="{FF2B5EF4-FFF2-40B4-BE49-F238E27FC236}">
                  <a16:creationId xmlns:a16="http://schemas.microsoft.com/office/drawing/2014/main" id="{2C63F8F3-BEE2-4B15-87EE-71778AFE43CA}"/>
                </a:ext>
              </a:extLst>
            </p:cNvPr>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 name="Google Shape;357;p6">
              <a:extLst>
                <a:ext uri="{FF2B5EF4-FFF2-40B4-BE49-F238E27FC236}">
                  <a16:creationId xmlns:a16="http://schemas.microsoft.com/office/drawing/2014/main" id="{BAA6120E-5ED8-4108-A6E9-3E05FE326777}"/>
                </a:ext>
              </a:extLst>
            </p:cNvPr>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17" name="Google Shape;324;p6">
            <a:extLst>
              <a:ext uri="{FF2B5EF4-FFF2-40B4-BE49-F238E27FC236}">
                <a16:creationId xmlns:a16="http://schemas.microsoft.com/office/drawing/2014/main" id="{2EA91C68-B32D-4104-B418-56F32CC03C0D}"/>
              </a:ext>
            </a:extLst>
          </p:cNvPr>
          <p:cNvGrpSpPr/>
          <p:nvPr/>
        </p:nvGrpSpPr>
        <p:grpSpPr>
          <a:xfrm rot="-7635502">
            <a:off x="-54225" y="159877"/>
            <a:ext cx="839276" cy="882535"/>
            <a:chOff x="782176" y="-1158311"/>
            <a:chExt cx="629467" cy="661912"/>
          </a:xfrm>
        </p:grpSpPr>
        <p:sp>
          <p:nvSpPr>
            <p:cNvPr id="18" name="Google Shape;325;p6">
              <a:extLst>
                <a:ext uri="{FF2B5EF4-FFF2-40B4-BE49-F238E27FC236}">
                  <a16:creationId xmlns:a16="http://schemas.microsoft.com/office/drawing/2014/main" id="{35633BF4-6169-4D95-BBD3-86CE37979ACF}"/>
                </a:ext>
              </a:extLst>
            </p:cNvPr>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9" name="Google Shape;326;p6">
              <a:extLst>
                <a:ext uri="{FF2B5EF4-FFF2-40B4-BE49-F238E27FC236}">
                  <a16:creationId xmlns:a16="http://schemas.microsoft.com/office/drawing/2014/main" id="{224D508A-DEC2-4A9B-8349-CE37CB1EA0EC}"/>
                </a:ext>
              </a:extLst>
            </p:cNvPr>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 name="Google Shape;327;p6">
              <a:extLst>
                <a:ext uri="{FF2B5EF4-FFF2-40B4-BE49-F238E27FC236}">
                  <a16:creationId xmlns:a16="http://schemas.microsoft.com/office/drawing/2014/main" id="{28DB6758-CC2D-4D23-8F19-C97F339C30C4}"/>
                </a:ext>
              </a:extLst>
            </p:cNvPr>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 name="Google Shape;328;p6">
              <a:extLst>
                <a:ext uri="{FF2B5EF4-FFF2-40B4-BE49-F238E27FC236}">
                  <a16:creationId xmlns:a16="http://schemas.microsoft.com/office/drawing/2014/main" id="{C46C735B-5ADE-42F6-9845-C6A7110C5B46}"/>
                </a:ext>
              </a:extLst>
            </p:cNvPr>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 name="Google Shape;329;p6">
              <a:extLst>
                <a:ext uri="{FF2B5EF4-FFF2-40B4-BE49-F238E27FC236}">
                  <a16:creationId xmlns:a16="http://schemas.microsoft.com/office/drawing/2014/main" id="{01A5711D-E4A3-4B7E-8FB6-F678D42F7C6A}"/>
                </a:ext>
              </a:extLst>
            </p:cNvPr>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 name="Google Shape;330;p6">
              <a:extLst>
                <a:ext uri="{FF2B5EF4-FFF2-40B4-BE49-F238E27FC236}">
                  <a16:creationId xmlns:a16="http://schemas.microsoft.com/office/drawing/2014/main" id="{8402756D-F318-48A2-A8D8-D4CAC9FB310C}"/>
                </a:ext>
              </a:extLst>
            </p:cNvPr>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Google Shape;331;p6">
              <a:extLst>
                <a:ext uri="{FF2B5EF4-FFF2-40B4-BE49-F238E27FC236}">
                  <a16:creationId xmlns:a16="http://schemas.microsoft.com/office/drawing/2014/main" id="{9F4760E9-74E2-44DB-8FD2-84A5AFBD8986}"/>
                </a:ext>
              </a:extLst>
            </p:cNvPr>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Google Shape;332;p6">
              <a:extLst>
                <a:ext uri="{FF2B5EF4-FFF2-40B4-BE49-F238E27FC236}">
                  <a16:creationId xmlns:a16="http://schemas.microsoft.com/office/drawing/2014/main" id="{CBE35386-4F82-4CC7-87FF-04AC1714F2B4}"/>
                </a:ext>
              </a:extLst>
            </p:cNvPr>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26" name="Google Shape;333;p6">
            <a:extLst>
              <a:ext uri="{FF2B5EF4-FFF2-40B4-BE49-F238E27FC236}">
                <a16:creationId xmlns:a16="http://schemas.microsoft.com/office/drawing/2014/main" id="{8D2A44BA-7BC6-4CC1-91D7-183AE33B006C}"/>
              </a:ext>
            </a:extLst>
          </p:cNvPr>
          <p:cNvGrpSpPr/>
          <p:nvPr/>
        </p:nvGrpSpPr>
        <p:grpSpPr>
          <a:xfrm rot="-786892">
            <a:off x="11550814" y="4433013"/>
            <a:ext cx="680857" cy="984356"/>
            <a:chOff x="8499282" y="3580082"/>
            <a:chExt cx="510652" cy="738280"/>
          </a:xfrm>
        </p:grpSpPr>
        <p:sp>
          <p:nvSpPr>
            <p:cNvPr id="27" name="Google Shape;334;p6">
              <a:extLst>
                <a:ext uri="{FF2B5EF4-FFF2-40B4-BE49-F238E27FC236}">
                  <a16:creationId xmlns:a16="http://schemas.microsoft.com/office/drawing/2014/main" id="{5DD97876-AC66-4082-9478-8FC5D0CCE4D6}"/>
                </a:ext>
              </a:extLst>
            </p:cNvPr>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8" name="Google Shape;335;p6">
              <a:extLst>
                <a:ext uri="{FF2B5EF4-FFF2-40B4-BE49-F238E27FC236}">
                  <a16:creationId xmlns:a16="http://schemas.microsoft.com/office/drawing/2014/main" id="{D3B86FC2-AF88-4EFA-B9B2-BBF2AF86A594}"/>
                </a:ext>
              </a:extLst>
            </p:cNvPr>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336;p6">
              <a:extLst>
                <a:ext uri="{FF2B5EF4-FFF2-40B4-BE49-F238E27FC236}">
                  <a16:creationId xmlns:a16="http://schemas.microsoft.com/office/drawing/2014/main" id="{F0BE4A7E-116A-4994-B3E5-F9790AA18ECD}"/>
                </a:ext>
              </a:extLst>
            </p:cNvPr>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337;p6">
              <a:extLst>
                <a:ext uri="{FF2B5EF4-FFF2-40B4-BE49-F238E27FC236}">
                  <a16:creationId xmlns:a16="http://schemas.microsoft.com/office/drawing/2014/main" id="{6705A2F4-5670-40C3-9CB6-7A5D7D929EA0}"/>
                </a:ext>
              </a:extLst>
            </p:cNvPr>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338;p6">
              <a:extLst>
                <a:ext uri="{FF2B5EF4-FFF2-40B4-BE49-F238E27FC236}">
                  <a16:creationId xmlns:a16="http://schemas.microsoft.com/office/drawing/2014/main" id="{77A0D491-4AA7-4711-864F-17363D4DD7F1}"/>
                </a:ext>
              </a:extLst>
            </p:cNvPr>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339;p6">
              <a:extLst>
                <a:ext uri="{FF2B5EF4-FFF2-40B4-BE49-F238E27FC236}">
                  <a16:creationId xmlns:a16="http://schemas.microsoft.com/office/drawing/2014/main" id="{791AD019-38A2-4C3F-B1E4-C8F40ABAB7A5}"/>
                </a:ext>
              </a:extLst>
            </p:cNvPr>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340;p6">
              <a:extLst>
                <a:ext uri="{FF2B5EF4-FFF2-40B4-BE49-F238E27FC236}">
                  <a16:creationId xmlns:a16="http://schemas.microsoft.com/office/drawing/2014/main" id="{6B7B861E-BA3F-4715-BB4A-F170300354D9}"/>
                </a:ext>
              </a:extLst>
            </p:cNvPr>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341;p6">
              <a:extLst>
                <a:ext uri="{FF2B5EF4-FFF2-40B4-BE49-F238E27FC236}">
                  <a16:creationId xmlns:a16="http://schemas.microsoft.com/office/drawing/2014/main" id="{6C4423A5-D962-48B9-BE54-3CBB3B8CD2D2}"/>
                </a:ext>
              </a:extLst>
            </p:cNvPr>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37" name="TextBox 36">
            <a:extLst>
              <a:ext uri="{FF2B5EF4-FFF2-40B4-BE49-F238E27FC236}">
                <a16:creationId xmlns:a16="http://schemas.microsoft.com/office/drawing/2014/main" id="{B364E1E2-4E17-40C7-A8DB-CFFBFE1C4F17}"/>
              </a:ext>
            </a:extLst>
          </p:cNvPr>
          <p:cNvSpPr txBox="1">
            <a:spLocks noChangeArrowheads="1"/>
          </p:cNvSpPr>
          <p:nvPr/>
        </p:nvSpPr>
        <p:spPr bwMode="auto">
          <a:xfrm>
            <a:off x="1079446" y="1936075"/>
            <a:ext cx="10185911" cy="2718949"/>
          </a:xfrm>
          <a:prstGeom prst="rect">
            <a:avLst/>
          </a:prstGeom>
          <a:solidFill>
            <a:schemeClr val="accent5"/>
          </a:solidFill>
          <a:ln>
            <a:noFill/>
          </a:ln>
        </p:spPr>
        <p:txBody>
          <a:bodyPr wrap="square">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just" defTabSz="1219170" eaLnBrk="1" hangingPunct="1">
              <a:buClr>
                <a:srgbClr val="000000"/>
              </a:buClr>
              <a:defRPr/>
            </a:pPr>
            <a:r>
              <a:rPr lang="en-US" sz="4267" b="1" i="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vi-VN" sz="4267" b="1" i="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Các châu lục có diện tích khác nhau, từ lớn đến nhỏ lần lượt là: </a:t>
            </a:r>
            <a:r>
              <a:rPr lang="vi-VN" sz="4267"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châu Á, châu Mỹ, châu Phi, châu Nam Cực, châu Âu, châu Đại Dương</a:t>
            </a:r>
            <a:r>
              <a:rPr lang="vi-VN" sz="4267" b="1" i="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a:t>
            </a:r>
            <a:endParaRPr lang="en-US" sz="4267" b="1" i="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38" name="TextBox 37">
            <a:extLst>
              <a:ext uri="{FF2B5EF4-FFF2-40B4-BE49-F238E27FC236}">
                <a16:creationId xmlns:a16="http://schemas.microsoft.com/office/drawing/2014/main" id="{4C3D8E74-3BFD-441D-B78A-428B95C391F4}"/>
              </a:ext>
            </a:extLst>
          </p:cNvPr>
          <p:cNvSpPr txBox="1"/>
          <p:nvPr/>
        </p:nvSpPr>
        <p:spPr>
          <a:xfrm>
            <a:off x="4720100" y="897489"/>
            <a:ext cx="2889451" cy="830997"/>
          </a:xfrm>
          <a:prstGeom prst="rect">
            <a:avLst/>
          </a:prstGeom>
          <a:noFill/>
        </p:spPr>
        <p:txBody>
          <a:bodyPr wrap="square" rtlCol="0">
            <a:spAutoFit/>
          </a:bodyPr>
          <a:lstStyle/>
          <a:p>
            <a:pPr algn="ctr" defTabSz="1219170">
              <a:buClr>
                <a:srgbClr val="000000"/>
              </a:buClr>
            </a:pPr>
            <a:r>
              <a:rPr lang="en-US" sz="4800" b="1" kern="0"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Arial"/>
              </a:rPr>
              <a:t>Kết</a:t>
            </a:r>
            <a:r>
              <a:rPr lang="en-US" sz="4800" b="1" kern="0"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800" b="1" kern="0"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Arial"/>
              </a:rPr>
              <a:t>luận</a:t>
            </a:r>
            <a:r>
              <a:rPr lang="en-US" sz="4800" b="1" kern="0"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Arial"/>
              </a:rPr>
              <a:t> </a:t>
            </a:r>
          </a:p>
        </p:txBody>
      </p:sp>
      <p:pic>
        <p:nvPicPr>
          <p:cNvPr id="39" name="Picture 2">
            <a:extLst>
              <a:ext uri="{FF2B5EF4-FFF2-40B4-BE49-F238E27FC236}">
                <a16:creationId xmlns:a16="http://schemas.microsoft.com/office/drawing/2014/main" id="{8D7D1026-FB0D-4C7E-98D1-771F150DF7B6}"/>
              </a:ext>
            </a:extLst>
          </p:cNvPr>
          <p:cNvPicPr>
            <a:picLocks noChangeAspect="1"/>
          </p:cNvPicPr>
          <p:nvPr/>
        </p:nvPicPr>
        <p:blipFill>
          <a:blip r:embed="rId4"/>
          <a:srcRect/>
          <a:stretch>
            <a:fillRect/>
          </a:stretch>
        </p:blipFill>
        <p:spPr>
          <a:xfrm>
            <a:off x="10432033" y="3940133"/>
            <a:ext cx="1447553" cy="2909655"/>
          </a:xfrm>
          <a:prstGeom prst="rect">
            <a:avLst/>
          </a:prstGeom>
        </p:spPr>
      </p:pic>
    </p:spTree>
    <p:extLst>
      <p:ext uri="{BB962C8B-B14F-4D97-AF65-F5344CB8AC3E}">
        <p14:creationId xmlns:p14="http://schemas.microsoft.com/office/powerpoint/2010/main" val="26523662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500" fill="hold"/>
                                        <p:tgtEl>
                                          <p:spTgt spid="39"/>
                                        </p:tgtEl>
                                        <p:attrNameLst>
                                          <p:attrName>ppt_x</p:attrName>
                                        </p:attrNameLst>
                                      </p:cBhvr>
                                      <p:tavLst>
                                        <p:tav tm="0">
                                          <p:val>
                                            <p:strVal val="#ppt_x"/>
                                          </p:val>
                                        </p:tav>
                                        <p:tav tm="100000">
                                          <p:val>
                                            <p:strVal val="#ppt_x"/>
                                          </p:val>
                                        </p:tav>
                                      </p:tavLst>
                                    </p:anim>
                                    <p:anim calcmode="lin" valueType="num">
                                      <p:cBhvr additive="base">
                                        <p:cTn id="19" dur="500" fill="hold"/>
                                        <p:tgtEl>
                                          <p:spTgt spid="39"/>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3" presetClass="entr" presetSubtype="16" fill="hold" grpId="0" nodeType="afterEffect">
                                  <p:stCondLst>
                                    <p:cond delay="0"/>
                                  </p:stCondLst>
                                  <p:iterate type="lt">
                                    <p:tmPct val="5000"/>
                                  </p:iterate>
                                  <p:childTnLst>
                                    <p:set>
                                      <p:cBhvr>
                                        <p:cTn id="22" dur="1" fill="hold">
                                          <p:stCondLst>
                                            <p:cond delay="0"/>
                                          </p:stCondLst>
                                        </p:cTn>
                                        <p:tgtEl>
                                          <p:spTgt spid="38"/>
                                        </p:tgtEl>
                                        <p:attrNameLst>
                                          <p:attrName>style.visibility</p:attrName>
                                        </p:attrNameLst>
                                      </p:cBhvr>
                                      <p:to>
                                        <p:strVal val="visible"/>
                                      </p:to>
                                    </p:set>
                                    <p:anim calcmode="lin" valueType="num">
                                      <p:cBhvr>
                                        <p:cTn id="23" dur="500" fill="hold"/>
                                        <p:tgtEl>
                                          <p:spTgt spid="38"/>
                                        </p:tgtEl>
                                        <p:attrNameLst>
                                          <p:attrName>ppt_w</p:attrName>
                                        </p:attrNameLst>
                                      </p:cBhvr>
                                      <p:tavLst>
                                        <p:tav tm="0">
                                          <p:val>
                                            <p:fltVal val="0"/>
                                          </p:val>
                                        </p:tav>
                                        <p:tav tm="100000">
                                          <p:val>
                                            <p:strVal val="#ppt_w"/>
                                          </p:val>
                                        </p:tav>
                                      </p:tavLst>
                                    </p:anim>
                                    <p:anim calcmode="lin" valueType="num">
                                      <p:cBhvr>
                                        <p:cTn id="24" dur="500" fill="hold"/>
                                        <p:tgtEl>
                                          <p:spTgt spid="38"/>
                                        </p:tgtEl>
                                        <p:attrNameLst>
                                          <p:attrName>ppt_h</p:attrName>
                                        </p:attrNameLst>
                                      </p:cBhvr>
                                      <p:tavLst>
                                        <p:tav tm="0">
                                          <p:val>
                                            <p:fltVal val="0"/>
                                          </p:val>
                                        </p:tav>
                                        <p:tav tm="100000">
                                          <p:val>
                                            <p:strVal val="#ppt_h"/>
                                          </p:val>
                                        </p:tav>
                                      </p:tavLst>
                                    </p:anim>
                                  </p:childTnLst>
                                </p:cTn>
                              </p:par>
                              <p:par>
                                <p:cTn id="25" presetID="34" presetClass="emph" presetSubtype="0" fill="hold" grpId="1" nodeType="withEffect">
                                  <p:stCondLst>
                                    <p:cond delay="0"/>
                                  </p:stCondLst>
                                  <p:iterate type="lt">
                                    <p:tmPct val="10000"/>
                                  </p:iterate>
                                  <p:childTnLst>
                                    <p:animMotion origin="layout" path="M 1.04167E-6 4.81481E-6 L 1.04167E-6 -0.07223 " pathEditMode="relative" rAng="0" ptsTypes="AA">
                                      <p:cBhvr>
                                        <p:cTn id="26" dur="250" accel="50000" decel="50000" autoRev="1" fill="hold">
                                          <p:stCondLst>
                                            <p:cond delay="0"/>
                                          </p:stCondLst>
                                        </p:cTn>
                                        <p:tgtEl>
                                          <p:spTgt spid="38"/>
                                        </p:tgtEl>
                                        <p:attrNameLst>
                                          <p:attrName>ppt_x</p:attrName>
                                          <p:attrName>ppt_y</p:attrName>
                                        </p:attrNameLst>
                                      </p:cBhvr>
                                      <p:rCtr x="0" y="-3611"/>
                                    </p:animMotion>
                                    <p:animRot by="1500000">
                                      <p:cBhvr>
                                        <p:cTn id="27" dur="125" fill="hold">
                                          <p:stCondLst>
                                            <p:cond delay="0"/>
                                          </p:stCondLst>
                                        </p:cTn>
                                        <p:tgtEl>
                                          <p:spTgt spid="38"/>
                                        </p:tgtEl>
                                        <p:attrNameLst>
                                          <p:attrName>r</p:attrName>
                                        </p:attrNameLst>
                                      </p:cBhvr>
                                    </p:animRot>
                                    <p:animRot by="-1500000">
                                      <p:cBhvr>
                                        <p:cTn id="28" dur="125" fill="hold">
                                          <p:stCondLst>
                                            <p:cond delay="125"/>
                                          </p:stCondLst>
                                        </p:cTn>
                                        <p:tgtEl>
                                          <p:spTgt spid="38"/>
                                        </p:tgtEl>
                                        <p:attrNameLst>
                                          <p:attrName>r</p:attrName>
                                        </p:attrNameLst>
                                      </p:cBhvr>
                                    </p:animRot>
                                    <p:animRot by="-1500000">
                                      <p:cBhvr>
                                        <p:cTn id="29" dur="125" fill="hold">
                                          <p:stCondLst>
                                            <p:cond delay="250"/>
                                          </p:stCondLst>
                                        </p:cTn>
                                        <p:tgtEl>
                                          <p:spTgt spid="38"/>
                                        </p:tgtEl>
                                        <p:attrNameLst>
                                          <p:attrName>r</p:attrName>
                                        </p:attrNameLst>
                                      </p:cBhvr>
                                    </p:animRot>
                                    <p:animRot by="1500000">
                                      <p:cBhvr>
                                        <p:cTn id="30" dur="125" fill="hold">
                                          <p:stCondLst>
                                            <p:cond delay="375"/>
                                          </p:stCondLst>
                                        </p:cTn>
                                        <p:tgtEl>
                                          <p:spTgt spid="38"/>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circle(in)">
                                      <p:cBhvr>
                                        <p:cTn id="35" dur="2000"/>
                                        <p:tgtEl>
                                          <p:spTgt spid="37"/>
                                        </p:tgtEl>
                                      </p:cBhvr>
                                    </p:animEffect>
                                  </p:childTnLst>
                                </p:cTn>
                              </p:par>
                              <p:par>
                                <p:cTn id="36" presetID="14" presetClass="entr" presetSubtype="10"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randombar(horizontal)">
                                      <p:cBhvr>
                                        <p:cTn id="3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3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645C222E-EC0B-A174-D991-39A8D8D79DDD}"/>
              </a:ext>
            </a:extLst>
          </p:cNvPr>
          <p:cNvSpPr/>
          <p:nvPr/>
        </p:nvSpPr>
        <p:spPr>
          <a:xfrm>
            <a:off x="0" y="0"/>
            <a:ext cx="12192000" cy="6858000"/>
          </a:xfrm>
          <a:custGeom>
            <a:avLst/>
            <a:gdLst/>
            <a:ahLst/>
            <a:cxnLst/>
            <a:rect l="l" t="t" r="r" b="b"/>
            <a:pathLst>
              <a:path w="9180000" h="5163750">
                <a:moveTo>
                  <a:pt x="0" y="0"/>
                </a:moveTo>
                <a:lnTo>
                  <a:pt x="9180000" y="0"/>
                </a:lnTo>
                <a:lnTo>
                  <a:pt x="9180000" y="5163750"/>
                </a:lnTo>
                <a:lnTo>
                  <a:pt x="0" y="5163750"/>
                </a:lnTo>
                <a:lnTo>
                  <a:pt x="0" y="0"/>
                </a:lnTo>
                <a:close/>
              </a:path>
            </a:pathLst>
          </a:custGeom>
          <a:blipFill>
            <a:blip r:embed="rId4"/>
            <a:stretch>
              <a:fillRect/>
            </a:stretch>
          </a:blipFill>
        </p:spPr>
        <p:txBody>
          <a:bodyPr/>
          <a:lstStyle/>
          <a:p>
            <a:endParaRPr lang="en-US"/>
          </a:p>
        </p:txBody>
      </p:sp>
      <p:pic>
        <p:nvPicPr>
          <p:cNvPr id="3" name="Picture 3">
            <a:extLst>
              <a:ext uri="{FF2B5EF4-FFF2-40B4-BE49-F238E27FC236}">
                <a16:creationId xmlns:a16="http://schemas.microsoft.com/office/drawing/2014/main" id="{9F36CFBB-CE0E-D7DC-05A7-79BBEBA3F692}"/>
              </a:ext>
            </a:extLst>
          </p:cNvPr>
          <p:cNvPicPr>
            <a:picLocks noChangeAspect="1"/>
          </p:cNvPicPr>
          <p:nvPr/>
        </p:nvPicPr>
        <p:blipFill>
          <a:blip r:embed="rId5"/>
          <a:srcRect/>
          <a:stretch>
            <a:fillRect/>
          </a:stretch>
        </p:blipFill>
        <p:spPr>
          <a:xfrm>
            <a:off x="6096000" y="2641600"/>
            <a:ext cx="3656226" cy="2705608"/>
          </a:xfrm>
          <a:prstGeom prst="rect">
            <a:avLst/>
          </a:prstGeom>
        </p:spPr>
      </p:pic>
      <p:grpSp>
        <p:nvGrpSpPr>
          <p:cNvPr id="4" name="Group 3">
            <a:extLst>
              <a:ext uri="{FF2B5EF4-FFF2-40B4-BE49-F238E27FC236}">
                <a16:creationId xmlns:a16="http://schemas.microsoft.com/office/drawing/2014/main" id="{90FDB7FF-3944-DD9F-CD34-03EF5D4972C3}"/>
              </a:ext>
            </a:extLst>
          </p:cNvPr>
          <p:cNvGrpSpPr/>
          <p:nvPr/>
        </p:nvGrpSpPr>
        <p:grpSpPr>
          <a:xfrm>
            <a:off x="2708685" y="2286000"/>
            <a:ext cx="3552416" cy="4409614"/>
            <a:chOff x="321084" y="344130"/>
            <a:chExt cx="4597439" cy="6313384"/>
          </a:xfrm>
        </p:grpSpPr>
        <p:pic>
          <p:nvPicPr>
            <p:cNvPr id="5" name="Picture 4" descr="Cartoon of a person in a pirate garment&#10;&#10;Description automatically generated">
              <a:extLst>
                <a:ext uri="{FF2B5EF4-FFF2-40B4-BE49-F238E27FC236}">
                  <a16:creationId xmlns:a16="http://schemas.microsoft.com/office/drawing/2014/main" id="{4C7AB250-1BC2-1576-8068-B552402EA3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084" y="344130"/>
              <a:ext cx="4597439" cy="6313384"/>
            </a:xfrm>
            <a:prstGeom prst="rect">
              <a:avLst/>
            </a:prstGeom>
          </p:spPr>
        </p:pic>
        <p:pic>
          <p:nvPicPr>
            <p:cNvPr id="6" name="Picture 5" descr="A cartoon mouth with white teeth and mouth and mouth with white teeth&#10;&#10;Description automatically generated with medium confidence">
              <a:extLst>
                <a:ext uri="{FF2B5EF4-FFF2-40B4-BE49-F238E27FC236}">
                  <a16:creationId xmlns:a16="http://schemas.microsoft.com/office/drawing/2014/main" id="{8BD4CF6E-9C2D-4FD9-E85B-74A9AAC2D5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0748" y="1390036"/>
              <a:ext cx="1415845" cy="652616"/>
            </a:xfrm>
            <a:prstGeom prst="rect">
              <a:avLst/>
            </a:prstGeom>
          </p:spPr>
        </p:pic>
      </p:grpSp>
      <p:pic>
        <p:nvPicPr>
          <p:cNvPr id="7" name="3">
            <a:hlinkClick r:id="" action="ppaction://media"/>
            <a:extLst>
              <a:ext uri="{FF2B5EF4-FFF2-40B4-BE49-F238E27FC236}">
                <a16:creationId xmlns:a16="http://schemas.microsoft.com/office/drawing/2014/main" id="{9A17AA3F-762B-0747-1528-E92AA9B7685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5800" y="139700"/>
            <a:ext cx="406400" cy="406400"/>
          </a:xfrm>
          <a:prstGeom prst="rect">
            <a:avLst/>
          </a:prstGeom>
        </p:spPr>
      </p:pic>
    </p:spTree>
    <p:extLst>
      <p:ext uri="{BB962C8B-B14F-4D97-AF65-F5344CB8AC3E}">
        <p14:creationId xmlns:p14="http://schemas.microsoft.com/office/powerpoint/2010/main" val="296446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81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41" name="图片 5">
            <a:extLst>
              <a:ext uri="{FF2B5EF4-FFF2-40B4-BE49-F238E27FC236}">
                <a16:creationId xmlns:a16="http://schemas.microsoft.com/office/drawing/2014/main" id="{541817E2-4FEA-4F5B-929D-2EE4217EBA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839"/>
          <a:stretch/>
        </p:blipFill>
        <p:spPr>
          <a:xfrm>
            <a:off x="35400" y="5364637"/>
            <a:ext cx="12156600" cy="1843147"/>
          </a:xfrm>
          <a:prstGeom prst="rect">
            <a:avLst/>
          </a:prstGeom>
        </p:spPr>
      </p:pic>
      <p:sp>
        <p:nvSpPr>
          <p:cNvPr id="32" name="Google Shape;345;p6">
            <a:extLst>
              <a:ext uri="{FF2B5EF4-FFF2-40B4-BE49-F238E27FC236}">
                <a16:creationId xmlns:a16="http://schemas.microsoft.com/office/drawing/2014/main" id="{32782DAE-7F15-4954-869F-73C435CA2162}"/>
              </a:ext>
            </a:extLst>
          </p:cNvPr>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Picture 23">
            <a:extLst>
              <a:ext uri="{FF2B5EF4-FFF2-40B4-BE49-F238E27FC236}">
                <a16:creationId xmlns:a16="http://schemas.microsoft.com/office/drawing/2014/main" id="{A198EB84-FBCB-4527-B3E6-CFBFC5DA6C30}"/>
              </a:ext>
            </a:extLst>
          </p:cNvPr>
          <p:cNvPicPr>
            <a:picLocks noChangeAspect="1"/>
          </p:cNvPicPr>
          <p:nvPr/>
        </p:nvPicPr>
        <p:blipFill>
          <a:blip r:embed="rId4"/>
          <a:srcRect/>
          <a:stretch>
            <a:fillRect/>
          </a:stretch>
        </p:blipFill>
        <p:spPr>
          <a:xfrm>
            <a:off x="648833" y="2615381"/>
            <a:ext cx="2345268" cy="4242619"/>
          </a:xfrm>
          <a:prstGeom prst="rect">
            <a:avLst/>
          </a:prstGeom>
        </p:spPr>
      </p:pic>
      <p:pic>
        <p:nvPicPr>
          <p:cNvPr id="25" name="Picture 2">
            <a:extLst>
              <a:ext uri="{FF2B5EF4-FFF2-40B4-BE49-F238E27FC236}">
                <a16:creationId xmlns:a16="http://schemas.microsoft.com/office/drawing/2014/main" id="{A143C1AA-E078-4B50-B6B4-05FB5D6B6FAB}"/>
              </a:ext>
            </a:extLst>
          </p:cNvPr>
          <p:cNvPicPr>
            <a:picLocks noChangeAspect="1"/>
          </p:cNvPicPr>
          <p:nvPr/>
        </p:nvPicPr>
        <p:blipFill>
          <a:blip r:embed="rId5"/>
          <a:srcRect/>
          <a:stretch>
            <a:fillRect/>
          </a:stretch>
        </p:blipFill>
        <p:spPr>
          <a:xfrm>
            <a:off x="9881420" y="2573243"/>
            <a:ext cx="2183308" cy="4388559"/>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F86E5953-1552-535A-5C75-B9E6DD0C99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8667" y="850901"/>
            <a:ext cx="8956938" cy="6921270"/>
          </a:xfrm>
          <a:prstGeom prst="rect">
            <a:avLst/>
          </a:prstGeom>
        </p:spPr>
      </p:pic>
    </p:spTree>
    <p:extLst>
      <p:ext uri="{BB962C8B-B14F-4D97-AF65-F5344CB8AC3E}">
        <p14:creationId xmlns:p14="http://schemas.microsoft.com/office/powerpoint/2010/main" val="2127534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ECF20A-46F6-EEDC-B4BD-E26A51055095}"/>
              </a:ext>
            </a:extLst>
          </p:cNvPr>
          <p:cNvPicPr>
            <a:picLocks noChangeAspect="1"/>
          </p:cNvPicPr>
          <p:nvPr/>
        </p:nvPicPr>
        <p:blipFill>
          <a:blip r:embed="rId2"/>
          <a:stretch>
            <a:fillRect/>
          </a:stretch>
        </p:blipFill>
        <p:spPr>
          <a:xfrm>
            <a:off x="9588500" y="2819400"/>
            <a:ext cx="2497438" cy="3832264"/>
          </a:xfrm>
          <a:prstGeom prst="rect">
            <a:avLst/>
          </a:prstGeom>
        </p:spPr>
      </p:pic>
      <p:pic>
        <p:nvPicPr>
          <p:cNvPr id="3" name="Picture 2">
            <a:extLst>
              <a:ext uri="{FF2B5EF4-FFF2-40B4-BE49-F238E27FC236}">
                <a16:creationId xmlns:a16="http://schemas.microsoft.com/office/drawing/2014/main" id="{CD5EDD9B-C1CB-3AA3-1F90-F04D2365B3F4}"/>
              </a:ext>
            </a:extLst>
          </p:cNvPr>
          <p:cNvPicPr>
            <a:picLocks noChangeAspect="1"/>
          </p:cNvPicPr>
          <p:nvPr/>
        </p:nvPicPr>
        <p:blipFill>
          <a:blip r:embed="rId3"/>
          <a:stretch>
            <a:fillRect/>
          </a:stretch>
        </p:blipFill>
        <p:spPr>
          <a:xfrm>
            <a:off x="117768" y="2776495"/>
            <a:ext cx="2028532" cy="4081505"/>
          </a:xfrm>
          <a:prstGeom prst="rect">
            <a:avLst/>
          </a:prstGeom>
        </p:spPr>
      </p:pic>
      <p:sp>
        <p:nvSpPr>
          <p:cNvPr id="4" name="TextBox 3">
            <a:extLst>
              <a:ext uri="{FF2B5EF4-FFF2-40B4-BE49-F238E27FC236}">
                <a16:creationId xmlns:a16="http://schemas.microsoft.com/office/drawing/2014/main" id="{A8816D44-1238-4D28-0AC0-283C5458F60B}"/>
              </a:ext>
            </a:extLst>
          </p:cNvPr>
          <p:cNvSpPr txBox="1"/>
          <p:nvPr/>
        </p:nvSpPr>
        <p:spPr>
          <a:xfrm>
            <a:off x="1739900" y="660400"/>
            <a:ext cx="8521700" cy="830997"/>
          </a:xfrm>
          <a:prstGeom prst="rect">
            <a:avLst/>
          </a:prstGeom>
          <a:noFill/>
        </p:spPr>
        <p:txBody>
          <a:bodyPr wrap="square" rtlCol="0">
            <a:spAutoFit/>
          </a:bodyPr>
          <a:lstStyle/>
          <a:p>
            <a:r>
              <a:rPr lang="en-US" sz="4800" b="1" dirty="0">
                <a:solidFill>
                  <a:srgbClr val="FF0000"/>
                </a:solidFill>
              </a:rPr>
              <a:t>TRÒ CHƠI: AI NHANH HƠN?</a:t>
            </a:r>
          </a:p>
        </p:txBody>
      </p:sp>
      <p:sp>
        <p:nvSpPr>
          <p:cNvPr id="5" name="Rectangle: Rounded Corners 4">
            <a:extLst>
              <a:ext uri="{FF2B5EF4-FFF2-40B4-BE49-F238E27FC236}">
                <a16:creationId xmlns:a16="http://schemas.microsoft.com/office/drawing/2014/main" id="{B0476738-EE1F-A16D-D6FB-F5B90DD5B421}"/>
              </a:ext>
            </a:extLst>
          </p:cNvPr>
          <p:cNvSpPr/>
          <p:nvPr/>
        </p:nvSpPr>
        <p:spPr>
          <a:xfrm>
            <a:off x="2273300" y="1816100"/>
            <a:ext cx="7213600" cy="2590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Cambria" panose="02040503050406030204" pitchFamily="18" charset="0"/>
                <a:ea typeface="Cambria" panose="02040503050406030204" pitchFamily="18" charset="0"/>
              </a:rPr>
              <a:t>Luật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chơi</a:t>
            </a:r>
            <a:r>
              <a:rPr lang="en-US" sz="3200" b="1"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Các nhóm xác định mỗi thẻ đó là châu lục nào; ghi tên, trang trí cho châu lục đó và gắn vào lược đồ câm đúng vị trí để hoàn thành lược đồ các châu lục và đại dương của nhóm mình.</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6264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10;&#10;Description automatically generated">
            <a:extLst>
              <a:ext uri="{FF2B5EF4-FFF2-40B4-BE49-F238E27FC236}">
                <a16:creationId xmlns:a16="http://schemas.microsoft.com/office/drawing/2014/main" id="{86508368-1154-7565-35DB-A0C696BC3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4937" y="514350"/>
            <a:ext cx="9382125" cy="5829300"/>
          </a:xfrm>
          <a:prstGeom prst="rect">
            <a:avLst/>
          </a:prstGeom>
        </p:spPr>
      </p:pic>
      <p:pic>
        <p:nvPicPr>
          <p:cNvPr id="7" name="Picture 6">
            <a:extLst>
              <a:ext uri="{FF2B5EF4-FFF2-40B4-BE49-F238E27FC236}">
                <a16:creationId xmlns:a16="http://schemas.microsoft.com/office/drawing/2014/main" id="{9A6329CD-F666-A462-8AF4-4F687DD2ADE8}"/>
              </a:ext>
            </a:extLst>
          </p:cNvPr>
          <p:cNvPicPr>
            <a:picLocks noChangeAspect="1"/>
          </p:cNvPicPr>
          <p:nvPr/>
        </p:nvPicPr>
        <p:blipFill>
          <a:blip r:embed="rId3"/>
          <a:stretch>
            <a:fillRect/>
          </a:stretch>
        </p:blipFill>
        <p:spPr>
          <a:xfrm>
            <a:off x="1004887" y="436378"/>
            <a:ext cx="9989178" cy="6261650"/>
          </a:xfrm>
          <a:prstGeom prst="rect">
            <a:avLst/>
          </a:prstGeom>
        </p:spPr>
      </p:pic>
    </p:spTree>
    <p:extLst>
      <p:ext uri="{BB962C8B-B14F-4D97-AF65-F5344CB8AC3E}">
        <p14:creationId xmlns:p14="http://schemas.microsoft.com/office/powerpoint/2010/main" val="343523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41" name="图片 5">
            <a:extLst>
              <a:ext uri="{FF2B5EF4-FFF2-40B4-BE49-F238E27FC236}">
                <a16:creationId xmlns:a16="http://schemas.microsoft.com/office/drawing/2014/main" id="{541817E2-4FEA-4F5B-929D-2EE4217EBA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839"/>
          <a:stretch/>
        </p:blipFill>
        <p:spPr>
          <a:xfrm>
            <a:off x="35400" y="5364637"/>
            <a:ext cx="12156600" cy="1843147"/>
          </a:xfrm>
          <a:prstGeom prst="rect">
            <a:avLst/>
          </a:prstGeom>
        </p:spPr>
      </p:pic>
      <p:sp>
        <p:nvSpPr>
          <p:cNvPr id="32" name="Google Shape;345;p6">
            <a:extLst>
              <a:ext uri="{FF2B5EF4-FFF2-40B4-BE49-F238E27FC236}">
                <a16:creationId xmlns:a16="http://schemas.microsoft.com/office/drawing/2014/main" id="{32782DAE-7F15-4954-869F-73C435CA2162}"/>
              </a:ext>
            </a:extLst>
          </p:cNvPr>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Picture 23">
            <a:extLst>
              <a:ext uri="{FF2B5EF4-FFF2-40B4-BE49-F238E27FC236}">
                <a16:creationId xmlns:a16="http://schemas.microsoft.com/office/drawing/2014/main" id="{A198EB84-FBCB-4527-B3E6-CFBFC5DA6C30}"/>
              </a:ext>
            </a:extLst>
          </p:cNvPr>
          <p:cNvPicPr>
            <a:picLocks noChangeAspect="1"/>
          </p:cNvPicPr>
          <p:nvPr/>
        </p:nvPicPr>
        <p:blipFill>
          <a:blip r:embed="rId4"/>
          <a:srcRect/>
          <a:stretch>
            <a:fillRect/>
          </a:stretch>
        </p:blipFill>
        <p:spPr>
          <a:xfrm>
            <a:off x="648833" y="2615381"/>
            <a:ext cx="2345268" cy="4242619"/>
          </a:xfrm>
          <a:prstGeom prst="rect">
            <a:avLst/>
          </a:prstGeom>
        </p:spPr>
      </p:pic>
      <p:pic>
        <p:nvPicPr>
          <p:cNvPr id="25" name="Picture 2">
            <a:extLst>
              <a:ext uri="{FF2B5EF4-FFF2-40B4-BE49-F238E27FC236}">
                <a16:creationId xmlns:a16="http://schemas.microsoft.com/office/drawing/2014/main" id="{A143C1AA-E078-4B50-B6B4-05FB5D6B6FAB}"/>
              </a:ext>
            </a:extLst>
          </p:cNvPr>
          <p:cNvPicPr>
            <a:picLocks noChangeAspect="1"/>
          </p:cNvPicPr>
          <p:nvPr/>
        </p:nvPicPr>
        <p:blipFill>
          <a:blip r:embed="rId5"/>
          <a:srcRect/>
          <a:stretch>
            <a:fillRect/>
          </a:stretch>
        </p:blipFill>
        <p:spPr>
          <a:xfrm>
            <a:off x="9881420" y="2573243"/>
            <a:ext cx="2183308" cy="4388559"/>
          </a:xfrm>
          <a:prstGeom prst="rect">
            <a:avLst/>
          </a:prstGeom>
        </p:spPr>
      </p:pic>
      <p:pic>
        <p:nvPicPr>
          <p:cNvPr id="4" name="Picture 3" descr="A green and red text on a black background&#10;&#10;Description automatically generated">
            <a:extLst>
              <a:ext uri="{FF2B5EF4-FFF2-40B4-BE49-F238E27FC236}">
                <a16:creationId xmlns:a16="http://schemas.microsoft.com/office/drawing/2014/main" id="{A670F3E3-B536-4CC5-958E-2AC5B5F941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5494" y="650107"/>
            <a:ext cx="7193903" cy="5791702"/>
          </a:xfrm>
          <a:prstGeom prst="rect">
            <a:avLst/>
          </a:prstGeom>
        </p:spPr>
      </p:pic>
    </p:spTree>
    <p:extLst>
      <p:ext uri="{BB962C8B-B14F-4D97-AF65-F5344CB8AC3E}">
        <p14:creationId xmlns:p14="http://schemas.microsoft.com/office/powerpoint/2010/main" val="1148814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33" name="图片 7">
            <a:extLst>
              <a:ext uri="{FF2B5EF4-FFF2-40B4-BE49-F238E27FC236}">
                <a16:creationId xmlns:a16="http://schemas.microsoft.com/office/drawing/2014/main" id="{87FEF490-9E6C-45ED-8A12-7EB8A41BD7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32" name="Google Shape;345;p6">
            <a:extLst>
              <a:ext uri="{FF2B5EF4-FFF2-40B4-BE49-F238E27FC236}">
                <a16:creationId xmlns:a16="http://schemas.microsoft.com/office/drawing/2014/main" id="{32782DAE-7F15-4954-869F-73C435CA2162}"/>
              </a:ext>
            </a:extLst>
          </p:cNvPr>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8" name="Picture 2">
            <a:extLst>
              <a:ext uri="{FF2B5EF4-FFF2-40B4-BE49-F238E27FC236}">
                <a16:creationId xmlns:a16="http://schemas.microsoft.com/office/drawing/2014/main" id="{1B49294F-E9AE-4F86-91FF-037BD4BCC7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398546">
            <a:off x="255014" y="174034"/>
            <a:ext cx="1626841" cy="1999191"/>
          </a:xfrm>
          <a:prstGeom prst="rect">
            <a:avLst/>
          </a:prstGeom>
        </p:spPr>
      </p:pic>
      <p:pic>
        <p:nvPicPr>
          <p:cNvPr id="39" name="Picture 12">
            <a:extLst>
              <a:ext uri="{FF2B5EF4-FFF2-40B4-BE49-F238E27FC236}">
                <a16:creationId xmlns:a16="http://schemas.microsoft.com/office/drawing/2014/main" id="{58ECC6AF-F228-4920-A898-968F3A5BF08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0114687" y="130307"/>
            <a:ext cx="1954312" cy="2158963"/>
          </a:xfrm>
          <a:prstGeom prst="rect">
            <a:avLst/>
          </a:prstGeom>
        </p:spPr>
      </p:pic>
      <p:pic>
        <p:nvPicPr>
          <p:cNvPr id="40" name="Picture 2">
            <a:extLst>
              <a:ext uri="{FF2B5EF4-FFF2-40B4-BE49-F238E27FC236}">
                <a16:creationId xmlns:a16="http://schemas.microsoft.com/office/drawing/2014/main" id="{BB05BE99-E1B0-4BE8-A47D-053172C6E79E}"/>
              </a:ext>
            </a:extLst>
          </p:cNvPr>
          <p:cNvPicPr>
            <a:picLocks noChangeAspect="1"/>
          </p:cNvPicPr>
          <p:nvPr/>
        </p:nvPicPr>
        <p:blipFill>
          <a:blip r:embed="rId8"/>
          <a:srcRect/>
          <a:stretch>
            <a:fillRect/>
          </a:stretch>
        </p:blipFill>
        <p:spPr>
          <a:xfrm>
            <a:off x="7887129" y="3546431"/>
            <a:ext cx="1533496" cy="3082403"/>
          </a:xfrm>
          <a:prstGeom prst="rect">
            <a:avLst/>
          </a:prstGeom>
        </p:spPr>
      </p:pic>
      <p:pic>
        <p:nvPicPr>
          <p:cNvPr id="42" name="Picture 5">
            <a:extLst>
              <a:ext uri="{FF2B5EF4-FFF2-40B4-BE49-F238E27FC236}">
                <a16:creationId xmlns:a16="http://schemas.microsoft.com/office/drawing/2014/main" id="{54E8B212-F5F9-43D6-B1A9-2149EFCD4ED3}"/>
              </a:ext>
            </a:extLst>
          </p:cNvPr>
          <p:cNvPicPr>
            <a:picLocks noChangeAspect="1"/>
          </p:cNvPicPr>
          <p:nvPr/>
        </p:nvPicPr>
        <p:blipFill>
          <a:blip r:embed="rId9"/>
          <a:srcRect/>
          <a:stretch>
            <a:fillRect/>
          </a:stretch>
        </p:blipFill>
        <p:spPr>
          <a:xfrm>
            <a:off x="9457483" y="3767317"/>
            <a:ext cx="1391243" cy="2794129"/>
          </a:xfrm>
          <a:prstGeom prst="rect">
            <a:avLst/>
          </a:prstGeom>
        </p:spPr>
      </p:pic>
      <p:pic>
        <p:nvPicPr>
          <p:cNvPr id="43" name="Picture 6">
            <a:extLst>
              <a:ext uri="{FF2B5EF4-FFF2-40B4-BE49-F238E27FC236}">
                <a16:creationId xmlns:a16="http://schemas.microsoft.com/office/drawing/2014/main" id="{4D4FB1E9-483C-46A5-AE36-37FCA55333D3}"/>
              </a:ext>
            </a:extLst>
          </p:cNvPr>
          <p:cNvPicPr>
            <a:picLocks noChangeAspect="1"/>
          </p:cNvPicPr>
          <p:nvPr/>
        </p:nvPicPr>
        <p:blipFill>
          <a:blip r:embed="rId10"/>
          <a:srcRect/>
          <a:stretch>
            <a:fillRect/>
          </a:stretch>
        </p:blipFill>
        <p:spPr>
          <a:xfrm>
            <a:off x="10588371" y="3511348"/>
            <a:ext cx="1565323" cy="3162267"/>
          </a:xfrm>
          <a:prstGeom prst="rect">
            <a:avLst/>
          </a:prstGeom>
        </p:spPr>
      </p:pic>
      <p:sp>
        <p:nvSpPr>
          <p:cNvPr id="2" name="Freeform 3">
            <a:extLst>
              <a:ext uri="{FF2B5EF4-FFF2-40B4-BE49-F238E27FC236}">
                <a16:creationId xmlns:a16="http://schemas.microsoft.com/office/drawing/2014/main" id="{E1FA5DC7-A347-A5C0-29C8-EEAEAE7F8104}"/>
              </a:ext>
            </a:extLst>
          </p:cNvPr>
          <p:cNvSpPr/>
          <p:nvPr/>
        </p:nvSpPr>
        <p:spPr>
          <a:xfrm>
            <a:off x="-128903" y="3558194"/>
            <a:ext cx="3062983" cy="3024000"/>
          </a:xfrm>
          <a:custGeom>
            <a:avLst/>
            <a:gdLst/>
            <a:ahLst/>
            <a:cxnLst/>
            <a:rect l="l" t="t" r="r" b="b"/>
            <a:pathLst>
              <a:path w="3062983" h="3024000">
                <a:moveTo>
                  <a:pt x="0" y="0"/>
                </a:moveTo>
                <a:lnTo>
                  <a:pt x="3062983" y="0"/>
                </a:lnTo>
                <a:lnTo>
                  <a:pt x="3062983" y="3024000"/>
                </a:lnTo>
                <a:lnTo>
                  <a:pt x="0" y="30240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82ABEA00-CDF4-B5B0-991B-7DC61C5882BA}"/>
              </a:ext>
            </a:extLst>
          </p:cNvPr>
          <p:cNvPicPr>
            <a:picLocks noChangeAspect="1"/>
          </p:cNvPicPr>
          <p:nvPr/>
        </p:nvPicPr>
        <p:blipFill>
          <a:blip r:embed="rId13"/>
          <a:stretch>
            <a:fillRect/>
          </a:stretch>
        </p:blipFill>
        <p:spPr>
          <a:xfrm>
            <a:off x="3435670" y="100715"/>
            <a:ext cx="4907705" cy="1524132"/>
          </a:xfrm>
          <a:prstGeom prst="rect">
            <a:avLst/>
          </a:prstGeom>
        </p:spPr>
      </p:pic>
      <p:pic>
        <p:nvPicPr>
          <p:cNvPr id="7" name="Picture 6">
            <a:extLst>
              <a:ext uri="{FF2B5EF4-FFF2-40B4-BE49-F238E27FC236}">
                <a16:creationId xmlns:a16="http://schemas.microsoft.com/office/drawing/2014/main" id="{3406392E-1469-56D9-EF27-A376390590F4}"/>
              </a:ext>
            </a:extLst>
          </p:cNvPr>
          <p:cNvPicPr>
            <a:picLocks noChangeAspect="1"/>
          </p:cNvPicPr>
          <p:nvPr/>
        </p:nvPicPr>
        <p:blipFill>
          <a:blip r:embed="rId14"/>
          <a:stretch>
            <a:fillRect/>
          </a:stretch>
        </p:blipFill>
        <p:spPr>
          <a:xfrm>
            <a:off x="1133335" y="2199680"/>
            <a:ext cx="9748349" cy="2085013"/>
          </a:xfrm>
          <a:prstGeom prst="rect">
            <a:avLst/>
          </a:prstGeom>
        </p:spPr>
      </p:pic>
      <p:pic>
        <p:nvPicPr>
          <p:cNvPr id="10" name="Picture 9">
            <a:extLst>
              <a:ext uri="{FF2B5EF4-FFF2-40B4-BE49-F238E27FC236}">
                <a16:creationId xmlns:a16="http://schemas.microsoft.com/office/drawing/2014/main" id="{46DDE13D-4633-F708-6559-3EB155542373}"/>
              </a:ext>
            </a:extLst>
          </p:cNvPr>
          <p:cNvPicPr>
            <a:picLocks noChangeAspect="1"/>
          </p:cNvPicPr>
          <p:nvPr/>
        </p:nvPicPr>
        <p:blipFill>
          <a:blip r:embed="rId15"/>
          <a:stretch>
            <a:fillRect/>
          </a:stretch>
        </p:blipFill>
        <p:spPr>
          <a:xfrm>
            <a:off x="1438271" y="1601820"/>
            <a:ext cx="2078916" cy="1176630"/>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BBCACD30-C1BC-E665-100E-F3067EECFBC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8899" y="4752753"/>
            <a:ext cx="1323630" cy="13236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250" fill="hold"/>
                                            <p:tgtEl>
                                              <p:spTgt spid="38"/>
                                            </p:tgtEl>
                                            <p:attrNameLst>
                                              <p:attrName>ppt_x</p:attrName>
                                            </p:attrNameLst>
                                          </p:cBhvr>
                                          <p:tavLst>
                                            <p:tav tm="0">
                                              <p:val>
                                                <p:strVal val="0-#ppt_w/2"/>
                                              </p:val>
                                            </p:tav>
                                            <p:tav tm="100000">
                                              <p:val>
                                                <p:strVal val="#ppt_x"/>
                                              </p:val>
                                            </p:tav>
                                          </p:tavLst>
                                        </p:anim>
                                        <p:anim calcmode="lin" valueType="num">
                                          <p:cBhvr additive="base">
                                            <p:cTn id="8" dur="1250" fill="hold"/>
                                            <p:tgtEl>
                                              <p:spTgt spid="38"/>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25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2000" fill="hold"/>
                                            <p:tgtEl>
                                              <p:spTgt spid="39"/>
                                            </p:tgtEl>
                                            <p:attrNameLst>
                                              <p:attrName>ppt_x</p:attrName>
                                            </p:attrNameLst>
                                          </p:cBhvr>
                                          <p:tavLst>
                                            <p:tav tm="0">
                                              <p:val>
                                                <p:strVal val="0-#ppt_w/2"/>
                                              </p:val>
                                            </p:tav>
                                            <p:tav tm="100000">
                                              <p:val>
                                                <p:strVal val="#ppt_x"/>
                                              </p:val>
                                            </p:tav>
                                          </p:tavLst>
                                        </p:anim>
                                        <p:anim calcmode="lin" valueType="num">
                                          <p:cBhvr additive="base">
                                            <p:cTn id="12" dur="20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20000">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14:bounceEnd="20000">
                                          <p:cBhvr additive="base">
                                            <p:cTn id="17" dur="1000" fill="hold"/>
                                            <p:tgtEl>
                                              <p:spTgt spid="40"/>
                                            </p:tgtEl>
                                            <p:attrNameLst>
                                              <p:attrName>ppt_x</p:attrName>
                                            </p:attrNameLst>
                                          </p:cBhvr>
                                          <p:tavLst>
                                            <p:tav tm="0">
                                              <p:val>
                                                <p:strVal val="#ppt_x"/>
                                              </p:val>
                                            </p:tav>
                                            <p:tav tm="100000">
                                              <p:val>
                                                <p:strVal val="#ppt_x"/>
                                              </p:val>
                                            </p:tav>
                                          </p:tavLst>
                                        </p:anim>
                                        <p:anim calcmode="lin" valueType="num" p14:bounceEnd="20000">
                                          <p:cBhvr additive="base">
                                            <p:cTn id="18" dur="1000" fill="hold"/>
                                            <p:tgtEl>
                                              <p:spTgt spid="4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20000">
                                      <p:stCondLst>
                                        <p:cond delay="250"/>
                                      </p:stCondLst>
                                      <p:childTnLst>
                                        <p:set>
                                          <p:cBhvr>
                                            <p:cTn id="20" dur="1" fill="hold">
                                              <p:stCondLst>
                                                <p:cond delay="0"/>
                                              </p:stCondLst>
                                            </p:cTn>
                                            <p:tgtEl>
                                              <p:spTgt spid="42"/>
                                            </p:tgtEl>
                                            <p:attrNameLst>
                                              <p:attrName>style.visibility</p:attrName>
                                            </p:attrNameLst>
                                          </p:cBhvr>
                                          <p:to>
                                            <p:strVal val="visible"/>
                                          </p:to>
                                        </p:set>
                                        <p:anim calcmode="lin" valueType="num" p14:bounceEnd="20000">
                                          <p:cBhvr additive="base">
                                            <p:cTn id="21" dur="1000" fill="hold"/>
                                            <p:tgtEl>
                                              <p:spTgt spid="42"/>
                                            </p:tgtEl>
                                            <p:attrNameLst>
                                              <p:attrName>ppt_x</p:attrName>
                                            </p:attrNameLst>
                                          </p:cBhvr>
                                          <p:tavLst>
                                            <p:tav tm="0">
                                              <p:val>
                                                <p:strVal val="#ppt_x"/>
                                              </p:val>
                                            </p:tav>
                                            <p:tav tm="100000">
                                              <p:val>
                                                <p:strVal val="#ppt_x"/>
                                              </p:val>
                                            </p:tav>
                                          </p:tavLst>
                                        </p:anim>
                                        <p:anim calcmode="lin" valueType="num" p14:bounceEnd="20000">
                                          <p:cBhvr additive="base">
                                            <p:cTn id="22" dur="1000" fill="hold"/>
                                            <p:tgtEl>
                                              <p:spTgt spid="4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20000">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14:bounceEnd="20000">
                                          <p:cBhvr additive="base">
                                            <p:cTn id="25" dur="1000" fill="hold"/>
                                            <p:tgtEl>
                                              <p:spTgt spid="43"/>
                                            </p:tgtEl>
                                            <p:attrNameLst>
                                              <p:attrName>ppt_x</p:attrName>
                                            </p:attrNameLst>
                                          </p:cBhvr>
                                          <p:tavLst>
                                            <p:tav tm="0">
                                              <p:val>
                                                <p:strVal val="#ppt_x"/>
                                              </p:val>
                                            </p:tav>
                                            <p:tav tm="100000">
                                              <p:val>
                                                <p:strVal val="#ppt_x"/>
                                              </p:val>
                                            </p:tav>
                                          </p:tavLst>
                                        </p:anim>
                                        <p:anim calcmode="lin" valueType="num" p14:bounceEnd="20000">
                                          <p:cBhvr additive="base">
                                            <p:cTn id="26"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Scale>
                                          <p:cBhvr>
                                            <p:cTn id="31"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10"/>
                                            </p:tgtEl>
                                            <p:attrNameLst>
                                              <p:attrName>ppt_x</p:attrName>
                                              <p:attrName>ppt_y</p:attrName>
                                            </p:attrNameLst>
                                          </p:cBhvr>
                                        </p:animMotion>
                                        <p:animEffect transition="in" filter="fade">
                                          <p:cBhvr>
                                            <p:cTn id="33" dur="1000"/>
                                            <p:tgtEl>
                                              <p:spTgt spid="10"/>
                                            </p:tgtEl>
                                          </p:cBhvr>
                                        </p:animEffect>
                                      </p:childTnLst>
                                    </p:cTn>
                                  </p:par>
                                  <p:par>
                                    <p:cTn id="34" presetID="5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Scale>
                                          <p:cBhvr>
                                            <p:cTn id="36"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7"/>
                                            </p:tgtEl>
                                            <p:attrNameLst>
                                              <p:attrName>ppt_x</p:attrName>
                                              <p:attrName>ppt_y</p:attrName>
                                            </p:attrNameLst>
                                          </p:cBhvr>
                                        </p:animMotion>
                                        <p:animEffect transition="in" filter="fade">
                                          <p:cBhvr>
                                            <p:cTn id="3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250" fill="hold"/>
                                            <p:tgtEl>
                                              <p:spTgt spid="38"/>
                                            </p:tgtEl>
                                            <p:attrNameLst>
                                              <p:attrName>ppt_x</p:attrName>
                                            </p:attrNameLst>
                                          </p:cBhvr>
                                          <p:tavLst>
                                            <p:tav tm="0">
                                              <p:val>
                                                <p:strVal val="0-#ppt_w/2"/>
                                              </p:val>
                                            </p:tav>
                                            <p:tav tm="100000">
                                              <p:val>
                                                <p:strVal val="#ppt_x"/>
                                              </p:val>
                                            </p:tav>
                                          </p:tavLst>
                                        </p:anim>
                                        <p:anim calcmode="lin" valueType="num">
                                          <p:cBhvr additive="base">
                                            <p:cTn id="8" dur="1250" fill="hold"/>
                                            <p:tgtEl>
                                              <p:spTgt spid="38"/>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25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2000" fill="hold"/>
                                            <p:tgtEl>
                                              <p:spTgt spid="39"/>
                                            </p:tgtEl>
                                            <p:attrNameLst>
                                              <p:attrName>ppt_x</p:attrName>
                                            </p:attrNameLst>
                                          </p:cBhvr>
                                          <p:tavLst>
                                            <p:tav tm="0">
                                              <p:val>
                                                <p:strVal val="0-#ppt_w/2"/>
                                              </p:val>
                                            </p:tav>
                                            <p:tav tm="100000">
                                              <p:val>
                                                <p:strVal val="#ppt_x"/>
                                              </p:val>
                                            </p:tav>
                                          </p:tavLst>
                                        </p:anim>
                                        <p:anim calcmode="lin" valueType="num">
                                          <p:cBhvr additive="base">
                                            <p:cTn id="12" dur="20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1000" fill="hold"/>
                                            <p:tgtEl>
                                              <p:spTgt spid="40"/>
                                            </p:tgtEl>
                                            <p:attrNameLst>
                                              <p:attrName>ppt_x</p:attrName>
                                            </p:attrNameLst>
                                          </p:cBhvr>
                                          <p:tavLst>
                                            <p:tav tm="0">
                                              <p:val>
                                                <p:strVal val="#ppt_x"/>
                                              </p:val>
                                            </p:tav>
                                            <p:tav tm="100000">
                                              <p:val>
                                                <p:strVal val="#ppt_x"/>
                                              </p:val>
                                            </p:tav>
                                          </p:tavLst>
                                        </p:anim>
                                        <p:anim calcmode="lin" valueType="num">
                                          <p:cBhvr additive="base">
                                            <p:cTn id="18" dur="1000" fill="hold"/>
                                            <p:tgtEl>
                                              <p:spTgt spid="4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25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1000" fill="hold"/>
                                            <p:tgtEl>
                                              <p:spTgt spid="42"/>
                                            </p:tgtEl>
                                            <p:attrNameLst>
                                              <p:attrName>ppt_x</p:attrName>
                                            </p:attrNameLst>
                                          </p:cBhvr>
                                          <p:tavLst>
                                            <p:tav tm="0">
                                              <p:val>
                                                <p:strVal val="#ppt_x"/>
                                              </p:val>
                                            </p:tav>
                                            <p:tav tm="100000">
                                              <p:val>
                                                <p:strVal val="#ppt_x"/>
                                              </p:val>
                                            </p:tav>
                                          </p:tavLst>
                                        </p:anim>
                                        <p:anim calcmode="lin" valueType="num">
                                          <p:cBhvr additive="base">
                                            <p:cTn id="22" dur="1000" fill="hold"/>
                                            <p:tgtEl>
                                              <p:spTgt spid="4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1000" fill="hold"/>
                                            <p:tgtEl>
                                              <p:spTgt spid="43"/>
                                            </p:tgtEl>
                                            <p:attrNameLst>
                                              <p:attrName>ppt_x</p:attrName>
                                            </p:attrNameLst>
                                          </p:cBhvr>
                                          <p:tavLst>
                                            <p:tav tm="0">
                                              <p:val>
                                                <p:strVal val="#ppt_x"/>
                                              </p:val>
                                            </p:tav>
                                            <p:tav tm="100000">
                                              <p:val>
                                                <p:strVal val="#ppt_x"/>
                                              </p:val>
                                            </p:tav>
                                          </p:tavLst>
                                        </p:anim>
                                        <p:anim calcmode="lin" valueType="num">
                                          <p:cBhvr additive="base">
                                            <p:cTn id="26"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Scale>
                                          <p:cBhvr>
                                            <p:cTn id="31"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10"/>
                                            </p:tgtEl>
                                            <p:attrNameLst>
                                              <p:attrName>ppt_x</p:attrName>
                                              <p:attrName>ppt_y</p:attrName>
                                            </p:attrNameLst>
                                          </p:cBhvr>
                                        </p:animMotion>
                                        <p:animEffect transition="in" filter="fade">
                                          <p:cBhvr>
                                            <p:cTn id="33" dur="1000"/>
                                            <p:tgtEl>
                                              <p:spTgt spid="10"/>
                                            </p:tgtEl>
                                          </p:cBhvr>
                                        </p:animEffect>
                                      </p:childTnLst>
                                    </p:cTn>
                                  </p:par>
                                  <p:par>
                                    <p:cTn id="34" presetID="5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Scale>
                                          <p:cBhvr>
                                            <p:cTn id="36"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7"/>
                                            </p:tgtEl>
                                            <p:attrNameLst>
                                              <p:attrName>ppt_x</p:attrName>
                                              <p:attrName>ppt_y</p:attrName>
                                            </p:attrNameLst>
                                          </p:cBhvr>
                                        </p:animMotion>
                                        <p:animEffect transition="in" filter="fade">
                                          <p:cBhvr>
                                            <p:cTn id="3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3ACBD9-10F3-4A78-8765-7297B371D8F4}"/>
              </a:ext>
            </a:extLst>
          </p:cNvPr>
          <p:cNvSpPr txBox="1"/>
          <p:nvPr/>
        </p:nvSpPr>
        <p:spPr>
          <a:xfrm>
            <a:off x="723900" y="1038225"/>
            <a:ext cx="5410200" cy="4349524"/>
          </a:xfrm>
          <a:prstGeom prst="rect">
            <a:avLst/>
          </a:prstGeom>
          <a:noFill/>
        </p:spPr>
        <p:txBody>
          <a:bodyPr wrap="square" rtlCol="0">
            <a:spAutoFit/>
          </a:bodyPr>
          <a:lstStyle/>
          <a:p>
            <a:pPr marL="0" marR="0">
              <a:lnSpc>
                <a:spcPct val="107000"/>
              </a:lnSpc>
              <a:spcBef>
                <a:spcPts val="0"/>
              </a:spcBef>
              <a:spcAft>
                <a:spcPts val="0"/>
              </a:spcAft>
            </a:pP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Trên Trái Đất này, có sáu lục địa,</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Mỗi nơi mỗi vẻ, đẹp đẽ kì hoa.</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Hãy cùng khám phá, vị trí mỗi nhà,</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Bằng lời rap này, em sẽ đưa ra. </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(yeah)</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Phía Tây bán cầu, chính là châu Mỹ</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Giáp Bắc Băng Dương, kề Thái Bình Dương </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Châu Âu, châu Á, kề nhau san sát,</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Đợi chờ các bạn khám phá cùng tôi</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(Let’s go)</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2000" b="1" dirty="0">
              <a:solidFill>
                <a:srgbClr val="002060"/>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E08F4CC-C8FE-6830-BD51-9725A27403D3}"/>
              </a:ext>
            </a:extLst>
          </p:cNvPr>
          <p:cNvSpPr txBox="1"/>
          <p:nvPr/>
        </p:nvSpPr>
        <p:spPr>
          <a:xfrm>
            <a:off x="6772275" y="1381125"/>
            <a:ext cx="6115050" cy="4401205"/>
          </a:xfrm>
          <a:prstGeom prst="rect">
            <a:avLst/>
          </a:prstGeom>
          <a:noFill/>
        </p:spPr>
        <p:txBody>
          <a:bodyPr wrap="square" rtlCol="0">
            <a:spAutoFit/>
          </a:bodyPr>
          <a:lstStyle/>
          <a:p>
            <a:r>
              <a:rPr lang="vi-VN" sz="2000" b="1" dirty="0">
                <a:solidFill>
                  <a:srgbClr val="002060"/>
                </a:solidFill>
                <a:latin typeface="Cambria" panose="02040503050406030204" pitchFamily="18" charset="0"/>
                <a:ea typeface="Cambria" panose="02040503050406030204" pitchFamily="18" charset="0"/>
              </a:rPr>
              <a:t>Châu Phi nóng bỏng, sa mạc trải dài,</a:t>
            </a:r>
          </a:p>
          <a:p>
            <a:r>
              <a:rPr lang="vi-VN" sz="2000" b="1" dirty="0">
                <a:solidFill>
                  <a:srgbClr val="002060"/>
                </a:solidFill>
                <a:latin typeface="Cambria" panose="02040503050406030204" pitchFamily="18" charset="0"/>
                <a:ea typeface="Cambria" panose="02040503050406030204" pitchFamily="18" charset="0"/>
              </a:rPr>
              <a:t>Gần Đại Tây Dương, cạnh Ấn Độ Dương </a:t>
            </a:r>
          </a:p>
          <a:p>
            <a:r>
              <a:rPr lang="vi-VN" sz="2000" b="1" dirty="0">
                <a:solidFill>
                  <a:srgbClr val="002060"/>
                </a:solidFill>
                <a:latin typeface="Cambria" panose="02040503050406030204" pitchFamily="18" charset="0"/>
                <a:ea typeface="Cambria" panose="02040503050406030204" pitchFamily="18" charset="0"/>
              </a:rPr>
              <a:t>Bé xinh nhất nhà là Châu Đại Dương, </a:t>
            </a:r>
          </a:p>
          <a:p>
            <a:r>
              <a:rPr lang="vi-VN" sz="2000" b="1" dirty="0">
                <a:solidFill>
                  <a:srgbClr val="002060"/>
                </a:solidFill>
                <a:latin typeface="Cambria" panose="02040503050406030204" pitchFamily="18" charset="0"/>
                <a:ea typeface="Cambria" panose="02040503050406030204" pitchFamily="18" charset="0"/>
              </a:rPr>
              <a:t>Bốn bề là nước, Thái Bình Dương bao la.</a:t>
            </a:r>
          </a:p>
          <a:p>
            <a:endParaRPr lang="vi-VN" sz="2000" b="1" dirty="0">
              <a:solidFill>
                <a:srgbClr val="002060"/>
              </a:solidFill>
              <a:latin typeface="Cambria" panose="02040503050406030204" pitchFamily="18" charset="0"/>
              <a:ea typeface="Cambria" panose="02040503050406030204" pitchFamily="18" charset="0"/>
            </a:endParaRPr>
          </a:p>
          <a:p>
            <a:r>
              <a:rPr lang="vi-VN" sz="2000" b="1" dirty="0">
                <a:solidFill>
                  <a:srgbClr val="002060"/>
                </a:solidFill>
                <a:latin typeface="Cambria" panose="02040503050406030204" pitchFamily="18" charset="0"/>
                <a:ea typeface="Cambria" panose="02040503050406030204" pitchFamily="18" charset="0"/>
              </a:rPr>
              <a:t>Mỗi lục địa mang một nét riêng,</a:t>
            </a:r>
          </a:p>
          <a:p>
            <a:r>
              <a:rPr lang="vi-VN" sz="2000" b="1" dirty="0">
                <a:solidFill>
                  <a:srgbClr val="002060"/>
                </a:solidFill>
                <a:latin typeface="Cambria" panose="02040503050406030204" pitchFamily="18" charset="0"/>
                <a:ea typeface="Cambria" panose="02040503050406030204" pitchFamily="18" charset="0"/>
              </a:rPr>
              <a:t>Văn hóa, lịch sử, con người muôn màu.</a:t>
            </a:r>
          </a:p>
          <a:p>
            <a:r>
              <a:rPr lang="vi-VN" sz="2000" b="1" dirty="0">
                <a:solidFill>
                  <a:srgbClr val="002060"/>
                </a:solidFill>
                <a:latin typeface="Cambria" panose="02040503050406030204" pitchFamily="18" charset="0"/>
                <a:ea typeface="Cambria" panose="02040503050406030204" pitchFamily="18" charset="0"/>
              </a:rPr>
              <a:t>Hãy cùng học hỏi, và khám phá nào,</a:t>
            </a:r>
          </a:p>
          <a:p>
            <a:r>
              <a:rPr lang="vi-VN" sz="2000" b="1" dirty="0">
                <a:solidFill>
                  <a:srgbClr val="002060"/>
                </a:solidFill>
                <a:latin typeface="Cambria" panose="02040503050406030204" pitchFamily="18" charset="0"/>
                <a:ea typeface="Cambria" panose="02040503050406030204" pitchFamily="18" charset="0"/>
              </a:rPr>
              <a:t>Để hiểu thêm về thế giới, nơi ta đang sống.</a:t>
            </a:r>
          </a:p>
          <a:p>
            <a:endParaRPr lang="vi-VN" sz="2000" b="1" dirty="0">
              <a:solidFill>
                <a:srgbClr val="002060"/>
              </a:solidFill>
              <a:latin typeface="Cambria" panose="02040503050406030204" pitchFamily="18" charset="0"/>
              <a:ea typeface="Cambria" panose="02040503050406030204" pitchFamily="18" charset="0"/>
            </a:endParaRPr>
          </a:p>
          <a:p>
            <a:r>
              <a:rPr lang="vi-VN" sz="2000" b="1" dirty="0">
                <a:solidFill>
                  <a:srgbClr val="002060"/>
                </a:solidFill>
                <a:latin typeface="Cambria" panose="02040503050406030204" pitchFamily="18" charset="0"/>
                <a:ea typeface="Cambria" panose="02040503050406030204" pitchFamily="18" charset="0"/>
              </a:rPr>
              <a:t>Trên bản đồ này, sáu châu lục hiện ra,</a:t>
            </a:r>
          </a:p>
          <a:p>
            <a:r>
              <a:rPr lang="vi-VN" sz="2000" b="1" dirty="0">
                <a:solidFill>
                  <a:srgbClr val="002060"/>
                </a:solidFill>
                <a:latin typeface="Cambria" panose="02040503050406030204" pitchFamily="18" charset="0"/>
                <a:ea typeface="Cambria" panose="02040503050406030204" pitchFamily="18" charset="0"/>
              </a:rPr>
              <a:t>Hãy cùng ghi nhớ, vị trí mỗi nhà.</a:t>
            </a:r>
          </a:p>
          <a:p>
            <a:r>
              <a:rPr lang="vi-VN" sz="2000" b="1" dirty="0">
                <a:solidFill>
                  <a:srgbClr val="002060"/>
                </a:solidFill>
                <a:latin typeface="Cambria" panose="02040503050406030204" pitchFamily="18" charset="0"/>
                <a:ea typeface="Cambria" panose="02040503050406030204" pitchFamily="18" charset="0"/>
              </a:rPr>
              <a:t>Khám phá thế giới, bao điều kỳ thú,</a:t>
            </a:r>
          </a:p>
          <a:p>
            <a:r>
              <a:rPr lang="vi-VN" sz="2000" b="1" dirty="0">
                <a:solidFill>
                  <a:srgbClr val="002060"/>
                </a:solidFill>
                <a:latin typeface="Cambria" panose="02040503050406030204" pitchFamily="18" charset="0"/>
                <a:ea typeface="Cambria" panose="02040503050406030204" pitchFamily="18" charset="0"/>
              </a:rPr>
              <a:t>Chúc các bạn luôn vui vẻ, và hạnh phúc!</a:t>
            </a:r>
          </a:p>
        </p:txBody>
      </p:sp>
      <p:sp>
        <p:nvSpPr>
          <p:cNvPr id="4" name="TextBox 3">
            <a:extLst>
              <a:ext uri="{FF2B5EF4-FFF2-40B4-BE49-F238E27FC236}">
                <a16:creationId xmlns:a16="http://schemas.microsoft.com/office/drawing/2014/main" id="{AC873C1D-0612-86B2-7DF1-8A1050563FBB}"/>
              </a:ext>
            </a:extLst>
          </p:cNvPr>
          <p:cNvSpPr txBox="1"/>
          <p:nvPr/>
        </p:nvSpPr>
        <p:spPr>
          <a:xfrm>
            <a:off x="4695825" y="371475"/>
            <a:ext cx="3667125" cy="923330"/>
          </a:xfrm>
          <a:prstGeom prst="rect">
            <a:avLst/>
          </a:prstGeom>
          <a:noFill/>
        </p:spPr>
        <p:txBody>
          <a:bodyPr wrap="square" rtlCol="0">
            <a:spAutoFit/>
          </a:bodyPr>
          <a:lstStyle/>
          <a:p>
            <a:r>
              <a:rPr lang="en-US" sz="5400" b="1" dirty="0" err="1">
                <a:solidFill>
                  <a:srgbClr val="002060"/>
                </a:solidFill>
                <a:latin typeface="Cambria" panose="02040503050406030204" pitchFamily="18" charset="0"/>
                <a:ea typeface="Cambria" panose="02040503050406030204" pitchFamily="18" charset="0"/>
              </a:rPr>
              <a:t>Bài</a:t>
            </a:r>
            <a:r>
              <a:rPr lang="en-US" sz="5400" b="1" dirty="0">
                <a:solidFill>
                  <a:srgbClr val="002060"/>
                </a:solidFill>
                <a:latin typeface="Cambria" panose="02040503050406030204" pitchFamily="18" charset="0"/>
                <a:ea typeface="Cambria" panose="02040503050406030204" pitchFamily="18" charset="0"/>
              </a:rPr>
              <a:t> Rap</a:t>
            </a:r>
          </a:p>
        </p:txBody>
      </p:sp>
      <p:pic>
        <p:nvPicPr>
          <p:cNvPr id="5" name="y2mate.com - NHẠC NỀN RAP IQ  TẢI VỀ MP3">
            <a:hlinkClick r:id="" action="ppaction://media"/>
            <a:extLst>
              <a:ext uri="{FF2B5EF4-FFF2-40B4-BE49-F238E27FC236}">
                <a16:creationId xmlns:a16="http://schemas.microsoft.com/office/drawing/2014/main" id="{8C665EFD-77BB-682A-84A4-587A32040B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3574" y="482599"/>
            <a:ext cx="555625" cy="555625"/>
          </a:xfrm>
          <a:prstGeom prst="rect">
            <a:avLst/>
          </a:prstGeom>
        </p:spPr>
      </p:pic>
    </p:spTree>
    <p:extLst>
      <p:ext uri="{BB962C8B-B14F-4D97-AF65-F5344CB8AC3E}">
        <p14:creationId xmlns:p14="http://schemas.microsoft.com/office/powerpoint/2010/main" val="308536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5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2">
            <a:extLst>
              <a:ext uri="{FF2B5EF4-FFF2-40B4-BE49-F238E27FC236}">
                <a16:creationId xmlns:a16="http://schemas.microsoft.com/office/drawing/2014/main" id="{79A2B88F-AD14-13D0-CA88-34BA180A14DF}"/>
              </a:ext>
            </a:extLst>
          </p:cNvPr>
          <p:cNvSpPr/>
          <p:nvPr/>
        </p:nvSpPr>
        <p:spPr>
          <a:xfrm>
            <a:off x="2271379" y="648587"/>
            <a:ext cx="8233587" cy="1892594"/>
          </a:xfrm>
          <a:custGeom>
            <a:avLst/>
            <a:gdLst>
              <a:gd name="connsiteX0" fmla="*/ 0 w 8233587"/>
              <a:gd name="connsiteY0" fmla="*/ 315438 h 1892594"/>
              <a:gd name="connsiteX1" fmla="*/ 744688 w 8233587"/>
              <a:gd name="connsiteY1" fmla="*/ 0 h 1892594"/>
              <a:gd name="connsiteX2" fmla="*/ 1091533 w 8233587"/>
              <a:gd name="connsiteY2" fmla="*/ 0 h 1892594"/>
              <a:gd name="connsiteX3" fmla="*/ 1573262 w 8233587"/>
              <a:gd name="connsiteY3" fmla="*/ 0 h 1892594"/>
              <a:gd name="connsiteX4" fmla="*/ 2189876 w 8233587"/>
              <a:gd name="connsiteY4" fmla="*/ 0 h 1892594"/>
              <a:gd name="connsiteX5" fmla="*/ 2671605 w 8233587"/>
              <a:gd name="connsiteY5" fmla="*/ 0 h 1892594"/>
              <a:gd name="connsiteX6" fmla="*/ 3220777 w 8233587"/>
              <a:gd name="connsiteY6" fmla="*/ 0 h 1892594"/>
              <a:gd name="connsiteX7" fmla="*/ 3635063 w 8233587"/>
              <a:gd name="connsiteY7" fmla="*/ 0 h 1892594"/>
              <a:gd name="connsiteX8" fmla="*/ 4184235 w 8233587"/>
              <a:gd name="connsiteY8" fmla="*/ 0 h 1892594"/>
              <a:gd name="connsiteX9" fmla="*/ 4463638 w 8233587"/>
              <a:gd name="connsiteY9" fmla="*/ 0 h 1892594"/>
              <a:gd name="connsiteX10" fmla="*/ 4743041 w 8233587"/>
              <a:gd name="connsiteY10" fmla="*/ 0 h 1892594"/>
              <a:gd name="connsiteX11" fmla="*/ 5292212 w 8233587"/>
              <a:gd name="connsiteY11" fmla="*/ 0 h 1892594"/>
              <a:gd name="connsiteX12" fmla="*/ 5773942 w 8233587"/>
              <a:gd name="connsiteY12" fmla="*/ 0 h 1892594"/>
              <a:gd name="connsiteX13" fmla="*/ 6053344 w 8233587"/>
              <a:gd name="connsiteY13" fmla="*/ 0 h 1892594"/>
              <a:gd name="connsiteX14" fmla="*/ 6602516 w 8233587"/>
              <a:gd name="connsiteY14" fmla="*/ 0 h 1892594"/>
              <a:gd name="connsiteX15" fmla="*/ 6949361 w 8233587"/>
              <a:gd name="connsiteY15" fmla="*/ 0 h 1892594"/>
              <a:gd name="connsiteX16" fmla="*/ 7488898 w 8233587"/>
              <a:gd name="connsiteY16" fmla="*/ 0 h 1892594"/>
              <a:gd name="connsiteX17" fmla="*/ 8233587 w 8233587"/>
              <a:gd name="connsiteY17" fmla="*/ 315438 h 1892594"/>
              <a:gd name="connsiteX18" fmla="*/ 8233587 w 8233587"/>
              <a:gd name="connsiteY18" fmla="*/ 483066 h 1892594"/>
              <a:gd name="connsiteX19" fmla="*/ 8233587 w 8233587"/>
              <a:gd name="connsiteY19" fmla="*/ 675929 h 1892594"/>
              <a:gd name="connsiteX20" fmla="*/ 8233587 w 8233587"/>
              <a:gd name="connsiteY20" fmla="*/ 856174 h 1892594"/>
              <a:gd name="connsiteX21" fmla="*/ 8233587 w 8233587"/>
              <a:gd name="connsiteY21" fmla="*/ 1011185 h 1892594"/>
              <a:gd name="connsiteX22" fmla="*/ 8233587 w 8233587"/>
              <a:gd name="connsiteY22" fmla="*/ 1191430 h 1892594"/>
              <a:gd name="connsiteX23" fmla="*/ 8233587 w 8233587"/>
              <a:gd name="connsiteY23" fmla="*/ 1333824 h 1892594"/>
              <a:gd name="connsiteX24" fmla="*/ 8233587 w 8233587"/>
              <a:gd name="connsiteY24" fmla="*/ 1577155 h 1892594"/>
              <a:gd name="connsiteX25" fmla="*/ 7488898 w 8233587"/>
              <a:gd name="connsiteY25" fmla="*/ 1892594 h 1892594"/>
              <a:gd name="connsiteX26" fmla="*/ 7209495 w 8233587"/>
              <a:gd name="connsiteY26" fmla="*/ 1892594 h 1892594"/>
              <a:gd name="connsiteX27" fmla="*/ 6660324 w 8233587"/>
              <a:gd name="connsiteY27" fmla="*/ 1892594 h 1892594"/>
              <a:gd name="connsiteX28" fmla="*/ 6313479 w 8233587"/>
              <a:gd name="connsiteY28" fmla="*/ 1892594 h 1892594"/>
              <a:gd name="connsiteX29" fmla="*/ 5764307 w 8233587"/>
              <a:gd name="connsiteY29" fmla="*/ 1892594 h 1892594"/>
              <a:gd name="connsiteX30" fmla="*/ 5147694 w 8233587"/>
              <a:gd name="connsiteY30" fmla="*/ 1892594 h 1892594"/>
              <a:gd name="connsiteX31" fmla="*/ 4800848 w 8233587"/>
              <a:gd name="connsiteY31" fmla="*/ 1892594 h 1892594"/>
              <a:gd name="connsiteX32" fmla="*/ 4386562 w 8233587"/>
              <a:gd name="connsiteY32" fmla="*/ 1892594 h 1892594"/>
              <a:gd name="connsiteX33" fmla="*/ 4039716 w 8233587"/>
              <a:gd name="connsiteY33" fmla="*/ 1892594 h 1892594"/>
              <a:gd name="connsiteX34" fmla="*/ 3557987 w 8233587"/>
              <a:gd name="connsiteY34" fmla="*/ 1892594 h 1892594"/>
              <a:gd name="connsiteX35" fmla="*/ 2941374 w 8233587"/>
              <a:gd name="connsiteY35" fmla="*/ 1892594 h 1892594"/>
              <a:gd name="connsiteX36" fmla="*/ 2594528 w 8233587"/>
              <a:gd name="connsiteY36" fmla="*/ 1892594 h 1892594"/>
              <a:gd name="connsiteX37" fmla="*/ 2180242 w 8233587"/>
              <a:gd name="connsiteY37" fmla="*/ 1892594 h 1892594"/>
              <a:gd name="connsiteX38" fmla="*/ 1698512 w 8233587"/>
              <a:gd name="connsiteY38" fmla="*/ 1892594 h 1892594"/>
              <a:gd name="connsiteX39" fmla="*/ 744688 w 8233587"/>
              <a:gd name="connsiteY39" fmla="*/ 1892594 h 1892594"/>
              <a:gd name="connsiteX40" fmla="*/ 0 w 8233587"/>
              <a:gd name="connsiteY40" fmla="*/ 1577155 h 1892594"/>
              <a:gd name="connsiteX41" fmla="*/ 0 w 8233587"/>
              <a:gd name="connsiteY41" fmla="*/ 1409527 h 1892594"/>
              <a:gd name="connsiteX42" fmla="*/ 0 w 8233587"/>
              <a:gd name="connsiteY42" fmla="*/ 1254516 h 1892594"/>
              <a:gd name="connsiteX43" fmla="*/ 0 w 8233587"/>
              <a:gd name="connsiteY43" fmla="*/ 1112122 h 1892594"/>
              <a:gd name="connsiteX44" fmla="*/ 0 w 8233587"/>
              <a:gd name="connsiteY44" fmla="*/ 931877 h 1892594"/>
              <a:gd name="connsiteX45" fmla="*/ 0 w 8233587"/>
              <a:gd name="connsiteY45" fmla="*/ 789483 h 1892594"/>
              <a:gd name="connsiteX46" fmla="*/ 0 w 8233587"/>
              <a:gd name="connsiteY46" fmla="*/ 609238 h 1892594"/>
              <a:gd name="connsiteX47" fmla="*/ 0 w 8233587"/>
              <a:gd name="connsiteY47" fmla="*/ 315438 h 1892594"/>
              <a:gd name="connsiteX0" fmla="*/ 0 w 8233587"/>
              <a:gd name="connsiteY0" fmla="*/ 315438 h 1892594"/>
              <a:gd name="connsiteX1" fmla="*/ 744688 w 8233587"/>
              <a:gd name="connsiteY1" fmla="*/ 0 h 1892594"/>
              <a:gd name="connsiteX2" fmla="*/ 1091533 w 8233587"/>
              <a:gd name="connsiteY2" fmla="*/ 0 h 1892594"/>
              <a:gd name="connsiteX3" fmla="*/ 1438378 w 8233587"/>
              <a:gd name="connsiteY3" fmla="*/ 0 h 1892594"/>
              <a:gd name="connsiteX4" fmla="*/ 1987550 w 8233587"/>
              <a:gd name="connsiteY4" fmla="*/ 0 h 1892594"/>
              <a:gd name="connsiteX5" fmla="*/ 2604163 w 8233587"/>
              <a:gd name="connsiteY5" fmla="*/ 0 h 1892594"/>
              <a:gd name="connsiteX6" fmla="*/ 3085892 w 8233587"/>
              <a:gd name="connsiteY6" fmla="*/ 0 h 1892594"/>
              <a:gd name="connsiteX7" fmla="*/ 3500180 w 8233587"/>
              <a:gd name="connsiteY7" fmla="*/ 0 h 1892594"/>
              <a:gd name="connsiteX8" fmla="*/ 3779582 w 8233587"/>
              <a:gd name="connsiteY8" fmla="*/ 0 h 1892594"/>
              <a:gd name="connsiteX9" fmla="*/ 4261312 w 8233587"/>
              <a:gd name="connsiteY9" fmla="*/ 0 h 1892594"/>
              <a:gd name="connsiteX10" fmla="*/ 4743041 w 8233587"/>
              <a:gd name="connsiteY10" fmla="*/ 0 h 1892594"/>
              <a:gd name="connsiteX11" fmla="*/ 5089886 w 8233587"/>
              <a:gd name="connsiteY11" fmla="*/ 0 h 1892594"/>
              <a:gd name="connsiteX12" fmla="*/ 5369289 w 8233587"/>
              <a:gd name="connsiteY12" fmla="*/ 0 h 1892594"/>
              <a:gd name="connsiteX13" fmla="*/ 5648692 w 8233587"/>
              <a:gd name="connsiteY13" fmla="*/ 0 h 1892594"/>
              <a:gd name="connsiteX14" fmla="*/ 6265305 w 8233587"/>
              <a:gd name="connsiteY14" fmla="*/ 0 h 1892594"/>
              <a:gd name="connsiteX15" fmla="*/ 6679593 w 8233587"/>
              <a:gd name="connsiteY15" fmla="*/ 0 h 1892594"/>
              <a:gd name="connsiteX16" fmla="*/ 7026438 w 8233587"/>
              <a:gd name="connsiteY16" fmla="*/ 0 h 1892594"/>
              <a:gd name="connsiteX17" fmla="*/ 7488898 w 8233587"/>
              <a:gd name="connsiteY17" fmla="*/ 0 h 1892594"/>
              <a:gd name="connsiteX18" fmla="*/ 8233587 w 8233587"/>
              <a:gd name="connsiteY18" fmla="*/ 315438 h 1892594"/>
              <a:gd name="connsiteX19" fmla="*/ 8233587 w 8233587"/>
              <a:gd name="connsiteY19" fmla="*/ 520918 h 1892594"/>
              <a:gd name="connsiteX20" fmla="*/ 8233587 w 8233587"/>
              <a:gd name="connsiteY20" fmla="*/ 726397 h 1892594"/>
              <a:gd name="connsiteX21" fmla="*/ 8233587 w 8233587"/>
              <a:gd name="connsiteY21" fmla="*/ 881408 h 1892594"/>
              <a:gd name="connsiteX22" fmla="*/ 8233587 w 8233587"/>
              <a:gd name="connsiteY22" fmla="*/ 1074271 h 1892594"/>
              <a:gd name="connsiteX23" fmla="*/ 8233587 w 8233587"/>
              <a:gd name="connsiteY23" fmla="*/ 1216664 h 1892594"/>
              <a:gd name="connsiteX24" fmla="*/ 8233587 w 8233587"/>
              <a:gd name="connsiteY24" fmla="*/ 1422144 h 1892594"/>
              <a:gd name="connsiteX25" fmla="*/ 8233587 w 8233587"/>
              <a:gd name="connsiteY25" fmla="*/ 1577155 h 1892594"/>
              <a:gd name="connsiteX26" fmla="*/ 7488898 w 8233587"/>
              <a:gd name="connsiteY26" fmla="*/ 1892594 h 1892594"/>
              <a:gd name="connsiteX27" fmla="*/ 7007168 w 8233587"/>
              <a:gd name="connsiteY27" fmla="*/ 1892594 h 1892594"/>
              <a:gd name="connsiteX28" fmla="*/ 6592882 w 8233587"/>
              <a:gd name="connsiteY28" fmla="*/ 1892594 h 1892594"/>
              <a:gd name="connsiteX29" fmla="*/ 5976268 w 8233587"/>
              <a:gd name="connsiteY29" fmla="*/ 1892594 h 1892594"/>
              <a:gd name="connsiteX30" fmla="*/ 5696865 w 8233587"/>
              <a:gd name="connsiteY30" fmla="*/ 1892594 h 1892594"/>
              <a:gd name="connsiteX31" fmla="*/ 5350020 w 8233587"/>
              <a:gd name="connsiteY31" fmla="*/ 1892594 h 1892594"/>
              <a:gd name="connsiteX32" fmla="*/ 4868291 w 8233587"/>
              <a:gd name="connsiteY32" fmla="*/ 1892594 h 1892594"/>
              <a:gd name="connsiteX33" fmla="*/ 4454004 w 8233587"/>
              <a:gd name="connsiteY33" fmla="*/ 1892594 h 1892594"/>
              <a:gd name="connsiteX34" fmla="*/ 4107159 w 8233587"/>
              <a:gd name="connsiteY34" fmla="*/ 1892594 h 1892594"/>
              <a:gd name="connsiteX35" fmla="*/ 3490545 w 8233587"/>
              <a:gd name="connsiteY35" fmla="*/ 1892594 h 1892594"/>
              <a:gd name="connsiteX36" fmla="*/ 3211142 w 8233587"/>
              <a:gd name="connsiteY36" fmla="*/ 1892594 h 1892594"/>
              <a:gd name="connsiteX37" fmla="*/ 2864297 w 8233587"/>
              <a:gd name="connsiteY37" fmla="*/ 1892594 h 1892594"/>
              <a:gd name="connsiteX38" fmla="*/ 2584894 w 8233587"/>
              <a:gd name="connsiteY38" fmla="*/ 1892594 h 1892594"/>
              <a:gd name="connsiteX39" fmla="*/ 2035723 w 8233587"/>
              <a:gd name="connsiteY39" fmla="*/ 1892594 h 1892594"/>
              <a:gd name="connsiteX40" fmla="*/ 1419109 w 8233587"/>
              <a:gd name="connsiteY40" fmla="*/ 1892594 h 1892594"/>
              <a:gd name="connsiteX41" fmla="*/ 744688 w 8233587"/>
              <a:gd name="connsiteY41" fmla="*/ 1892594 h 1892594"/>
              <a:gd name="connsiteX42" fmla="*/ 0 w 8233587"/>
              <a:gd name="connsiteY42" fmla="*/ 1577155 h 1892594"/>
              <a:gd name="connsiteX43" fmla="*/ 0 w 8233587"/>
              <a:gd name="connsiteY43" fmla="*/ 1422144 h 1892594"/>
              <a:gd name="connsiteX44" fmla="*/ 0 w 8233587"/>
              <a:gd name="connsiteY44" fmla="*/ 1241899 h 1892594"/>
              <a:gd name="connsiteX45" fmla="*/ 0 w 8233587"/>
              <a:gd name="connsiteY45" fmla="*/ 1049036 h 1892594"/>
              <a:gd name="connsiteX46" fmla="*/ 0 w 8233587"/>
              <a:gd name="connsiteY46" fmla="*/ 894025 h 1892594"/>
              <a:gd name="connsiteX47" fmla="*/ 0 w 8233587"/>
              <a:gd name="connsiteY47" fmla="*/ 713780 h 1892594"/>
              <a:gd name="connsiteX48" fmla="*/ 0 w 8233587"/>
              <a:gd name="connsiteY48" fmla="*/ 571386 h 1892594"/>
              <a:gd name="connsiteX49" fmla="*/ 0 w 8233587"/>
              <a:gd name="connsiteY49" fmla="*/ 315438 h 1892594"/>
              <a:gd name="connsiteX0" fmla="*/ 0 w 8233587"/>
              <a:gd name="connsiteY0" fmla="*/ 315438 h 1892594"/>
              <a:gd name="connsiteX1" fmla="*/ 744688 w 8233587"/>
              <a:gd name="connsiteY1" fmla="*/ 0 h 1892594"/>
              <a:gd name="connsiteX2" fmla="*/ 1091533 w 8233587"/>
              <a:gd name="connsiteY2" fmla="*/ 0 h 1892594"/>
              <a:gd name="connsiteX3" fmla="*/ 1573262 w 8233587"/>
              <a:gd name="connsiteY3" fmla="*/ 0 h 1892594"/>
              <a:gd name="connsiteX4" fmla="*/ 2189876 w 8233587"/>
              <a:gd name="connsiteY4" fmla="*/ 0 h 1892594"/>
              <a:gd name="connsiteX5" fmla="*/ 2671605 w 8233587"/>
              <a:gd name="connsiteY5" fmla="*/ 0 h 1892594"/>
              <a:gd name="connsiteX6" fmla="*/ 3220777 w 8233587"/>
              <a:gd name="connsiteY6" fmla="*/ 0 h 1892594"/>
              <a:gd name="connsiteX7" fmla="*/ 3635063 w 8233587"/>
              <a:gd name="connsiteY7" fmla="*/ 0 h 1892594"/>
              <a:gd name="connsiteX8" fmla="*/ 4184235 w 8233587"/>
              <a:gd name="connsiteY8" fmla="*/ 0 h 1892594"/>
              <a:gd name="connsiteX9" fmla="*/ 4463638 w 8233587"/>
              <a:gd name="connsiteY9" fmla="*/ 0 h 1892594"/>
              <a:gd name="connsiteX10" fmla="*/ 4743041 w 8233587"/>
              <a:gd name="connsiteY10" fmla="*/ 0 h 1892594"/>
              <a:gd name="connsiteX11" fmla="*/ 5292212 w 8233587"/>
              <a:gd name="connsiteY11" fmla="*/ 0 h 1892594"/>
              <a:gd name="connsiteX12" fmla="*/ 5773942 w 8233587"/>
              <a:gd name="connsiteY12" fmla="*/ 0 h 1892594"/>
              <a:gd name="connsiteX13" fmla="*/ 6053344 w 8233587"/>
              <a:gd name="connsiteY13" fmla="*/ 0 h 1892594"/>
              <a:gd name="connsiteX14" fmla="*/ 6602516 w 8233587"/>
              <a:gd name="connsiteY14" fmla="*/ 0 h 1892594"/>
              <a:gd name="connsiteX15" fmla="*/ 6949361 w 8233587"/>
              <a:gd name="connsiteY15" fmla="*/ 0 h 1892594"/>
              <a:gd name="connsiteX16" fmla="*/ 7488898 w 8233587"/>
              <a:gd name="connsiteY16" fmla="*/ 0 h 1892594"/>
              <a:gd name="connsiteX17" fmla="*/ 8233587 w 8233587"/>
              <a:gd name="connsiteY17" fmla="*/ 315438 h 1892594"/>
              <a:gd name="connsiteX18" fmla="*/ 8233587 w 8233587"/>
              <a:gd name="connsiteY18" fmla="*/ 483066 h 1892594"/>
              <a:gd name="connsiteX19" fmla="*/ 8233587 w 8233587"/>
              <a:gd name="connsiteY19" fmla="*/ 675929 h 1892594"/>
              <a:gd name="connsiteX20" fmla="*/ 8233587 w 8233587"/>
              <a:gd name="connsiteY20" fmla="*/ 856174 h 1892594"/>
              <a:gd name="connsiteX21" fmla="*/ 8233587 w 8233587"/>
              <a:gd name="connsiteY21" fmla="*/ 1011185 h 1892594"/>
              <a:gd name="connsiteX22" fmla="*/ 8233587 w 8233587"/>
              <a:gd name="connsiteY22" fmla="*/ 1191430 h 1892594"/>
              <a:gd name="connsiteX23" fmla="*/ 8233587 w 8233587"/>
              <a:gd name="connsiteY23" fmla="*/ 1333824 h 1892594"/>
              <a:gd name="connsiteX24" fmla="*/ 8233587 w 8233587"/>
              <a:gd name="connsiteY24" fmla="*/ 1577155 h 1892594"/>
              <a:gd name="connsiteX25" fmla="*/ 7488898 w 8233587"/>
              <a:gd name="connsiteY25" fmla="*/ 1892594 h 1892594"/>
              <a:gd name="connsiteX26" fmla="*/ 7209495 w 8233587"/>
              <a:gd name="connsiteY26" fmla="*/ 1892594 h 1892594"/>
              <a:gd name="connsiteX27" fmla="*/ 6660324 w 8233587"/>
              <a:gd name="connsiteY27" fmla="*/ 1892594 h 1892594"/>
              <a:gd name="connsiteX28" fmla="*/ 6313479 w 8233587"/>
              <a:gd name="connsiteY28" fmla="*/ 1892594 h 1892594"/>
              <a:gd name="connsiteX29" fmla="*/ 5764307 w 8233587"/>
              <a:gd name="connsiteY29" fmla="*/ 1892594 h 1892594"/>
              <a:gd name="connsiteX30" fmla="*/ 5147694 w 8233587"/>
              <a:gd name="connsiteY30" fmla="*/ 1892594 h 1892594"/>
              <a:gd name="connsiteX31" fmla="*/ 4800848 w 8233587"/>
              <a:gd name="connsiteY31" fmla="*/ 1892594 h 1892594"/>
              <a:gd name="connsiteX32" fmla="*/ 4386562 w 8233587"/>
              <a:gd name="connsiteY32" fmla="*/ 1892594 h 1892594"/>
              <a:gd name="connsiteX33" fmla="*/ 4039716 w 8233587"/>
              <a:gd name="connsiteY33" fmla="*/ 1892594 h 1892594"/>
              <a:gd name="connsiteX34" fmla="*/ 3557987 w 8233587"/>
              <a:gd name="connsiteY34" fmla="*/ 1892594 h 1892594"/>
              <a:gd name="connsiteX35" fmla="*/ 2941374 w 8233587"/>
              <a:gd name="connsiteY35" fmla="*/ 1892594 h 1892594"/>
              <a:gd name="connsiteX36" fmla="*/ 2594528 w 8233587"/>
              <a:gd name="connsiteY36" fmla="*/ 1892594 h 1892594"/>
              <a:gd name="connsiteX37" fmla="*/ 2180242 w 8233587"/>
              <a:gd name="connsiteY37" fmla="*/ 1892594 h 1892594"/>
              <a:gd name="connsiteX38" fmla="*/ 1698512 w 8233587"/>
              <a:gd name="connsiteY38" fmla="*/ 1892594 h 1892594"/>
              <a:gd name="connsiteX39" fmla="*/ 744688 w 8233587"/>
              <a:gd name="connsiteY39" fmla="*/ 1892594 h 1892594"/>
              <a:gd name="connsiteX40" fmla="*/ 0 w 8233587"/>
              <a:gd name="connsiteY40" fmla="*/ 1577155 h 1892594"/>
              <a:gd name="connsiteX41" fmla="*/ 0 w 8233587"/>
              <a:gd name="connsiteY41" fmla="*/ 1409527 h 1892594"/>
              <a:gd name="connsiteX42" fmla="*/ 0 w 8233587"/>
              <a:gd name="connsiteY42" fmla="*/ 1254516 h 1892594"/>
              <a:gd name="connsiteX43" fmla="*/ 0 w 8233587"/>
              <a:gd name="connsiteY43" fmla="*/ 1112122 h 1892594"/>
              <a:gd name="connsiteX44" fmla="*/ 0 w 8233587"/>
              <a:gd name="connsiteY44" fmla="*/ 931877 h 1892594"/>
              <a:gd name="connsiteX45" fmla="*/ 0 w 8233587"/>
              <a:gd name="connsiteY45" fmla="*/ 789483 h 1892594"/>
              <a:gd name="connsiteX46" fmla="*/ 0 w 8233587"/>
              <a:gd name="connsiteY46" fmla="*/ 609238 h 1892594"/>
              <a:gd name="connsiteX47" fmla="*/ 0 w 8233587"/>
              <a:gd name="connsiteY47" fmla="*/ 315438 h 189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233587" h="1892594" fill="none" extrusionOk="0">
                <a:moveTo>
                  <a:pt x="0" y="315438"/>
                </a:moveTo>
                <a:cubicBezTo>
                  <a:pt x="-100265" y="56330"/>
                  <a:pt x="322657" y="-134655"/>
                  <a:pt x="744688" y="0"/>
                </a:cubicBezTo>
                <a:cubicBezTo>
                  <a:pt x="878703" y="-21721"/>
                  <a:pt x="1010376" y="19501"/>
                  <a:pt x="1091533" y="0"/>
                </a:cubicBezTo>
                <a:cubicBezTo>
                  <a:pt x="1208032" y="43241"/>
                  <a:pt x="1345787" y="-8657"/>
                  <a:pt x="1573262" y="0"/>
                </a:cubicBezTo>
                <a:cubicBezTo>
                  <a:pt x="1783183" y="-37358"/>
                  <a:pt x="1976343" y="-36617"/>
                  <a:pt x="2189876" y="0"/>
                </a:cubicBezTo>
                <a:cubicBezTo>
                  <a:pt x="2393154" y="-11995"/>
                  <a:pt x="2563300" y="-1935"/>
                  <a:pt x="2671605" y="0"/>
                </a:cubicBezTo>
                <a:cubicBezTo>
                  <a:pt x="2776930" y="-38264"/>
                  <a:pt x="2982079" y="-45992"/>
                  <a:pt x="3220777" y="0"/>
                </a:cubicBezTo>
                <a:cubicBezTo>
                  <a:pt x="3449046" y="18305"/>
                  <a:pt x="3525025" y="14757"/>
                  <a:pt x="3635063" y="0"/>
                </a:cubicBezTo>
                <a:cubicBezTo>
                  <a:pt x="3699248" y="-22503"/>
                  <a:pt x="3929140" y="-37643"/>
                  <a:pt x="4184235" y="0"/>
                </a:cubicBezTo>
                <a:cubicBezTo>
                  <a:pt x="4413616" y="5552"/>
                  <a:pt x="4332348" y="3413"/>
                  <a:pt x="4463638" y="0"/>
                </a:cubicBezTo>
                <a:cubicBezTo>
                  <a:pt x="4599083" y="-5418"/>
                  <a:pt x="4628157" y="-6912"/>
                  <a:pt x="4743041" y="0"/>
                </a:cubicBezTo>
                <a:cubicBezTo>
                  <a:pt x="4966195" y="25589"/>
                  <a:pt x="5183139" y="-19818"/>
                  <a:pt x="5292212" y="0"/>
                </a:cubicBezTo>
                <a:cubicBezTo>
                  <a:pt x="5466718" y="7390"/>
                  <a:pt x="5564701" y="7605"/>
                  <a:pt x="5773942" y="0"/>
                </a:cubicBezTo>
                <a:cubicBezTo>
                  <a:pt x="5980725" y="-977"/>
                  <a:pt x="5973014" y="-899"/>
                  <a:pt x="6053344" y="0"/>
                </a:cubicBezTo>
                <a:cubicBezTo>
                  <a:pt x="6089191" y="3482"/>
                  <a:pt x="6396112" y="19567"/>
                  <a:pt x="6602516" y="0"/>
                </a:cubicBezTo>
                <a:cubicBezTo>
                  <a:pt x="6759908" y="13762"/>
                  <a:pt x="6859075" y="5934"/>
                  <a:pt x="6949361" y="0"/>
                </a:cubicBezTo>
                <a:cubicBezTo>
                  <a:pt x="6991256" y="55140"/>
                  <a:pt x="7231718" y="7073"/>
                  <a:pt x="7488898" y="0"/>
                </a:cubicBezTo>
                <a:cubicBezTo>
                  <a:pt x="7982535" y="2492"/>
                  <a:pt x="8204270" y="153893"/>
                  <a:pt x="8233587" y="315438"/>
                </a:cubicBezTo>
                <a:cubicBezTo>
                  <a:pt x="8225126" y="372373"/>
                  <a:pt x="8236973" y="421639"/>
                  <a:pt x="8233587" y="483066"/>
                </a:cubicBezTo>
                <a:cubicBezTo>
                  <a:pt x="8240142" y="560282"/>
                  <a:pt x="8232075" y="582388"/>
                  <a:pt x="8233587" y="675929"/>
                </a:cubicBezTo>
                <a:cubicBezTo>
                  <a:pt x="8228219" y="760450"/>
                  <a:pt x="8219533" y="785254"/>
                  <a:pt x="8233587" y="856174"/>
                </a:cubicBezTo>
                <a:cubicBezTo>
                  <a:pt x="8234191" y="921140"/>
                  <a:pt x="8221873" y="931926"/>
                  <a:pt x="8233587" y="1011185"/>
                </a:cubicBezTo>
                <a:cubicBezTo>
                  <a:pt x="8254852" y="1090177"/>
                  <a:pt x="8244026" y="1146901"/>
                  <a:pt x="8233587" y="1191430"/>
                </a:cubicBezTo>
                <a:cubicBezTo>
                  <a:pt x="8212760" y="1235350"/>
                  <a:pt x="8236773" y="1267956"/>
                  <a:pt x="8233587" y="1333824"/>
                </a:cubicBezTo>
                <a:cubicBezTo>
                  <a:pt x="8239240" y="1403131"/>
                  <a:pt x="8253963" y="1449947"/>
                  <a:pt x="8233587" y="1577155"/>
                </a:cubicBezTo>
                <a:cubicBezTo>
                  <a:pt x="8226844" y="1717074"/>
                  <a:pt x="7856228" y="1894307"/>
                  <a:pt x="7488898" y="1892594"/>
                </a:cubicBezTo>
                <a:cubicBezTo>
                  <a:pt x="7403570" y="1890425"/>
                  <a:pt x="7277003" y="1892908"/>
                  <a:pt x="7209495" y="1892594"/>
                </a:cubicBezTo>
                <a:cubicBezTo>
                  <a:pt x="7134684" y="1873944"/>
                  <a:pt x="6792019" y="1889912"/>
                  <a:pt x="6660324" y="1892594"/>
                </a:cubicBezTo>
                <a:cubicBezTo>
                  <a:pt x="6554965" y="1913424"/>
                  <a:pt x="6437692" y="1893544"/>
                  <a:pt x="6313479" y="1892594"/>
                </a:cubicBezTo>
                <a:cubicBezTo>
                  <a:pt x="6203337" y="1957621"/>
                  <a:pt x="5988346" y="1983536"/>
                  <a:pt x="5764307" y="1892594"/>
                </a:cubicBezTo>
                <a:cubicBezTo>
                  <a:pt x="5524136" y="1890825"/>
                  <a:pt x="5433874" y="1872960"/>
                  <a:pt x="5147694" y="1892594"/>
                </a:cubicBezTo>
                <a:cubicBezTo>
                  <a:pt x="4851071" y="1898812"/>
                  <a:pt x="4945863" y="1886760"/>
                  <a:pt x="4800848" y="1892594"/>
                </a:cubicBezTo>
                <a:cubicBezTo>
                  <a:pt x="4691284" y="1893006"/>
                  <a:pt x="4558069" y="1894291"/>
                  <a:pt x="4386562" y="1892594"/>
                </a:cubicBezTo>
                <a:cubicBezTo>
                  <a:pt x="4231101" y="1880402"/>
                  <a:pt x="4120405" y="1895675"/>
                  <a:pt x="4039716" y="1892594"/>
                </a:cubicBezTo>
                <a:cubicBezTo>
                  <a:pt x="3938579" y="1888491"/>
                  <a:pt x="3748038" y="1881651"/>
                  <a:pt x="3557987" y="1892594"/>
                </a:cubicBezTo>
                <a:cubicBezTo>
                  <a:pt x="3323600" y="1901240"/>
                  <a:pt x="3244139" y="1886417"/>
                  <a:pt x="2941374" y="1892594"/>
                </a:cubicBezTo>
                <a:cubicBezTo>
                  <a:pt x="2659902" y="1847638"/>
                  <a:pt x="2768633" y="1870995"/>
                  <a:pt x="2594528" y="1892594"/>
                </a:cubicBezTo>
                <a:cubicBezTo>
                  <a:pt x="2407920" y="1893168"/>
                  <a:pt x="2328125" y="1879912"/>
                  <a:pt x="2180242" y="1892594"/>
                </a:cubicBezTo>
                <a:cubicBezTo>
                  <a:pt x="2073233" y="1908381"/>
                  <a:pt x="1838738" y="1888277"/>
                  <a:pt x="1698512" y="1892594"/>
                </a:cubicBezTo>
                <a:cubicBezTo>
                  <a:pt x="1566749" y="1856194"/>
                  <a:pt x="1026968" y="1893912"/>
                  <a:pt x="744688" y="1892594"/>
                </a:cubicBezTo>
                <a:cubicBezTo>
                  <a:pt x="399448" y="1853262"/>
                  <a:pt x="51081" y="1722818"/>
                  <a:pt x="0" y="1577155"/>
                </a:cubicBezTo>
                <a:cubicBezTo>
                  <a:pt x="-20157" y="1486333"/>
                  <a:pt x="-1296" y="1449910"/>
                  <a:pt x="0" y="1409527"/>
                </a:cubicBezTo>
                <a:cubicBezTo>
                  <a:pt x="-10415" y="1357907"/>
                  <a:pt x="10245" y="1289667"/>
                  <a:pt x="0" y="1254516"/>
                </a:cubicBezTo>
                <a:cubicBezTo>
                  <a:pt x="-8708" y="1219038"/>
                  <a:pt x="344" y="1159381"/>
                  <a:pt x="0" y="1112122"/>
                </a:cubicBezTo>
                <a:cubicBezTo>
                  <a:pt x="13402" y="1062446"/>
                  <a:pt x="-21168" y="991229"/>
                  <a:pt x="0" y="931877"/>
                </a:cubicBezTo>
                <a:cubicBezTo>
                  <a:pt x="14791" y="866022"/>
                  <a:pt x="7479" y="833911"/>
                  <a:pt x="0" y="789483"/>
                </a:cubicBezTo>
                <a:cubicBezTo>
                  <a:pt x="-9021" y="767556"/>
                  <a:pt x="12950" y="677203"/>
                  <a:pt x="0" y="609238"/>
                </a:cubicBezTo>
                <a:cubicBezTo>
                  <a:pt x="-36043" y="497550"/>
                  <a:pt x="12911" y="428391"/>
                  <a:pt x="0" y="315438"/>
                </a:cubicBezTo>
                <a:close/>
              </a:path>
              <a:path w="8233587" h="1892594" stroke="0" extrusionOk="0">
                <a:moveTo>
                  <a:pt x="0" y="315438"/>
                </a:moveTo>
                <a:cubicBezTo>
                  <a:pt x="130588" y="120243"/>
                  <a:pt x="388913" y="-25860"/>
                  <a:pt x="744688" y="0"/>
                </a:cubicBezTo>
                <a:cubicBezTo>
                  <a:pt x="828743" y="2895"/>
                  <a:pt x="1030047" y="17761"/>
                  <a:pt x="1091533" y="0"/>
                </a:cubicBezTo>
                <a:cubicBezTo>
                  <a:pt x="1175050" y="5511"/>
                  <a:pt x="1285690" y="9056"/>
                  <a:pt x="1438378" y="0"/>
                </a:cubicBezTo>
                <a:cubicBezTo>
                  <a:pt x="1567907" y="13441"/>
                  <a:pt x="1811563" y="33274"/>
                  <a:pt x="1987550" y="0"/>
                </a:cubicBezTo>
                <a:cubicBezTo>
                  <a:pt x="2251344" y="6588"/>
                  <a:pt x="2449048" y="11687"/>
                  <a:pt x="2604163" y="0"/>
                </a:cubicBezTo>
                <a:cubicBezTo>
                  <a:pt x="2752297" y="5148"/>
                  <a:pt x="2971590" y="-5092"/>
                  <a:pt x="3085892" y="0"/>
                </a:cubicBezTo>
                <a:cubicBezTo>
                  <a:pt x="3209958" y="1227"/>
                  <a:pt x="3386676" y="-2763"/>
                  <a:pt x="3500180" y="0"/>
                </a:cubicBezTo>
                <a:cubicBezTo>
                  <a:pt x="3580673" y="1977"/>
                  <a:pt x="3723793" y="-18493"/>
                  <a:pt x="3779582" y="0"/>
                </a:cubicBezTo>
                <a:cubicBezTo>
                  <a:pt x="3846638" y="-70760"/>
                  <a:pt x="4057831" y="23734"/>
                  <a:pt x="4261312" y="0"/>
                </a:cubicBezTo>
                <a:cubicBezTo>
                  <a:pt x="4464990" y="9302"/>
                  <a:pt x="4573953" y="4367"/>
                  <a:pt x="4743041" y="0"/>
                </a:cubicBezTo>
                <a:cubicBezTo>
                  <a:pt x="4930291" y="-9131"/>
                  <a:pt x="4922706" y="33"/>
                  <a:pt x="5089886" y="0"/>
                </a:cubicBezTo>
                <a:cubicBezTo>
                  <a:pt x="5254192" y="5516"/>
                  <a:pt x="5260454" y="-5006"/>
                  <a:pt x="5369289" y="0"/>
                </a:cubicBezTo>
                <a:cubicBezTo>
                  <a:pt x="5480703" y="5961"/>
                  <a:pt x="5516566" y="14289"/>
                  <a:pt x="5648692" y="0"/>
                </a:cubicBezTo>
                <a:cubicBezTo>
                  <a:pt x="5728816" y="-25100"/>
                  <a:pt x="5959948" y="5112"/>
                  <a:pt x="6265305" y="0"/>
                </a:cubicBezTo>
                <a:cubicBezTo>
                  <a:pt x="6530047" y="-1316"/>
                  <a:pt x="6513607" y="7414"/>
                  <a:pt x="6679593" y="0"/>
                </a:cubicBezTo>
                <a:cubicBezTo>
                  <a:pt x="6869223" y="11080"/>
                  <a:pt x="6953882" y="-8614"/>
                  <a:pt x="7026438" y="0"/>
                </a:cubicBezTo>
                <a:cubicBezTo>
                  <a:pt x="7086486" y="-37537"/>
                  <a:pt x="7259293" y="17655"/>
                  <a:pt x="7488898" y="0"/>
                </a:cubicBezTo>
                <a:cubicBezTo>
                  <a:pt x="7928650" y="-7636"/>
                  <a:pt x="8201807" y="123327"/>
                  <a:pt x="8233587" y="315438"/>
                </a:cubicBezTo>
                <a:cubicBezTo>
                  <a:pt x="8237528" y="405626"/>
                  <a:pt x="8244508" y="452291"/>
                  <a:pt x="8233587" y="520918"/>
                </a:cubicBezTo>
                <a:cubicBezTo>
                  <a:pt x="8215465" y="609838"/>
                  <a:pt x="8227166" y="677935"/>
                  <a:pt x="8233587" y="726397"/>
                </a:cubicBezTo>
                <a:cubicBezTo>
                  <a:pt x="8241431" y="780357"/>
                  <a:pt x="8236932" y="842631"/>
                  <a:pt x="8233587" y="881408"/>
                </a:cubicBezTo>
                <a:cubicBezTo>
                  <a:pt x="8253995" y="926398"/>
                  <a:pt x="8253092" y="1017653"/>
                  <a:pt x="8233587" y="1074271"/>
                </a:cubicBezTo>
                <a:cubicBezTo>
                  <a:pt x="8222577" y="1147569"/>
                  <a:pt x="8227892" y="1178626"/>
                  <a:pt x="8233587" y="1216664"/>
                </a:cubicBezTo>
                <a:cubicBezTo>
                  <a:pt x="8238356" y="1257022"/>
                  <a:pt x="8233790" y="1335971"/>
                  <a:pt x="8233587" y="1422144"/>
                </a:cubicBezTo>
                <a:cubicBezTo>
                  <a:pt x="8210059" y="1501958"/>
                  <a:pt x="8242045" y="1512002"/>
                  <a:pt x="8233587" y="1577155"/>
                </a:cubicBezTo>
                <a:cubicBezTo>
                  <a:pt x="8266045" y="1731822"/>
                  <a:pt x="7922932" y="1911526"/>
                  <a:pt x="7488898" y="1892594"/>
                </a:cubicBezTo>
                <a:cubicBezTo>
                  <a:pt x="7264332" y="1889589"/>
                  <a:pt x="7173963" y="1887112"/>
                  <a:pt x="7007168" y="1892594"/>
                </a:cubicBezTo>
                <a:cubicBezTo>
                  <a:pt x="6826398" y="1917944"/>
                  <a:pt x="6699579" y="1903463"/>
                  <a:pt x="6592882" y="1892594"/>
                </a:cubicBezTo>
                <a:cubicBezTo>
                  <a:pt x="6466488" y="1912019"/>
                  <a:pt x="6151732" y="1866034"/>
                  <a:pt x="5976268" y="1892594"/>
                </a:cubicBezTo>
                <a:cubicBezTo>
                  <a:pt x="5807890" y="1903811"/>
                  <a:pt x="5760262" y="1897324"/>
                  <a:pt x="5696865" y="1892594"/>
                </a:cubicBezTo>
                <a:cubicBezTo>
                  <a:pt x="5645972" y="1859113"/>
                  <a:pt x="5511300" y="1861010"/>
                  <a:pt x="5350020" y="1892594"/>
                </a:cubicBezTo>
                <a:cubicBezTo>
                  <a:pt x="5159051" y="1893785"/>
                  <a:pt x="5026300" y="1918888"/>
                  <a:pt x="4868291" y="1892594"/>
                </a:cubicBezTo>
                <a:cubicBezTo>
                  <a:pt x="4681188" y="1895245"/>
                  <a:pt x="4598585" y="1886296"/>
                  <a:pt x="4454004" y="1892594"/>
                </a:cubicBezTo>
                <a:cubicBezTo>
                  <a:pt x="4349696" y="1919499"/>
                  <a:pt x="4263297" y="1898204"/>
                  <a:pt x="4107159" y="1892594"/>
                </a:cubicBezTo>
                <a:cubicBezTo>
                  <a:pt x="3838757" y="1922563"/>
                  <a:pt x="3735657" y="1912698"/>
                  <a:pt x="3490545" y="1892594"/>
                </a:cubicBezTo>
                <a:cubicBezTo>
                  <a:pt x="3313481" y="1894399"/>
                  <a:pt x="3312836" y="1894678"/>
                  <a:pt x="3211142" y="1892594"/>
                </a:cubicBezTo>
                <a:cubicBezTo>
                  <a:pt x="3111249" y="1887267"/>
                  <a:pt x="3028569" y="1893275"/>
                  <a:pt x="2864297" y="1892594"/>
                </a:cubicBezTo>
                <a:cubicBezTo>
                  <a:pt x="2695664" y="1902103"/>
                  <a:pt x="2655168" y="1884621"/>
                  <a:pt x="2584894" y="1892594"/>
                </a:cubicBezTo>
                <a:cubicBezTo>
                  <a:pt x="2565758" y="1839754"/>
                  <a:pt x="2286075" y="1879701"/>
                  <a:pt x="2035723" y="1892594"/>
                </a:cubicBezTo>
                <a:cubicBezTo>
                  <a:pt x="1792384" y="1874370"/>
                  <a:pt x="1657777" y="1893382"/>
                  <a:pt x="1419109" y="1892594"/>
                </a:cubicBezTo>
                <a:cubicBezTo>
                  <a:pt x="1159537" y="1900375"/>
                  <a:pt x="1057480" y="1882204"/>
                  <a:pt x="744688" y="1892594"/>
                </a:cubicBezTo>
                <a:cubicBezTo>
                  <a:pt x="247223" y="1920797"/>
                  <a:pt x="92173" y="1782746"/>
                  <a:pt x="0" y="1577155"/>
                </a:cubicBezTo>
                <a:cubicBezTo>
                  <a:pt x="25" y="1511827"/>
                  <a:pt x="3818" y="1465422"/>
                  <a:pt x="0" y="1422144"/>
                </a:cubicBezTo>
                <a:cubicBezTo>
                  <a:pt x="-9333" y="1387820"/>
                  <a:pt x="-20770" y="1311239"/>
                  <a:pt x="0" y="1241899"/>
                </a:cubicBezTo>
                <a:cubicBezTo>
                  <a:pt x="-4092" y="1186780"/>
                  <a:pt x="-14136" y="1130058"/>
                  <a:pt x="0" y="1049036"/>
                </a:cubicBezTo>
                <a:cubicBezTo>
                  <a:pt x="19798" y="967824"/>
                  <a:pt x="9016" y="926109"/>
                  <a:pt x="0" y="894025"/>
                </a:cubicBezTo>
                <a:cubicBezTo>
                  <a:pt x="4122" y="868423"/>
                  <a:pt x="-20204" y="793531"/>
                  <a:pt x="0" y="713780"/>
                </a:cubicBezTo>
                <a:cubicBezTo>
                  <a:pt x="8478" y="635084"/>
                  <a:pt x="3463" y="605318"/>
                  <a:pt x="0" y="571386"/>
                </a:cubicBezTo>
                <a:cubicBezTo>
                  <a:pt x="-4349" y="574664"/>
                  <a:pt x="18324" y="438726"/>
                  <a:pt x="0" y="315438"/>
                </a:cubicBezTo>
                <a:close/>
              </a:path>
              <a:path w="8233587" h="1892594" fill="none" stroke="0" extrusionOk="0">
                <a:moveTo>
                  <a:pt x="0" y="315438"/>
                </a:moveTo>
                <a:cubicBezTo>
                  <a:pt x="32470" y="128721"/>
                  <a:pt x="378852" y="8112"/>
                  <a:pt x="744688" y="0"/>
                </a:cubicBezTo>
                <a:cubicBezTo>
                  <a:pt x="884109" y="-339"/>
                  <a:pt x="994858" y="15432"/>
                  <a:pt x="1091533" y="0"/>
                </a:cubicBezTo>
                <a:cubicBezTo>
                  <a:pt x="1165578" y="-20279"/>
                  <a:pt x="1363314" y="10704"/>
                  <a:pt x="1573262" y="0"/>
                </a:cubicBezTo>
                <a:cubicBezTo>
                  <a:pt x="1802379" y="49278"/>
                  <a:pt x="1961172" y="14765"/>
                  <a:pt x="2189876" y="0"/>
                </a:cubicBezTo>
                <a:cubicBezTo>
                  <a:pt x="2388011" y="-6932"/>
                  <a:pt x="2559338" y="34040"/>
                  <a:pt x="2671605" y="0"/>
                </a:cubicBezTo>
                <a:cubicBezTo>
                  <a:pt x="2759538" y="-22826"/>
                  <a:pt x="2977279" y="-44061"/>
                  <a:pt x="3220777" y="0"/>
                </a:cubicBezTo>
                <a:cubicBezTo>
                  <a:pt x="3450889" y="17102"/>
                  <a:pt x="3536298" y="-4456"/>
                  <a:pt x="3635063" y="0"/>
                </a:cubicBezTo>
                <a:cubicBezTo>
                  <a:pt x="3755853" y="-36293"/>
                  <a:pt x="3967254" y="-36981"/>
                  <a:pt x="4184235" y="0"/>
                </a:cubicBezTo>
                <a:cubicBezTo>
                  <a:pt x="4432939" y="697"/>
                  <a:pt x="4323752" y="14461"/>
                  <a:pt x="4463638" y="0"/>
                </a:cubicBezTo>
                <a:cubicBezTo>
                  <a:pt x="4593988" y="2698"/>
                  <a:pt x="4624675" y="-75"/>
                  <a:pt x="4743041" y="0"/>
                </a:cubicBezTo>
                <a:cubicBezTo>
                  <a:pt x="4932126" y="15969"/>
                  <a:pt x="5139407" y="6445"/>
                  <a:pt x="5292212" y="0"/>
                </a:cubicBezTo>
                <a:cubicBezTo>
                  <a:pt x="5464881" y="-36099"/>
                  <a:pt x="5606749" y="-5057"/>
                  <a:pt x="5773942" y="0"/>
                </a:cubicBezTo>
                <a:cubicBezTo>
                  <a:pt x="5988835" y="-1946"/>
                  <a:pt x="5975651" y="-2475"/>
                  <a:pt x="6053344" y="0"/>
                </a:cubicBezTo>
                <a:cubicBezTo>
                  <a:pt x="6159401" y="-17209"/>
                  <a:pt x="6448605" y="14195"/>
                  <a:pt x="6602516" y="0"/>
                </a:cubicBezTo>
                <a:cubicBezTo>
                  <a:pt x="6767549" y="13153"/>
                  <a:pt x="6856906" y="14186"/>
                  <a:pt x="6949361" y="0"/>
                </a:cubicBezTo>
                <a:cubicBezTo>
                  <a:pt x="7051514" y="7072"/>
                  <a:pt x="7229794" y="37704"/>
                  <a:pt x="7488898" y="0"/>
                </a:cubicBezTo>
                <a:cubicBezTo>
                  <a:pt x="7940308" y="-79417"/>
                  <a:pt x="8205934" y="161382"/>
                  <a:pt x="8233587" y="315438"/>
                </a:cubicBezTo>
                <a:cubicBezTo>
                  <a:pt x="8248975" y="352136"/>
                  <a:pt x="8234348" y="426240"/>
                  <a:pt x="8233587" y="483066"/>
                </a:cubicBezTo>
                <a:cubicBezTo>
                  <a:pt x="8242768" y="552447"/>
                  <a:pt x="8230043" y="584313"/>
                  <a:pt x="8233587" y="675929"/>
                </a:cubicBezTo>
                <a:cubicBezTo>
                  <a:pt x="8229358" y="765541"/>
                  <a:pt x="8220813" y="783913"/>
                  <a:pt x="8233587" y="856174"/>
                </a:cubicBezTo>
                <a:cubicBezTo>
                  <a:pt x="8242227" y="914980"/>
                  <a:pt x="8222350" y="940838"/>
                  <a:pt x="8233587" y="1011185"/>
                </a:cubicBezTo>
                <a:cubicBezTo>
                  <a:pt x="8236925" y="1084507"/>
                  <a:pt x="8252664" y="1129504"/>
                  <a:pt x="8233587" y="1191430"/>
                </a:cubicBezTo>
                <a:cubicBezTo>
                  <a:pt x="8219629" y="1241893"/>
                  <a:pt x="8235889" y="1279076"/>
                  <a:pt x="8233587" y="1333824"/>
                </a:cubicBezTo>
                <a:cubicBezTo>
                  <a:pt x="8244272" y="1394891"/>
                  <a:pt x="8242866" y="1466594"/>
                  <a:pt x="8233587" y="1577155"/>
                </a:cubicBezTo>
                <a:cubicBezTo>
                  <a:pt x="8191287" y="1773430"/>
                  <a:pt x="8003931" y="1895452"/>
                  <a:pt x="7488898" y="1892594"/>
                </a:cubicBezTo>
                <a:cubicBezTo>
                  <a:pt x="7400301" y="1898814"/>
                  <a:pt x="7287546" y="1896770"/>
                  <a:pt x="7209495" y="1892594"/>
                </a:cubicBezTo>
                <a:cubicBezTo>
                  <a:pt x="7103306" y="1881569"/>
                  <a:pt x="6781298" y="1904333"/>
                  <a:pt x="6660324" y="1892594"/>
                </a:cubicBezTo>
                <a:cubicBezTo>
                  <a:pt x="6498331" y="1889112"/>
                  <a:pt x="6436838" y="1896966"/>
                  <a:pt x="6313479" y="1892594"/>
                </a:cubicBezTo>
                <a:cubicBezTo>
                  <a:pt x="6201763" y="1866666"/>
                  <a:pt x="5948948" y="1899514"/>
                  <a:pt x="5764307" y="1892594"/>
                </a:cubicBezTo>
                <a:cubicBezTo>
                  <a:pt x="5551504" y="1888613"/>
                  <a:pt x="5445057" y="1872323"/>
                  <a:pt x="5147694" y="1892594"/>
                </a:cubicBezTo>
                <a:cubicBezTo>
                  <a:pt x="4836645" y="1890396"/>
                  <a:pt x="4952760" y="1926873"/>
                  <a:pt x="4800848" y="1892594"/>
                </a:cubicBezTo>
                <a:cubicBezTo>
                  <a:pt x="4639793" y="1858486"/>
                  <a:pt x="4525695" y="1900887"/>
                  <a:pt x="4386562" y="1892594"/>
                </a:cubicBezTo>
                <a:cubicBezTo>
                  <a:pt x="4226412" y="1875967"/>
                  <a:pt x="4113420" y="1882421"/>
                  <a:pt x="4039716" y="1892594"/>
                </a:cubicBezTo>
                <a:cubicBezTo>
                  <a:pt x="4021360" y="1903576"/>
                  <a:pt x="3754639" y="1932953"/>
                  <a:pt x="3557987" y="1892594"/>
                </a:cubicBezTo>
                <a:cubicBezTo>
                  <a:pt x="3322425" y="1903255"/>
                  <a:pt x="3234266" y="1889773"/>
                  <a:pt x="2941374" y="1892594"/>
                </a:cubicBezTo>
                <a:cubicBezTo>
                  <a:pt x="2769330" y="1902632"/>
                  <a:pt x="2664469" y="1875759"/>
                  <a:pt x="2594528" y="1892594"/>
                </a:cubicBezTo>
                <a:cubicBezTo>
                  <a:pt x="2401460" y="1873071"/>
                  <a:pt x="2305113" y="1892118"/>
                  <a:pt x="2180242" y="1892594"/>
                </a:cubicBezTo>
                <a:cubicBezTo>
                  <a:pt x="2065244" y="1878572"/>
                  <a:pt x="1829549" y="1890717"/>
                  <a:pt x="1698512" y="1892594"/>
                </a:cubicBezTo>
                <a:cubicBezTo>
                  <a:pt x="1580517" y="1893373"/>
                  <a:pt x="1000243" y="1926541"/>
                  <a:pt x="744688" y="1892594"/>
                </a:cubicBezTo>
                <a:cubicBezTo>
                  <a:pt x="390530" y="1894961"/>
                  <a:pt x="74654" y="1761011"/>
                  <a:pt x="0" y="1577155"/>
                </a:cubicBezTo>
                <a:cubicBezTo>
                  <a:pt x="-1307" y="1487372"/>
                  <a:pt x="7594" y="1454940"/>
                  <a:pt x="0" y="1409527"/>
                </a:cubicBezTo>
                <a:cubicBezTo>
                  <a:pt x="-7218" y="1358255"/>
                  <a:pt x="13165" y="1291302"/>
                  <a:pt x="0" y="1254516"/>
                </a:cubicBezTo>
                <a:cubicBezTo>
                  <a:pt x="-12591" y="1220493"/>
                  <a:pt x="6629" y="1166861"/>
                  <a:pt x="0" y="1112122"/>
                </a:cubicBezTo>
                <a:cubicBezTo>
                  <a:pt x="1252" y="1073206"/>
                  <a:pt x="-596" y="1004389"/>
                  <a:pt x="0" y="931877"/>
                </a:cubicBezTo>
                <a:cubicBezTo>
                  <a:pt x="15277" y="865195"/>
                  <a:pt x="11191" y="825866"/>
                  <a:pt x="0" y="789483"/>
                </a:cubicBezTo>
                <a:cubicBezTo>
                  <a:pt x="-2702" y="756258"/>
                  <a:pt x="21450" y="702087"/>
                  <a:pt x="0" y="609238"/>
                </a:cubicBezTo>
                <a:cubicBezTo>
                  <a:pt x="-20049" y="551139"/>
                  <a:pt x="-1363" y="431605"/>
                  <a:pt x="0" y="315438"/>
                </a:cubicBezTo>
                <a:close/>
              </a:path>
              <a:path w="8233587" h="1892594" fill="none" stroke="0" extrusionOk="0">
                <a:moveTo>
                  <a:pt x="0" y="315438"/>
                </a:moveTo>
                <a:cubicBezTo>
                  <a:pt x="45664" y="126625"/>
                  <a:pt x="338517" y="-70196"/>
                  <a:pt x="744688" y="0"/>
                </a:cubicBezTo>
                <a:cubicBezTo>
                  <a:pt x="879860" y="3158"/>
                  <a:pt x="1005215" y="20385"/>
                  <a:pt x="1091533" y="0"/>
                </a:cubicBezTo>
                <a:cubicBezTo>
                  <a:pt x="1177881" y="22007"/>
                  <a:pt x="1349415" y="-8792"/>
                  <a:pt x="1573262" y="0"/>
                </a:cubicBezTo>
                <a:cubicBezTo>
                  <a:pt x="1790902" y="3546"/>
                  <a:pt x="2004297" y="-19502"/>
                  <a:pt x="2189876" y="0"/>
                </a:cubicBezTo>
                <a:cubicBezTo>
                  <a:pt x="2394250" y="-2447"/>
                  <a:pt x="2557176" y="17827"/>
                  <a:pt x="2671605" y="0"/>
                </a:cubicBezTo>
                <a:cubicBezTo>
                  <a:pt x="2779550" y="-411"/>
                  <a:pt x="2967459" y="-43327"/>
                  <a:pt x="3220777" y="0"/>
                </a:cubicBezTo>
                <a:cubicBezTo>
                  <a:pt x="3461004" y="17775"/>
                  <a:pt x="3520150" y="10252"/>
                  <a:pt x="3635063" y="0"/>
                </a:cubicBezTo>
                <a:cubicBezTo>
                  <a:pt x="3752200" y="8966"/>
                  <a:pt x="3941666" y="-79802"/>
                  <a:pt x="4184235" y="0"/>
                </a:cubicBezTo>
                <a:cubicBezTo>
                  <a:pt x="4408462" y="-1744"/>
                  <a:pt x="4324542" y="2461"/>
                  <a:pt x="4463638" y="0"/>
                </a:cubicBezTo>
                <a:cubicBezTo>
                  <a:pt x="4597282" y="-4326"/>
                  <a:pt x="4625715" y="-3799"/>
                  <a:pt x="4743041" y="0"/>
                </a:cubicBezTo>
                <a:cubicBezTo>
                  <a:pt x="4950990" y="18163"/>
                  <a:pt x="5159439" y="-4295"/>
                  <a:pt x="5292212" y="0"/>
                </a:cubicBezTo>
                <a:cubicBezTo>
                  <a:pt x="5470570" y="-13320"/>
                  <a:pt x="5582682" y="-17887"/>
                  <a:pt x="5773942" y="0"/>
                </a:cubicBezTo>
                <a:cubicBezTo>
                  <a:pt x="5983032" y="-1087"/>
                  <a:pt x="5973684" y="-2668"/>
                  <a:pt x="6053344" y="0"/>
                </a:cubicBezTo>
                <a:cubicBezTo>
                  <a:pt x="6111655" y="-6873"/>
                  <a:pt x="6444727" y="13307"/>
                  <a:pt x="6602516" y="0"/>
                </a:cubicBezTo>
                <a:cubicBezTo>
                  <a:pt x="6769476" y="17904"/>
                  <a:pt x="6866698" y="13307"/>
                  <a:pt x="6949361" y="0"/>
                </a:cubicBezTo>
                <a:cubicBezTo>
                  <a:pt x="6980096" y="18151"/>
                  <a:pt x="7253897" y="-9706"/>
                  <a:pt x="7488898" y="0"/>
                </a:cubicBezTo>
                <a:cubicBezTo>
                  <a:pt x="7949860" y="-6549"/>
                  <a:pt x="8201909" y="190552"/>
                  <a:pt x="8233587" y="315438"/>
                </a:cubicBezTo>
                <a:cubicBezTo>
                  <a:pt x="8235058" y="361988"/>
                  <a:pt x="8243560" y="427638"/>
                  <a:pt x="8233587" y="483066"/>
                </a:cubicBezTo>
                <a:cubicBezTo>
                  <a:pt x="8242971" y="560832"/>
                  <a:pt x="8232365" y="584576"/>
                  <a:pt x="8233587" y="675929"/>
                </a:cubicBezTo>
                <a:cubicBezTo>
                  <a:pt x="8233490" y="763991"/>
                  <a:pt x="8218125" y="778932"/>
                  <a:pt x="8233587" y="856174"/>
                </a:cubicBezTo>
                <a:cubicBezTo>
                  <a:pt x="8237802" y="923007"/>
                  <a:pt x="8222758" y="935763"/>
                  <a:pt x="8233587" y="1011185"/>
                </a:cubicBezTo>
                <a:cubicBezTo>
                  <a:pt x="8245306" y="1083989"/>
                  <a:pt x="8242595" y="1139434"/>
                  <a:pt x="8233587" y="1191430"/>
                </a:cubicBezTo>
                <a:cubicBezTo>
                  <a:pt x="8212560" y="1243739"/>
                  <a:pt x="8238161" y="1273279"/>
                  <a:pt x="8233587" y="1333824"/>
                </a:cubicBezTo>
                <a:cubicBezTo>
                  <a:pt x="8233559" y="1401461"/>
                  <a:pt x="8251224" y="1454921"/>
                  <a:pt x="8233587" y="1577155"/>
                </a:cubicBezTo>
                <a:cubicBezTo>
                  <a:pt x="8205062" y="1711997"/>
                  <a:pt x="7871475" y="1946523"/>
                  <a:pt x="7488898" y="1892594"/>
                </a:cubicBezTo>
                <a:cubicBezTo>
                  <a:pt x="7407454" y="1890554"/>
                  <a:pt x="7288592" y="1900912"/>
                  <a:pt x="7209495" y="1892594"/>
                </a:cubicBezTo>
                <a:cubicBezTo>
                  <a:pt x="7139841" y="1890443"/>
                  <a:pt x="6800732" y="1897135"/>
                  <a:pt x="6660324" y="1892594"/>
                </a:cubicBezTo>
                <a:cubicBezTo>
                  <a:pt x="6559687" y="1909396"/>
                  <a:pt x="6476814" y="1905432"/>
                  <a:pt x="6313479" y="1892594"/>
                </a:cubicBezTo>
                <a:cubicBezTo>
                  <a:pt x="6220019" y="1946963"/>
                  <a:pt x="5992391" y="1921693"/>
                  <a:pt x="5764307" y="1892594"/>
                </a:cubicBezTo>
                <a:cubicBezTo>
                  <a:pt x="5522782" y="1884683"/>
                  <a:pt x="5438751" y="1885724"/>
                  <a:pt x="5147694" y="1892594"/>
                </a:cubicBezTo>
                <a:cubicBezTo>
                  <a:pt x="4849394" y="1891789"/>
                  <a:pt x="4945029" y="1905381"/>
                  <a:pt x="4800848" y="1892594"/>
                </a:cubicBezTo>
                <a:cubicBezTo>
                  <a:pt x="4663305" y="1916376"/>
                  <a:pt x="4546952" y="1875396"/>
                  <a:pt x="4386562" y="1892594"/>
                </a:cubicBezTo>
                <a:cubicBezTo>
                  <a:pt x="4216454" y="1888861"/>
                  <a:pt x="4132312" y="1924468"/>
                  <a:pt x="4039716" y="1892594"/>
                </a:cubicBezTo>
                <a:cubicBezTo>
                  <a:pt x="3905426" y="1861976"/>
                  <a:pt x="3781510" y="1887802"/>
                  <a:pt x="3557987" y="1892594"/>
                </a:cubicBezTo>
                <a:cubicBezTo>
                  <a:pt x="3317292" y="1909721"/>
                  <a:pt x="3267671" y="1874181"/>
                  <a:pt x="2941374" y="1892594"/>
                </a:cubicBezTo>
                <a:cubicBezTo>
                  <a:pt x="2656875" y="1859796"/>
                  <a:pt x="2769588" y="1862957"/>
                  <a:pt x="2594528" y="1892594"/>
                </a:cubicBezTo>
                <a:cubicBezTo>
                  <a:pt x="2402224" y="1887235"/>
                  <a:pt x="2338804" y="1880041"/>
                  <a:pt x="2180242" y="1892594"/>
                </a:cubicBezTo>
                <a:cubicBezTo>
                  <a:pt x="2039990" y="1921377"/>
                  <a:pt x="1860272" y="1861980"/>
                  <a:pt x="1698512" y="1892594"/>
                </a:cubicBezTo>
                <a:cubicBezTo>
                  <a:pt x="1569296" y="1961180"/>
                  <a:pt x="1027894" y="1823769"/>
                  <a:pt x="744688" y="1892594"/>
                </a:cubicBezTo>
                <a:cubicBezTo>
                  <a:pt x="393464" y="1893090"/>
                  <a:pt x="74052" y="1723348"/>
                  <a:pt x="0" y="1577155"/>
                </a:cubicBezTo>
                <a:cubicBezTo>
                  <a:pt x="-20359" y="1485107"/>
                  <a:pt x="6350" y="1451613"/>
                  <a:pt x="0" y="1409527"/>
                </a:cubicBezTo>
                <a:cubicBezTo>
                  <a:pt x="-4677" y="1356133"/>
                  <a:pt x="2303" y="1292966"/>
                  <a:pt x="0" y="1254516"/>
                </a:cubicBezTo>
                <a:cubicBezTo>
                  <a:pt x="-5139" y="1214946"/>
                  <a:pt x="4992" y="1149958"/>
                  <a:pt x="0" y="1112122"/>
                </a:cubicBezTo>
                <a:cubicBezTo>
                  <a:pt x="7493" y="1074750"/>
                  <a:pt x="-23053" y="996124"/>
                  <a:pt x="0" y="931877"/>
                </a:cubicBezTo>
                <a:cubicBezTo>
                  <a:pt x="30709" y="867698"/>
                  <a:pt x="11879" y="831088"/>
                  <a:pt x="0" y="789483"/>
                </a:cubicBezTo>
                <a:cubicBezTo>
                  <a:pt x="13143" y="748516"/>
                  <a:pt x="7941" y="681002"/>
                  <a:pt x="0" y="609238"/>
                </a:cubicBezTo>
                <a:cubicBezTo>
                  <a:pt x="-33366" y="525942"/>
                  <a:pt x="-527" y="429172"/>
                  <a:pt x="0" y="315438"/>
                </a:cubicBezTo>
                <a:close/>
              </a:path>
            </a:pathLst>
          </a:custGeom>
          <a:solidFill>
            <a:schemeClr val="bg2">
              <a:lumMod val="20000"/>
              <a:lumOff val="80000"/>
            </a:schemeClr>
          </a:solidFill>
          <a:ln w="38100">
            <a:solidFill>
              <a:srgbClr val="925743"/>
            </a:solidFill>
            <a:prstDash val="dash"/>
            <a:extLst>
              <a:ext uri="{C807C97D-BFC1-408E-A445-0C87EB9F89A2}">
                <ask:lineSketchStyleProps xmlns:ask="http://schemas.microsoft.com/office/drawing/2018/sketchyshapes" sd="224309558">
                  <a:custGeom>
                    <a:avLst/>
                    <a:gdLst>
                      <a:gd name="connsiteX0" fmla="*/ 0 w 8233587"/>
                      <a:gd name="connsiteY0" fmla="*/ 315438 h 1892594"/>
                      <a:gd name="connsiteX1" fmla="*/ 744688 w 8233587"/>
                      <a:gd name="connsiteY1" fmla="*/ 0 h 1892594"/>
                      <a:gd name="connsiteX2" fmla="*/ 1091533 w 8233587"/>
                      <a:gd name="connsiteY2" fmla="*/ 0 h 1892594"/>
                      <a:gd name="connsiteX3" fmla="*/ 1573262 w 8233587"/>
                      <a:gd name="connsiteY3" fmla="*/ 0 h 1892594"/>
                      <a:gd name="connsiteX4" fmla="*/ 2189876 w 8233587"/>
                      <a:gd name="connsiteY4" fmla="*/ 0 h 1892594"/>
                      <a:gd name="connsiteX5" fmla="*/ 2671605 w 8233587"/>
                      <a:gd name="connsiteY5" fmla="*/ 0 h 1892594"/>
                      <a:gd name="connsiteX6" fmla="*/ 3220777 w 8233587"/>
                      <a:gd name="connsiteY6" fmla="*/ 0 h 1892594"/>
                      <a:gd name="connsiteX7" fmla="*/ 3635063 w 8233587"/>
                      <a:gd name="connsiteY7" fmla="*/ 0 h 1892594"/>
                      <a:gd name="connsiteX8" fmla="*/ 4184235 w 8233587"/>
                      <a:gd name="connsiteY8" fmla="*/ 0 h 1892594"/>
                      <a:gd name="connsiteX9" fmla="*/ 4463638 w 8233587"/>
                      <a:gd name="connsiteY9" fmla="*/ 0 h 1892594"/>
                      <a:gd name="connsiteX10" fmla="*/ 4743041 w 8233587"/>
                      <a:gd name="connsiteY10" fmla="*/ 0 h 1892594"/>
                      <a:gd name="connsiteX11" fmla="*/ 5292212 w 8233587"/>
                      <a:gd name="connsiteY11" fmla="*/ 0 h 1892594"/>
                      <a:gd name="connsiteX12" fmla="*/ 5773942 w 8233587"/>
                      <a:gd name="connsiteY12" fmla="*/ 0 h 1892594"/>
                      <a:gd name="connsiteX13" fmla="*/ 6053344 w 8233587"/>
                      <a:gd name="connsiteY13" fmla="*/ 0 h 1892594"/>
                      <a:gd name="connsiteX14" fmla="*/ 6602516 w 8233587"/>
                      <a:gd name="connsiteY14" fmla="*/ 0 h 1892594"/>
                      <a:gd name="connsiteX15" fmla="*/ 6949361 w 8233587"/>
                      <a:gd name="connsiteY15" fmla="*/ 0 h 1892594"/>
                      <a:gd name="connsiteX16" fmla="*/ 7488898 w 8233587"/>
                      <a:gd name="connsiteY16" fmla="*/ 0 h 1892594"/>
                      <a:gd name="connsiteX17" fmla="*/ 8233587 w 8233587"/>
                      <a:gd name="connsiteY17" fmla="*/ 315438 h 1892594"/>
                      <a:gd name="connsiteX18" fmla="*/ 8233587 w 8233587"/>
                      <a:gd name="connsiteY18" fmla="*/ 483066 h 1892594"/>
                      <a:gd name="connsiteX19" fmla="*/ 8233587 w 8233587"/>
                      <a:gd name="connsiteY19" fmla="*/ 675929 h 1892594"/>
                      <a:gd name="connsiteX20" fmla="*/ 8233587 w 8233587"/>
                      <a:gd name="connsiteY20" fmla="*/ 856174 h 1892594"/>
                      <a:gd name="connsiteX21" fmla="*/ 8233587 w 8233587"/>
                      <a:gd name="connsiteY21" fmla="*/ 1011185 h 1892594"/>
                      <a:gd name="connsiteX22" fmla="*/ 8233587 w 8233587"/>
                      <a:gd name="connsiteY22" fmla="*/ 1191430 h 1892594"/>
                      <a:gd name="connsiteX23" fmla="*/ 8233587 w 8233587"/>
                      <a:gd name="connsiteY23" fmla="*/ 1333824 h 1892594"/>
                      <a:gd name="connsiteX24" fmla="*/ 8233587 w 8233587"/>
                      <a:gd name="connsiteY24" fmla="*/ 1577155 h 1892594"/>
                      <a:gd name="connsiteX25" fmla="*/ 7488898 w 8233587"/>
                      <a:gd name="connsiteY25" fmla="*/ 1892594 h 1892594"/>
                      <a:gd name="connsiteX26" fmla="*/ 7209495 w 8233587"/>
                      <a:gd name="connsiteY26" fmla="*/ 1892594 h 1892594"/>
                      <a:gd name="connsiteX27" fmla="*/ 6660324 w 8233587"/>
                      <a:gd name="connsiteY27" fmla="*/ 1892594 h 1892594"/>
                      <a:gd name="connsiteX28" fmla="*/ 6313479 w 8233587"/>
                      <a:gd name="connsiteY28" fmla="*/ 1892594 h 1892594"/>
                      <a:gd name="connsiteX29" fmla="*/ 5764307 w 8233587"/>
                      <a:gd name="connsiteY29" fmla="*/ 1892594 h 1892594"/>
                      <a:gd name="connsiteX30" fmla="*/ 5147694 w 8233587"/>
                      <a:gd name="connsiteY30" fmla="*/ 1892594 h 1892594"/>
                      <a:gd name="connsiteX31" fmla="*/ 4800848 w 8233587"/>
                      <a:gd name="connsiteY31" fmla="*/ 1892594 h 1892594"/>
                      <a:gd name="connsiteX32" fmla="*/ 4386562 w 8233587"/>
                      <a:gd name="connsiteY32" fmla="*/ 1892594 h 1892594"/>
                      <a:gd name="connsiteX33" fmla="*/ 4039716 w 8233587"/>
                      <a:gd name="connsiteY33" fmla="*/ 1892594 h 1892594"/>
                      <a:gd name="connsiteX34" fmla="*/ 3557987 w 8233587"/>
                      <a:gd name="connsiteY34" fmla="*/ 1892594 h 1892594"/>
                      <a:gd name="connsiteX35" fmla="*/ 2941374 w 8233587"/>
                      <a:gd name="connsiteY35" fmla="*/ 1892594 h 1892594"/>
                      <a:gd name="connsiteX36" fmla="*/ 2594528 w 8233587"/>
                      <a:gd name="connsiteY36" fmla="*/ 1892594 h 1892594"/>
                      <a:gd name="connsiteX37" fmla="*/ 2180242 w 8233587"/>
                      <a:gd name="connsiteY37" fmla="*/ 1892594 h 1892594"/>
                      <a:gd name="connsiteX38" fmla="*/ 1698512 w 8233587"/>
                      <a:gd name="connsiteY38" fmla="*/ 1892594 h 1892594"/>
                      <a:gd name="connsiteX39" fmla="*/ 744688 w 8233587"/>
                      <a:gd name="connsiteY39" fmla="*/ 1892594 h 1892594"/>
                      <a:gd name="connsiteX40" fmla="*/ 0 w 8233587"/>
                      <a:gd name="connsiteY40" fmla="*/ 1577155 h 1892594"/>
                      <a:gd name="connsiteX41" fmla="*/ 0 w 8233587"/>
                      <a:gd name="connsiteY41" fmla="*/ 1409527 h 1892594"/>
                      <a:gd name="connsiteX42" fmla="*/ 0 w 8233587"/>
                      <a:gd name="connsiteY42" fmla="*/ 1254516 h 1892594"/>
                      <a:gd name="connsiteX43" fmla="*/ 0 w 8233587"/>
                      <a:gd name="connsiteY43" fmla="*/ 1112122 h 1892594"/>
                      <a:gd name="connsiteX44" fmla="*/ 0 w 8233587"/>
                      <a:gd name="connsiteY44" fmla="*/ 931877 h 1892594"/>
                      <a:gd name="connsiteX45" fmla="*/ 0 w 8233587"/>
                      <a:gd name="connsiteY45" fmla="*/ 789483 h 1892594"/>
                      <a:gd name="connsiteX46" fmla="*/ 0 w 8233587"/>
                      <a:gd name="connsiteY46" fmla="*/ 609238 h 1892594"/>
                      <a:gd name="connsiteX47" fmla="*/ 0 w 8233587"/>
                      <a:gd name="connsiteY47" fmla="*/ 315438 h 1892594"/>
                      <a:gd name="connsiteX0" fmla="*/ 0 w 8233587"/>
                      <a:gd name="connsiteY0" fmla="*/ 315438 h 1892594"/>
                      <a:gd name="connsiteX1" fmla="*/ 744688 w 8233587"/>
                      <a:gd name="connsiteY1" fmla="*/ 0 h 1892594"/>
                      <a:gd name="connsiteX2" fmla="*/ 1091533 w 8233587"/>
                      <a:gd name="connsiteY2" fmla="*/ 0 h 1892594"/>
                      <a:gd name="connsiteX3" fmla="*/ 1438378 w 8233587"/>
                      <a:gd name="connsiteY3" fmla="*/ 0 h 1892594"/>
                      <a:gd name="connsiteX4" fmla="*/ 1987550 w 8233587"/>
                      <a:gd name="connsiteY4" fmla="*/ 0 h 1892594"/>
                      <a:gd name="connsiteX5" fmla="*/ 2604163 w 8233587"/>
                      <a:gd name="connsiteY5" fmla="*/ 0 h 1892594"/>
                      <a:gd name="connsiteX6" fmla="*/ 3085892 w 8233587"/>
                      <a:gd name="connsiteY6" fmla="*/ 0 h 1892594"/>
                      <a:gd name="connsiteX7" fmla="*/ 3500180 w 8233587"/>
                      <a:gd name="connsiteY7" fmla="*/ 0 h 1892594"/>
                      <a:gd name="connsiteX8" fmla="*/ 3779582 w 8233587"/>
                      <a:gd name="connsiteY8" fmla="*/ 0 h 1892594"/>
                      <a:gd name="connsiteX9" fmla="*/ 4261312 w 8233587"/>
                      <a:gd name="connsiteY9" fmla="*/ 0 h 1892594"/>
                      <a:gd name="connsiteX10" fmla="*/ 4743041 w 8233587"/>
                      <a:gd name="connsiteY10" fmla="*/ 0 h 1892594"/>
                      <a:gd name="connsiteX11" fmla="*/ 5089886 w 8233587"/>
                      <a:gd name="connsiteY11" fmla="*/ 0 h 1892594"/>
                      <a:gd name="connsiteX12" fmla="*/ 5369289 w 8233587"/>
                      <a:gd name="connsiteY12" fmla="*/ 0 h 1892594"/>
                      <a:gd name="connsiteX13" fmla="*/ 5648692 w 8233587"/>
                      <a:gd name="connsiteY13" fmla="*/ 0 h 1892594"/>
                      <a:gd name="connsiteX14" fmla="*/ 6265305 w 8233587"/>
                      <a:gd name="connsiteY14" fmla="*/ 0 h 1892594"/>
                      <a:gd name="connsiteX15" fmla="*/ 6679593 w 8233587"/>
                      <a:gd name="connsiteY15" fmla="*/ 0 h 1892594"/>
                      <a:gd name="connsiteX16" fmla="*/ 7026438 w 8233587"/>
                      <a:gd name="connsiteY16" fmla="*/ 0 h 1892594"/>
                      <a:gd name="connsiteX17" fmla="*/ 7488898 w 8233587"/>
                      <a:gd name="connsiteY17" fmla="*/ 0 h 1892594"/>
                      <a:gd name="connsiteX18" fmla="*/ 8233587 w 8233587"/>
                      <a:gd name="connsiteY18" fmla="*/ 315438 h 1892594"/>
                      <a:gd name="connsiteX19" fmla="*/ 8233587 w 8233587"/>
                      <a:gd name="connsiteY19" fmla="*/ 520918 h 1892594"/>
                      <a:gd name="connsiteX20" fmla="*/ 8233587 w 8233587"/>
                      <a:gd name="connsiteY20" fmla="*/ 726397 h 1892594"/>
                      <a:gd name="connsiteX21" fmla="*/ 8233587 w 8233587"/>
                      <a:gd name="connsiteY21" fmla="*/ 881408 h 1892594"/>
                      <a:gd name="connsiteX22" fmla="*/ 8233587 w 8233587"/>
                      <a:gd name="connsiteY22" fmla="*/ 1074271 h 1892594"/>
                      <a:gd name="connsiteX23" fmla="*/ 8233587 w 8233587"/>
                      <a:gd name="connsiteY23" fmla="*/ 1216664 h 1892594"/>
                      <a:gd name="connsiteX24" fmla="*/ 8233587 w 8233587"/>
                      <a:gd name="connsiteY24" fmla="*/ 1422144 h 1892594"/>
                      <a:gd name="connsiteX25" fmla="*/ 8233587 w 8233587"/>
                      <a:gd name="connsiteY25" fmla="*/ 1577155 h 1892594"/>
                      <a:gd name="connsiteX26" fmla="*/ 7488898 w 8233587"/>
                      <a:gd name="connsiteY26" fmla="*/ 1892594 h 1892594"/>
                      <a:gd name="connsiteX27" fmla="*/ 7007168 w 8233587"/>
                      <a:gd name="connsiteY27" fmla="*/ 1892594 h 1892594"/>
                      <a:gd name="connsiteX28" fmla="*/ 6592882 w 8233587"/>
                      <a:gd name="connsiteY28" fmla="*/ 1892594 h 1892594"/>
                      <a:gd name="connsiteX29" fmla="*/ 5976268 w 8233587"/>
                      <a:gd name="connsiteY29" fmla="*/ 1892594 h 1892594"/>
                      <a:gd name="connsiteX30" fmla="*/ 5696865 w 8233587"/>
                      <a:gd name="connsiteY30" fmla="*/ 1892594 h 1892594"/>
                      <a:gd name="connsiteX31" fmla="*/ 5350020 w 8233587"/>
                      <a:gd name="connsiteY31" fmla="*/ 1892594 h 1892594"/>
                      <a:gd name="connsiteX32" fmla="*/ 4868291 w 8233587"/>
                      <a:gd name="connsiteY32" fmla="*/ 1892594 h 1892594"/>
                      <a:gd name="connsiteX33" fmla="*/ 4454004 w 8233587"/>
                      <a:gd name="connsiteY33" fmla="*/ 1892594 h 1892594"/>
                      <a:gd name="connsiteX34" fmla="*/ 4107159 w 8233587"/>
                      <a:gd name="connsiteY34" fmla="*/ 1892594 h 1892594"/>
                      <a:gd name="connsiteX35" fmla="*/ 3490545 w 8233587"/>
                      <a:gd name="connsiteY35" fmla="*/ 1892594 h 1892594"/>
                      <a:gd name="connsiteX36" fmla="*/ 3211142 w 8233587"/>
                      <a:gd name="connsiteY36" fmla="*/ 1892594 h 1892594"/>
                      <a:gd name="connsiteX37" fmla="*/ 2864297 w 8233587"/>
                      <a:gd name="connsiteY37" fmla="*/ 1892594 h 1892594"/>
                      <a:gd name="connsiteX38" fmla="*/ 2584894 w 8233587"/>
                      <a:gd name="connsiteY38" fmla="*/ 1892594 h 1892594"/>
                      <a:gd name="connsiteX39" fmla="*/ 2035723 w 8233587"/>
                      <a:gd name="connsiteY39" fmla="*/ 1892594 h 1892594"/>
                      <a:gd name="connsiteX40" fmla="*/ 1419109 w 8233587"/>
                      <a:gd name="connsiteY40" fmla="*/ 1892594 h 1892594"/>
                      <a:gd name="connsiteX41" fmla="*/ 744688 w 8233587"/>
                      <a:gd name="connsiteY41" fmla="*/ 1892594 h 1892594"/>
                      <a:gd name="connsiteX42" fmla="*/ 0 w 8233587"/>
                      <a:gd name="connsiteY42" fmla="*/ 1577155 h 1892594"/>
                      <a:gd name="connsiteX43" fmla="*/ 0 w 8233587"/>
                      <a:gd name="connsiteY43" fmla="*/ 1422144 h 1892594"/>
                      <a:gd name="connsiteX44" fmla="*/ 0 w 8233587"/>
                      <a:gd name="connsiteY44" fmla="*/ 1241899 h 1892594"/>
                      <a:gd name="connsiteX45" fmla="*/ 0 w 8233587"/>
                      <a:gd name="connsiteY45" fmla="*/ 1049036 h 1892594"/>
                      <a:gd name="connsiteX46" fmla="*/ 0 w 8233587"/>
                      <a:gd name="connsiteY46" fmla="*/ 894025 h 1892594"/>
                      <a:gd name="connsiteX47" fmla="*/ 0 w 8233587"/>
                      <a:gd name="connsiteY47" fmla="*/ 713780 h 1892594"/>
                      <a:gd name="connsiteX48" fmla="*/ 0 w 8233587"/>
                      <a:gd name="connsiteY48" fmla="*/ 571386 h 1892594"/>
                      <a:gd name="connsiteX49" fmla="*/ 0 w 8233587"/>
                      <a:gd name="connsiteY49" fmla="*/ 315438 h 189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233587" h="1892594" fill="none" extrusionOk="0">
                        <a:moveTo>
                          <a:pt x="0" y="315438"/>
                        </a:moveTo>
                        <a:cubicBezTo>
                          <a:pt x="-24652" y="101305"/>
                          <a:pt x="343117" y="-43701"/>
                          <a:pt x="744688" y="0"/>
                        </a:cubicBezTo>
                        <a:cubicBezTo>
                          <a:pt x="880151" y="-11616"/>
                          <a:pt x="1005826" y="16449"/>
                          <a:pt x="1091533" y="0"/>
                        </a:cubicBezTo>
                        <a:cubicBezTo>
                          <a:pt x="1181207" y="24978"/>
                          <a:pt x="1344200" y="-1211"/>
                          <a:pt x="1573262" y="0"/>
                        </a:cubicBezTo>
                        <a:cubicBezTo>
                          <a:pt x="1788045" y="-6059"/>
                          <a:pt x="2011170" y="-29114"/>
                          <a:pt x="2189876" y="0"/>
                        </a:cubicBezTo>
                        <a:cubicBezTo>
                          <a:pt x="2387250" y="10742"/>
                          <a:pt x="2573638" y="3331"/>
                          <a:pt x="2671605" y="0"/>
                        </a:cubicBezTo>
                        <a:cubicBezTo>
                          <a:pt x="2779444" y="-30057"/>
                          <a:pt x="2972240" y="-8862"/>
                          <a:pt x="3220777" y="0"/>
                        </a:cubicBezTo>
                        <a:cubicBezTo>
                          <a:pt x="3459593" y="7404"/>
                          <a:pt x="3520209" y="13465"/>
                          <a:pt x="3635063" y="0"/>
                        </a:cubicBezTo>
                        <a:cubicBezTo>
                          <a:pt x="3742434" y="-13587"/>
                          <a:pt x="3937563" y="-46044"/>
                          <a:pt x="4184235" y="0"/>
                        </a:cubicBezTo>
                        <a:cubicBezTo>
                          <a:pt x="4407741" y="2997"/>
                          <a:pt x="4332526" y="367"/>
                          <a:pt x="4463638" y="0"/>
                        </a:cubicBezTo>
                        <a:cubicBezTo>
                          <a:pt x="4599228" y="1461"/>
                          <a:pt x="4626414" y="-6008"/>
                          <a:pt x="4743041" y="0"/>
                        </a:cubicBezTo>
                        <a:cubicBezTo>
                          <a:pt x="4966201" y="17714"/>
                          <a:pt x="5182338" y="-9617"/>
                          <a:pt x="5292212" y="0"/>
                        </a:cubicBezTo>
                        <a:cubicBezTo>
                          <a:pt x="5472786" y="1319"/>
                          <a:pt x="5550394" y="-2286"/>
                          <a:pt x="5773942" y="0"/>
                        </a:cubicBezTo>
                        <a:cubicBezTo>
                          <a:pt x="5981445" y="-1195"/>
                          <a:pt x="5973296" y="-2841"/>
                          <a:pt x="6053344" y="0"/>
                        </a:cubicBezTo>
                        <a:cubicBezTo>
                          <a:pt x="6096793" y="-858"/>
                          <a:pt x="6409023" y="27199"/>
                          <a:pt x="6602516" y="0"/>
                        </a:cubicBezTo>
                        <a:cubicBezTo>
                          <a:pt x="6774377" y="4786"/>
                          <a:pt x="6858696" y="9425"/>
                          <a:pt x="6949361" y="0"/>
                        </a:cubicBezTo>
                        <a:cubicBezTo>
                          <a:pt x="7027735" y="14005"/>
                          <a:pt x="7259302" y="-9538"/>
                          <a:pt x="7488898" y="0"/>
                        </a:cubicBezTo>
                        <a:cubicBezTo>
                          <a:pt x="7946994" y="63"/>
                          <a:pt x="8195401" y="154258"/>
                          <a:pt x="8233587" y="315438"/>
                        </a:cubicBezTo>
                        <a:cubicBezTo>
                          <a:pt x="8228481" y="364384"/>
                          <a:pt x="8233554" y="421862"/>
                          <a:pt x="8233587" y="483066"/>
                        </a:cubicBezTo>
                        <a:cubicBezTo>
                          <a:pt x="8242381" y="555303"/>
                          <a:pt x="8234688" y="586538"/>
                          <a:pt x="8233587" y="675929"/>
                        </a:cubicBezTo>
                        <a:cubicBezTo>
                          <a:pt x="8229510" y="764342"/>
                          <a:pt x="8218566" y="784625"/>
                          <a:pt x="8233587" y="856174"/>
                        </a:cubicBezTo>
                        <a:cubicBezTo>
                          <a:pt x="8237418" y="923799"/>
                          <a:pt x="8221544" y="934149"/>
                          <a:pt x="8233587" y="1011185"/>
                        </a:cubicBezTo>
                        <a:cubicBezTo>
                          <a:pt x="8251576" y="1089661"/>
                          <a:pt x="8242470" y="1144883"/>
                          <a:pt x="8233587" y="1191430"/>
                        </a:cubicBezTo>
                        <a:cubicBezTo>
                          <a:pt x="8216970" y="1241482"/>
                          <a:pt x="8235440" y="1270295"/>
                          <a:pt x="8233587" y="1333824"/>
                        </a:cubicBezTo>
                        <a:cubicBezTo>
                          <a:pt x="8239698" y="1400772"/>
                          <a:pt x="8258239" y="1450008"/>
                          <a:pt x="8233587" y="1577155"/>
                        </a:cubicBezTo>
                        <a:cubicBezTo>
                          <a:pt x="8223100" y="1727284"/>
                          <a:pt x="7849957" y="1939658"/>
                          <a:pt x="7488898" y="1892594"/>
                        </a:cubicBezTo>
                        <a:cubicBezTo>
                          <a:pt x="7409717" y="1888176"/>
                          <a:pt x="7289310" y="1897353"/>
                          <a:pt x="7209495" y="1892594"/>
                        </a:cubicBezTo>
                        <a:cubicBezTo>
                          <a:pt x="7142044" y="1885938"/>
                          <a:pt x="6797368" y="1887918"/>
                          <a:pt x="6660324" y="1892594"/>
                        </a:cubicBezTo>
                        <a:cubicBezTo>
                          <a:pt x="6559339" y="1906153"/>
                          <a:pt x="6454735" y="1896040"/>
                          <a:pt x="6313479" y="1892594"/>
                        </a:cubicBezTo>
                        <a:cubicBezTo>
                          <a:pt x="6231494" y="1943737"/>
                          <a:pt x="5997540" y="1942110"/>
                          <a:pt x="5764307" y="1892594"/>
                        </a:cubicBezTo>
                        <a:cubicBezTo>
                          <a:pt x="5524527" y="1869447"/>
                          <a:pt x="5441045" y="1890647"/>
                          <a:pt x="5147694" y="1892594"/>
                        </a:cubicBezTo>
                        <a:cubicBezTo>
                          <a:pt x="4853930" y="1893121"/>
                          <a:pt x="4942203" y="1897093"/>
                          <a:pt x="4800848" y="1892594"/>
                        </a:cubicBezTo>
                        <a:cubicBezTo>
                          <a:pt x="4685064" y="1892942"/>
                          <a:pt x="4536881" y="1888793"/>
                          <a:pt x="4386562" y="1892594"/>
                        </a:cubicBezTo>
                        <a:cubicBezTo>
                          <a:pt x="4231746" y="1882596"/>
                          <a:pt x="4130539" y="1914996"/>
                          <a:pt x="4039716" y="1892594"/>
                        </a:cubicBezTo>
                        <a:cubicBezTo>
                          <a:pt x="3936623" y="1879107"/>
                          <a:pt x="3777258" y="1897626"/>
                          <a:pt x="3557987" y="1892594"/>
                        </a:cubicBezTo>
                        <a:cubicBezTo>
                          <a:pt x="3325472" y="1897395"/>
                          <a:pt x="3253871" y="1883995"/>
                          <a:pt x="2941374" y="1892594"/>
                        </a:cubicBezTo>
                        <a:cubicBezTo>
                          <a:pt x="2644184" y="1873178"/>
                          <a:pt x="2764282" y="1880880"/>
                          <a:pt x="2594528" y="1892594"/>
                        </a:cubicBezTo>
                        <a:cubicBezTo>
                          <a:pt x="2407137" y="1896529"/>
                          <a:pt x="2330439" y="1879679"/>
                          <a:pt x="2180242" y="1892594"/>
                        </a:cubicBezTo>
                        <a:cubicBezTo>
                          <a:pt x="2037151" y="1918480"/>
                          <a:pt x="1850773" y="1869004"/>
                          <a:pt x="1698512" y="1892594"/>
                        </a:cubicBezTo>
                        <a:cubicBezTo>
                          <a:pt x="1554257" y="1922467"/>
                          <a:pt x="1025822" y="1867994"/>
                          <a:pt x="744688" y="1892594"/>
                        </a:cubicBezTo>
                        <a:cubicBezTo>
                          <a:pt x="389671" y="1863948"/>
                          <a:pt x="81419" y="1732224"/>
                          <a:pt x="0" y="1577155"/>
                        </a:cubicBezTo>
                        <a:cubicBezTo>
                          <a:pt x="-24782" y="1491555"/>
                          <a:pt x="4762" y="1452530"/>
                          <a:pt x="0" y="1409527"/>
                        </a:cubicBezTo>
                        <a:cubicBezTo>
                          <a:pt x="-6872" y="1361265"/>
                          <a:pt x="7597" y="1294673"/>
                          <a:pt x="0" y="1254516"/>
                        </a:cubicBezTo>
                        <a:cubicBezTo>
                          <a:pt x="-10024" y="1218430"/>
                          <a:pt x="6050" y="1156238"/>
                          <a:pt x="0" y="1112122"/>
                        </a:cubicBezTo>
                        <a:cubicBezTo>
                          <a:pt x="2316" y="1062091"/>
                          <a:pt x="-24260" y="997329"/>
                          <a:pt x="0" y="931877"/>
                        </a:cubicBezTo>
                        <a:cubicBezTo>
                          <a:pt x="22597" y="869184"/>
                          <a:pt x="4317" y="830561"/>
                          <a:pt x="0" y="789483"/>
                        </a:cubicBezTo>
                        <a:cubicBezTo>
                          <a:pt x="-67" y="756079"/>
                          <a:pt x="7135" y="675962"/>
                          <a:pt x="0" y="609238"/>
                        </a:cubicBezTo>
                        <a:cubicBezTo>
                          <a:pt x="-23339" y="510165"/>
                          <a:pt x="15944" y="438010"/>
                          <a:pt x="0" y="315438"/>
                        </a:cubicBezTo>
                        <a:close/>
                      </a:path>
                      <a:path w="8233587" h="1892594" stroke="0" extrusionOk="0">
                        <a:moveTo>
                          <a:pt x="0" y="315438"/>
                        </a:moveTo>
                        <a:cubicBezTo>
                          <a:pt x="61701" y="133413"/>
                          <a:pt x="391018" y="11127"/>
                          <a:pt x="744688" y="0"/>
                        </a:cubicBezTo>
                        <a:cubicBezTo>
                          <a:pt x="826514" y="1920"/>
                          <a:pt x="1026851" y="7772"/>
                          <a:pt x="1091533" y="0"/>
                        </a:cubicBezTo>
                        <a:cubicBezTo>
                          <a:pt x="1158111" y="-7250"/>
                          <a:pt x="1299551" y="23074"/>
                          <a:pt x="1438378" y="0"/>
                        </a:cubicBezTo>
                        <a:cubicBezTo>
                          <a:pt x="1575513" y="-874"/>
                          <a:pt x="1771932" y="11040"/>
                          <a:pt x="1987550" y="0"/>
                        </a:cubicBezTo>
                        <a:cubicBezTo>
                          <a:pt x="2226959" y="-3169"/>
                          <a:pt x="2406015" y="299"/>
                          <a:pt x="2604163" y="0"/>
                        </a:cubicBezTo>
                        <a:cubicBezTo>
                          <a:pt x="2771240" y="3750"/>
                          <a:pt x="2934929" y="-10003"/>
                          <a:pt x="3085892" y="0"/>
                        </a:cubicBezTo>
                        <a:cubicBezTo>
                          <a:pt x="3219207" y="4874"/>
                          <a:pt x="3403080" y="-9140"/>
                          <a:pt x="3500180" y="0"/>
                        </a:cubicBezTo>
                        <a:cubicBezTo>
                          <a:pt x="3591492" y="4484"/>
                          <a:pt x="3723868" y="-11617"/>
                          <a:pt x="3779582" y="0"/>
                        </a:cubicBezTo>
                        <a:cubicBezTo>
                          <a:pt x="3838889" y="-46072"/>
                          <a:pt x="4058042" y="34315"/>
                          <a:pt x="4261312" y="0"/>
                        </a:cubicBezTo>
                        <a:cubicBezTo>
                          <a:pt x="4468937" y="-6614"/>
                          <a:pt x="4559777" y="5683"/>
                          <a:pt x="4743041" y="0"/>
                        </a:cubicBezTo>
                        <a:cubicBezTo>
                          <a:pt x="4928991" y="-7876"/>
                          <a:pt x="4922192" y="-2061"/>
                          <a:pt x="5089886" y="0"/>
                        </a:cubicBezTo>
                        <a:cubicBezTo>
                          <a:pt x="5256101" y="3659"/>
                          <a:pt x="5261051" y="-5978"/>
                          <a:pt x="5369289" y="0"/>
                        </a:cubicBezTo>
                        <a:cubicBezTo>
                          <a:pt x="5480549" y="13972"/>
                          <a:pt x="5514049" y="6571"/>
                          <a:pt x="5648692" y="0"/>
                        </a:cubicBezTo>
                        <a:cubicBezTo>
                          <a:pt x="5767967" y="-55339"/>
                          <a:pt x="5960718" y="11289"/>
                          <a:pt x="6265305" y="0"/>
                        </a:cubicBezTo>
                        <a:cubicBezTo>
                          <a:pt x="6530550" y="-1403"/>
                          <a:pt x="6513799" y="6335"/>
                          <a:pt x="6679593" y="0"/>
                        </a:cubicBezTo>
                        <a:cubicBezTo>
                          <a:pt x="6863105" y="-5033"/>
                          <a:pt x="6937360" y="-5718"/>
                          <a:pt x="7026438" y="0"/>
                        </a:cubicBezTo>
                        <a:cubicBezTo>
                          <a:pt x="7110304" y="-25857"/>
                          <a:pt x="7258993" y="21826"/>
                          <a:pt x="7488898" y="0"/>
                        </a:cubicBezTo>
                        <a:cubicBezTo>
                          <a:pt x="7933408" y="-10648"/>
                          <a:pt x="8217408" y="147694"/>
                          <a:pt x="8233587" y="315438"/>
                        </a:cubicBezTo>
                        <a:cubicBezTo>
                          <a:pt x="8236321" y="404396"/>
                          <a:pt x="8248636" y="449395"/>
                          <a:pt x="8233587" y="520918"/>
                        </a:cubicBezTo>
                        <a:cubicBezTo>
                          <a:pt x="8222220" y="600652"/>
                          <a:pt x="8223739" y="677588"/>
                          <a:pt x="8233587" y="726397"/>
                        </a:cubicBezTo>
                        <a:cubicBezTo>
                          <a:pt x="8242819" y="773931"/>
                          <a:pt x="8236860" y="844877"/>
                          <a:pt x="8233587" y="881408"/>
                        </a:cubicBezTo>
                        <a:cubicBezTo>
                          <a:pt x="8241158" y="920957"/>
                          <a:pt x="8248276" y="1016529"/>
                          <a:pt x="8233587" y="1074271"/>
                        </a:cubicBezTo>
                        <a:cubicBezTo>
                          <a:pt x="8220096" y="1141897"/>
                          <a:pt x="8232814" y="1180905"/>
                          <a:pt x="8233587" y="1216664"/>
                        </a:cubicBezTo>
                        <a:cubicBezTo>
                          <a:pt x="8232981" y="1250323"/>
                          <a:pt x="8239732" y="1343764"/>
                          <a:pt x="8233587" y="1422144"/>
                        </a:cubicBezTo>
                        <a:cubicBezTo>
                          <a:pt x="8214843" y="1500123"/>
                          <a:pt x="8241288" y="1515815"/>
                          <a:pt x="8233587" y="1577155"/>
                        </a:cubicBezTo>
                        <a:cubicBezTo>
                          <a:pt x="8332415" y="1738966"/>
                          <a:pt x="7883698" y="1909591"/>
                          <a:pt x="7488898" y="1892594"/>
                        </a:cubicBezTo>
                        <a:cubicBezTo>
                          <a:pt x="7279404" y="1892572"/>
                          <a:pt x="7177414" y="1888069"/>
                          <a:pt x="7007168" y="1892594"/>
                        </a:cubicBezTo>
                        <a:cubicBezTo>
                          <a:pt x="6837423" y="1901121"/>
                          <a:pt x="6680247" y="1896493"/>
                          <a:pt x="6592882" y="1892594"/>
                        </a:cubicBezTo>
                        <a:cubicBezTo>
                          <a:pt x="6486858" y="1905692"/>
                          <a:pt x="6166665" y="1850965"/>
                          <a:pt x="5976268" y="1892594"/>
                        </a:cubicBezTo>
                        <a:cubicBezTo>
                          <a:pt x="5805065" y="1908212"/>
                          <a:pt x="5761434" y="1893186"/>
                          <a:pt x="5696865" y="1892594"/>
                        </a:cubicBezTo>
                        <a:cubicBezTo>
                          <a:pt x="5640684" y="1862615"/>
                          <a:pt x="5505983" y="1895206"/>
                          <a:pt x="5350020" y="1892594"/>
                        </a:cubicBezTo>
                        <a:cubicBezTo>
                          <a:pt x="5186052" y="1896158"/>
                          <a:pt x="5011367" y="1899254"/>
                          <a:pt x="4868291" y="1892594"/>
                        </a:cubicBezTo>
                        <a:cubicBezTo>
                          <a:pt x="4707738" y="1885444"/>
                          <a:pt x="4580891" y="1909600"/>
                          <a:pt x="4454004" y="1892594"/>
                        </a:cubicBezTo>
                        <a:cubicBezTo>
                          <a:pt x="4344353" y="1912266"/>
                          <a:pt x="4262396" y="1893601"/>
                          <a:pt x="4107159" y="1892594"/>
                        </a:cubicBezTo>
                        <a:cubicBezTo>
                          <a:pt x="3832179" y="1902763"/>
                          <a:pt x="3739865" y="1904702"/>
                          <a:pt x="3490545" y="1892594"/>
                        </a:cubicBezTo>
                        <a:cubicBezTo>
                          <a:pt x="3313500" y="1894413"/>
                          <a:pt x="3312837" y="1894707"/>
                          <a:pt x="3211142" y="1892594"/>
                        </a:cubicBezTo>
                        <a:cubicBezTo>
                          <a:pt x="3112896" y="1889056"/>
                          <a:pt x="3036067" y="1888082"/>
                          <a:pt x="2864297" y="1892594"/>
                        </a:cubicBezTo>
                        <a:cubicBezTo>
                          <a:pt x="2693319" y="1898325"/>
                          <a:pt x="2655232" y="1893289"/>
                          <a:pt x="2584894" y="1892594"/>
                        </a:cubicBezTo>
                        <a:cubicBezTo>
                          <a:pt x="2537477" y="1843115"/>
                          <a:pt x="2284746" y="1894171"/>
                          <a:pt x="2035723" y="1892594"/>
                        </a:cubicBezTo>
                        <a:cubicBezTo>
                          <a:pt x="1796881" y="1902542"/>
                          <a:pt x="1662913" y="1884910"/>
                          <a:pt x="1419109" y="1892594"/>
                        </a:cubicBezTo>
                        <a:cubicBezTo>
                          <a:pt x="1151590" y="1898809"/>
                          <a:pt x="1063115" y="1894329"/>
                          <a:pt x="744688" y="1892594"/>
                        </a:cubicBezTo>
                        <a:cubicBezTo>
                          <a:pt x="263768" y="1910123"/>
                          <a:pt x="63647" y="1773446"/>
                          <a:pt x="0" y="1577155"/>
                        </a:cubicBezTo>
                        <a:cubicBezTo>
                          <a:pt x="-5" y="1519583"/>
                          <a:pt x="-1570" y="1462626"/>
                          <a:pt x="0" y="1422144"/>
                        </a:cubicBezTo>
                        <a:cubicBezTo>
                          <a:pt x="5665" y="1382735"/>
                          <a:pt x="-18473" y="1311898"/>
                          <a:pt x="0" y="1241899"/>
                        </a:cubicBezTo>
                        <a:cubicBezTo>
                          <a:pt x="1964" y="1180699"/>
                          <a:pt x="-14183" y="1136448"/>
                          <a:pt x="0" y="1049036"/>
                        </a:cubicBezTo>
                        <a:cubicBezTo>
                          <a:pt x="20887" y="970138"/>
                          <a:pt x="11084" y="923058"/>
                          <a:pt x="0" y="894025"/>
                        </a:cubicBezTo>
                        <a:cubicBezTo>
                          <a:pt x="-5588" y="876902"/>
                          <a:pt x="-18326" y="786943"/>
                          <a:pt x="0" y="713780"/>
                        </a:cubicBezTo>
                        <a:cubicBezTo>
                          <a:pt x="3633" y="637904"/>
                          <a:pt x="3818" y="607242"/>
                          <a:pt x="0" y="571386"/>
                        </a:cubicBezTo>
                        <a:cubicBezTo>
                          <a:pt x="-7769" y="549914"/>
                          <a:pt x="14344" y="416074"/>
                          <a:pt x="0" y="315438"/>
                        </a:cubicBezTo>
                        <a:close/>
                      </a:path>
                      <a:path w="8233587" h="1892594" fill="none" stroke="0" extrusionOk="0">
                        <a:moveTo>
                          <a:pt x="0" y="315438"/>
                        </a:moveTo>
                        <a:cubicBezTo>
                          <a:pt x="32959" y="148031"/>
                          <a:pt x="337798" y="-74013"/>
                          <a:pt x="744688" y="0"/>
                        </a:cubicBezTo>
                        <a:cubicBezTo>
                          <a:pt x="884423" y="2148"/>
                          <a:pt x="1007006" y="19073"/>
                          <a:pt x="1091533" y="0"/>
                        </a:cubicBezTo>
                        <a:cubicBezTo>
                          <a:pt x="1168139" y="-9488"/>
                          <a:pt x="1361245" y="-6423"/>
                          <a:pt x="1573262" y="0"/>
                        </a:cubicBezTo>
                        <a:cubicBezTo>
                          <a:pt x="1804162" y="41865"/>
                          <a:pt x="1989260" y="2159"/>
                          <a:pt x="2189876" y="0"/>
                        </a:cubicBezTo>
                        <a:cubicBezTo>
                          <a:pt x="2389542" y="-4538"/>
                          <a:pt x="2562701" y="11094"/>
                          <a:pt x="2671605" y="0"/>
                        </a:cubicBezTo>
                        <a:cubicBezTo>
                          <a:pt x="2772793" y="9680"/>
                          <a:pt x="2972232" y="-42720"/>
                          <a:pt x="3220777" y="0"/>
                        </a:cubicBezTo>
                        <a:cubicBezTo>
                          <a:pt x="3465302" y="13821"/>
                          <a:pt x="3528810" y="-5917"/>
                          <a:pt x="3635063" y="0"/>
                        </a:cubicBezTo>
                        <a:cubicBezTo>
                          <a:pt x="3748690" y="10127"/>
                          <a:pt x="3959973" y="-29841"/>
                          <a:pt x="4184235" y="0"/>
                        </a:cubicBezTo>
                        <a:cubicBezTo>
                          <a:pt x="4413765" y="-10558"/>
                          <a:pt x="4321357" y="462"/>
                          <a:pt x="4463638" y="0"/>
                        </a:cubicBezTo>
                        <a:cubicBezTo>
                          <a:pt x="4592126" y="2206"/>
                          <a:pt x="4622857" y="560"/>
                          <a:pt x="4743041" y="0"/>
                        </a:cubicBezTo>
                        <a:cubicBezTo>
                          <a:pt x="4965016" y="20240"/>
                          <a:pt x="5132847" y="-2905"/>
                          <a:pt x="5292212" y="0"/>
                        </a:cubicBezTo>
                        <a:cubicBezTo>
                          <a:pt x="5458725" y="-15775"/>
                          <a:pt x="5577851" y="-7635"/>
                          <a:pt x="5773942" y="0"/>
                        </a:cubicBezTo>
                        <a:cubicBezTo>
                          <a:pt x="5987157" y="-929"/>
                          <a:pt x="5974262" y="-2219"/>
                          <a:pt x="6053344" y="0"/>
                        </a:cubicBezTo>
                        <a:cubicBezTo>
                          <a:pt x="6157182" y="-5877"/>
                          <a:pt x="6437466" y="-15123"/>
                          <a:pt x="6602516" y="0"/>
                        </a:cubicBezTo>
                        <a:cubicBezTo>
                          <a:pt x="6774029" y="20725"/>
                          <a:pt x="6853958" y="7162"/>
                          <a:pt x="6949361" y="0"/>
                        </a:cubicBezTo>
                        <a:cubicBezTo>
                          <a:pt x="7025682" y="-2778"/>
                          <a:pt x="7245227" y="-6624"/>
                          <a:pt x="7488898" y="0"/>
                        </a:cubicBezTo>
                        <a:cubicBezTo>
                          <a:pt x="7929758" y="-59023"/>
                          <a:pt x="8198578" y="183691"/>
                          <a:pt x="8233587" y="315438"/>
                        </a:cubicBezTo>
                        <a:cubicBezTo>
                          <a:pt x="8237682" y="347934"/>
                          <a:pt x="8232814" y="420522"/>
                          <a:pt x="8233587" y="483066"/>
                        </a:cubicBezTo>
                        <a:cubicBezTo>
                          <a:pt x="8243350" y="553438"/>
                          <a:pt x="8232351" y="584859"/>
                          <a:pt x="8233587" y="675929"/>
                        </a:cubicBezTo>
                        <a:cubicBezTo>
                          <a:pt x="8231163" y="762478"/>
                          <a:pt x="8223579" y="783932"/>
                          <a:pt x="8233587" y="856174"/>
                        </a:cubicBezTo>
                        <a:cubicBezTo>
                          <a:pt x="8246089" y="919898"/>
                          <a:pt x="8221775" y="937407"/>
                          <a:pt x="8233587" y="1011185"/>
                        </a:cubicBezTo>
                        <a:cubicBezTo>
                          <a:pt x="8243719" y="1084493"/>
                          <a:pt x="8244143" y="1135582"/>
                          <a:pt x="8233587" y="1191430"/>
                        </a:cubicBezTo>
                        <a:cubicBezTo>
                          <a:pt x="8216060" y="1240256"/>
                          <a:pt x="8233247" y="1273170"/>
                          <a:pt x="8233587" y="1333824"/>
                        </a:cubicBezTo>
                        <a:cubicBezTo>
                          <a:pt x="8232454" y="1399075"/>
                          <a:pt x="8242039" y="1464226"/>
                          <a:pt x="8233587" y="1577155"/>
                        </a:cubicBezTo>
                        <a:cubicBezTo>
                          <a:pt x="8145769" y="1721757"/>
                          <a:pt x="7940237" y="1909934"/>
                          <a:pt x="7488898" y="1892594"/>
                        </a:cubicBezTo>
                        <a:cubicBezTo>
                          <a:pt x="7402714" y="1895345"/>
                          <a:pt x="7289295" y="1898059"/>
                          <a:pt x="7209495" y="1892594"/>
                        </a:cubicBezTo>
                        <a:cubicBezTo>
                          <a:pt x="7127264" y="1894757"/>
                          <a:pt x="6789607" y="1916445"/>
                          <a:pt x="6660324" y="1892594"/>
                        </a:cubicBezTo>
                        <a:cubicBezTo>
                          <a:pt x="6506496" y="1889582"/>
                          <a:pt x="6438554" y="1896329"/>
                          <a:pt x="6313479" y="1892594"/>
                        </a:cubicBezTo>
                        <a:cubicBezTo>
                          <a:pt x="6209829" y="1847964"/>
                          <a:pt x="5993960" y="1878920"/>
                          <a:pt x="5764307" y="1892594"/>
                        </a:cubicBezTo>
                        <a:cubicBezTo>
                          <a:pt x="5548788" y="1891967"/>
                          <a:pt x="5450856" y="1871899"/>
                          <a:pt x="5147694" y="1892594"/>
                        </a:cubicBezTo>
                        <a:cubicBezTo>
                          <a:pt x="4843548" y="1894887"/>
                          <a:pt x="4946545" y="1908714"/>
                          <a:pt x="4800848" y="1892594"/>
                        </a:cubicBezTo>
                        <a:cubicBezTo>
                          <a:pt x="4651189" y="1881629"/>
                          <a:pt x="4548780" y="1900848"/>
                          <a:pt x="4386562" y="1892594"/>
                        </a:cubicBezTo>
                        <a:cubicBezTo>
                          <a:pt x="4234360" y="1880710"/>
                          <a:pt x="4110375" y="1883888"/>
                          <a:pt x="4039716" y="1892594"/>
                        </a:cubicBezTo>
                        <a:cubicBezTo>
                          <a:pt x="3979114" y="1905810"/>
                          <a:pt x="3781627" y="1900380"/>
                          <a:pt x="3557987" y="1892594"/>
                        </a:cubicBezTo>
                        <a:cubicBezTo>
                          <a:pt x="3330451" y="1902529"/>
                          <a:pt x="3236029" y="1898329"/>
                          <a:pt x="2941374" y="1892594"/>
                        </a:cubicBezTo>
                        <a:cubicBezTo>
                          <a:pt x="2631079" y="1893988"/>
                          <a:pt x="2758534" y="1891791"/>
                          <a:pt x="2594528" y="1892594"/>
                        </a:cubicBezTo>
                        <a:cubicBezTo>
                          <a:pt x="2428238" y="1881240"/>
                          <a:pt x="2302012" y="1893882"/>
                          <a:pt x="2180242" y="1892594"/>
                        </a:cubicBezTo>
                        <a:cubicBezTo>
                          <a:pt x="2070425" y="1895794"/>
                          <a:pt x="1839486" y="1895055"/>
                          <a:pt x="1698512" y="1892594"/>
                        </a:cubicBezTo>
                        <a:cubicBezTo>
                          <a:pt x="1588018" y="1898810"/>
                          <a:pt x="1012025" y="1864628"/>
                          <a:pt x="744688" y="1892594"/>
                        </a:cubicBezTo>
                        <a:cubicBezTo>
                          <a:pt x="378184" y="1877120"/>
                          <a:pt x="93182" y="1741593"/>
                          <a:pt x="0" y="1577155"/>
                        </a:cubicBezTo>
                        <a:cubicBezTo>
                          <a:pt x="-4326" y="1491707"/>
                          <a:pt x="4746" y="1460639"/>
                          <a:pt x="0" y="1409527"/>
                        </a:cubicBezTo>
                        <a:cubicBezTo>
                          <a:pt x="-2686" y="1360202"/>
                          <a:pt x="11920" y="1288088"/>
                          <a:pt x="0" y="1254516"/>
                        </a:cubicBezTo>
                        <a:cubicBezTo>
                          <a:pt x="-6364" y="1220483"/>
                          <a:pt x="4467" y="1157928"/>
                          <a:pt x="0" y="1112122"/>
                        </a:cubicBezTo>
                        <a:cubicBezTo>
                          <a:pt x="5209" y="1075445"/>
                          <a:pt x="-6484" y="993030"/>
                          <a:pt x="0" y="931877"/>
                        </a:cubicBezTo>
                        <a:cubicBezTo>
                          <a:pt x="15620" y="858577"/>
                          <a:pt x="12112" y="823436"/>
                          <a:pt x="0" y="789483"/>
                        </a:cubicBezTo>
                        <a:cubicBezTo>
                          <a:pt x="-6929" y="749341"/>
                          <a:pt x="15819" y="687184"/>
                          <a:pt x="0" y="609238"/>
                        </a:cubicBezTo>
                        <a:cubicBezTo>
                          <a:pt x="-22286" y="546766"/>
                          <a:pt x="11109" y="429002"/>
                          <a:pt x="0" y="31543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15000"/>
              </a:lnSpc>
              <a:spcAft>
                <a:spcPts val="1000"/>
              </a:spcAft>
              <a:defRPr/>
            </a:pPr>
            <a:r>
              <a:rPr lang="en-US" sz="4800" dirty="0">
                <a:solidFill>
                  <a:srgbClr val="C71A29"/>
                </a:solidFill>
                <a:latin typeface="Cambria" panose="02040503050406030204" pitchFamily="18" charset="0"/>
                <a:ea typeface="Cambria" panose="02040503050406030204" pitchFamily="18" charset="0"/>
                <a:cs typeface="Calibri" panose="020F0502020204030204" pitchFamily="34" charset="0"/>
              </a:rPr>
              <a:t>Con </a:t>
            </a:r>
            <a:r>
              <a:rPr lang="en-US" sz="4800" dirty="0" err="1">
                <a:solidFill>
                  <a:srgbClr val="C71A29"/>
                </a:solidFill>
                <a:latin typeface="Cambria" panose="02040503050406030204" pitchFamily="18" charset="0"/>
                <a:ea typeface="Cambria" panose="02040503050406030204" pitchFamily="18" charset="0"/>
                <a:cs typeface="Calibri" panose="020F0502020204030204" pitchFamily="34" charset="0"/>
              </a:rPr>
              <a:t>có</a:t>
            </a:r>
            <a:r>
              <a:rPr lang="en-US" sz="48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srgbClr val="C71A29"/>
                </a:solidFill>
                <a:latin typeface="Cambria" panose="02040503050406030204" pitchFamily="18" charset="0"/>
                <a:ea typeface="Cambria" panose="02040503050406030204" pitchFamily="18" charset="0"/>
                <a:cs typeface="Calibri" panose="020F0502020204030204" pitchFamily="34" charset="0"/>
              </a:rPr>
              <a:t>cảm</a:t>
            </a:r>
            <a:r>
              <a:rPr lang="en-US" sz="48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srgbClr val="C71A29"/>
                </a:solidFill>
                <a:latin typeface="Cambria" panose="02040503050406030204" pitchFamily="18" charset="0"/>
                <a:ea typeface="Cambria" panose="02040503050406030204" pitchFamily="18" charset="0"/>
                <a:cs typeface="Calibri" panose="020F0502020204030204" pitchFamily="34" charset="0"/>
              </a:rPr>
              <a:t>xúc</a:t>
            </a:r>
            <a:r>
              <a:rPr lang="en-US" sz="48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srgbClr val="C71A29"/>
                </a:solidFill>
                <a:latin typeface="Cambria" panose="02040503050406030204" pitchFamily="18" charset="0"/>
                <a:ea typeface="Cambria" panose="02040503050406030204" pitchFamily="18" charset="0"/>
                <a:cs typeface="Calibri" panose="020F0502020204030204" pitchFamily="34" charset="0"/>
              </a:rPr>
              <a:t>gì</a:t>
            </a:r>
            <a:r>
              <a:rPr lang="en-US" sz="48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srgbClr val="C71A29"/>
                </a:solidFill>
                <a:latin typeface="Cambria" panose="02040503050406030204" pitchFamily="18" charset="0"/>
                <a:ea typeface="Cambria" panose="02040503050406030204" pitchFamily="18" charset="0"/>
                <a:cs typeface="Calibri" panose="020F0502020204030204" pitchFamily="34" charset="0"/>
              </a:rPr>
              <a:t>sau</a:t>
            </a:r>
            <a:r>
              <a:rPr lang="en-US" sz="48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srgbClr val="C71A29"/>
                </a:solidFill>
                <a:latin typeface="Cambria" panose="02040503050406030204" pitchFamily="18" charset="0"/>
                <a:ea typeface="Cambria" panose="02040503050406030204" pitchFamily="18" charset="0"/>
                <a:cs typeface="Calibri" panose="020F0502020204030204" pitchFamily="34" charset="0"/>
              </a:rPr>
              <a:t>bài</a:t>
            </a:r>
            <a:r>
              <a:rPr lang="en-US" sz="48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srgbClr val="C71A29"/>
                </a:solidFill>
                <a:latin typeface="Cambria" panose="02040503050406030204" pitchFamily="18" charset="0"/>
                <a:ea typeface="Cambria" panose="02040503050406030204" pitchFamily="18" charset="0"/>
                <a:cs typeface="Calibri" panose="020F0502020204030204" pitchFamily="34" charset="0"/>
              </a:rPr>
              <a:t>học</a:t>
            </a:r>
            <a:r>
              <a:rPr lang="en-US" sz="48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srgbClr val="C71A29"/>
                </a:solidFill>
                <a:latin typeface="Cambria" panose="02040503050406030204" pitchFamily="18" charset="0"/>
                <a:ea typeface="Cambria" panose="02040503050406030204" pitchFamily="18" charset="0"/>
                <a:cs typeface="Calibri" panose="020F0502020204030204" pitchFamily="34" charset="0"/>
              </a:rPr>
              <a:t>hôm</a:t>
            </a:r>
            <a:r>
              <a:rPr lang="en-US" sz="4800" dirty="0">
                <a:solidFill>
                  <a:srgbClr val="C71A29"/>
                </a:solidFill>
                <a:latin typeface="Cambria" panose="02040503050406030204" pitchFamily="18" charset="0"/>
                <a:ea typeface="Cambria" panose="02040503050406030204" pitchFamily="18" charset="0"/>
                <a:cs typeface="Calibri" panose="020F0502020204030204" pitchFamily="34" charset="0"/>
              </a:rPr>
              <a:t> nay?</a:t>
            </a:r>
            <a:endParaRPr kumimoji="0" lang="en-US" sz="4800" b="0" i="0" u="none" strike="noStrike" kern="1200" cap="none" spc="0" normalizeH="0" baseline="0" noProof="0" dirty="0">
              <a:ln>
                <a:noFill/>
              </a:ln>
              <a:solidFill>
                <a:srgbClr val="C71A2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B402E033-3C1C-C4F1-CECA-79D52DF67AC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48455"/>
            <a:ext cx="3293128" cy="4709545"/>
          </a:xfrm>
          <a:prstGeom prst="rect">
            <a:avLst/>
          </a:prstGeom>
        </p:spPr>
      </p:pic>
    </p:spTree>
    <p:extLst>
      <p:ext uri="{BB962C8B-B14F-4D97-AF65-F5344CB8AC3E}">
        <p14:creationId xmlns:p14="http://schemas.microsoft.com/office/powerpoint/2010/main" val="416481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52"/>
        <p:cNvGrpSpPr/>
        <p:nvPr/>
      </p:nvGrpSpPr>
      <p:grpSpPr>
        <a:xfrm>
          <a:off x="0" y="0"/>
          <a:ext cx="0" cy="0"/>
          <a:chOff x="0" y="0"/>
          <a:chExt cx="0" cy="0"/>
        </a:xfrm>
      </p:grpSpPr>
      <p:grpSp>
        <p:nvGrpSpPr>
          <p:cNvPr id="26" name="Google Shape;346;p6">
            <a:extLst>
              <a:ext uri="{FF2B5EF4-FFF2-40B4-BE49-F238E27FC236}">
                <a16:creationId xmlns:a16="http://schemas.microsoft.com/office/drawing/2014/main" id="{D1BB3ECD-6AA1-425C-AC89-ADC847D9DFF4}"/>
              </a:ext>
            </a:extLst>
          </p:cNvPr>
          <p:cNvGrpSpPr/>
          <p:nvPr/>
        </p:nvGrpSpPr>
        <p:grpSpPr>
          <a:xfrm rot="5400000">
            <a:off x="10635973" y="6014152"/>
            <a:ext cx="729808" cy="941461"/>
            <a:chOff x="8495548" y="1440711"/>
            <a:chExt cx="547356" cy="706096"/>
          </a:xfrm>
        </p:grpSpPr>
        <p:sp>
          <p:nvSpPr>
            <p:cNvPr id="27" name="Google Shape;347;p6">
              <a:extLst>
                <a:ext uri="{FF2B5EF4-FFF2-40B4-BE49-F238E27FC236}">
                  <a16:creationId xmlns:a16="http://schemas.microsoft.com/office/drawing/2014/main" id="{131204B0-F4DA-4162-98CE-4E1FF8F047F8}"/>
                </a:ext>
              </a:extLst>
            </p:cNvPr>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348;p6">
              <a:extLst>
                <a:ext uri="{FF2B5EF4-FFF2-40B4-BE49-F238E27FC236}">
                  <a16:creationId xmlns:a16="http://schemas.microsoft.com/office/drawing/2014/main" id="{D98F6016-E956-47C2-8B28-89DD452E91B2}"/>
                </a:ext>
              </a:extLst>
            </p:cNvPr>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349;p6">
              <a:extLst>
                <a:ext uri="{FF2B5EF4-FFF2-40B4-BE49-F238E27FC236}">
                  <a16:creationId xmlns:a16="http://schemas.microsoft.com/office/drawing/2014/main" id="{6E113818-121E-47A8-B230-CF0DA9E5D01F}"/>
                </a:ext>
              </a:extLst>
            </p:cNvPr>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350;p6">
              <a:extLst>
                <a:ext uri="{FF2B5EF4-FFF2-40B4-BE49-F238E27FC236}">
                  <a16:creationId xmlns:a16="http://schemas.microsoft.com/office/drawing/2014/main" id="{F0FDA14E-3918-4BDC-8DCA-F439FDBE853C}"/>
                </a:ext>
              </a:extLst>
            </p:cNvPr>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351;p6">
              <a:extLst>
                <a:ext uri="{FF2B5EF4-FFF2-40B4-BE49-F238E27FC236}">
                  <a16:creationId xmlns:a16="http://schemas.microsoft.com/office/drawing/2014/main" id="{20F14B7E-9644-440A-AC94-7E74B888BEB9}"/>
                </a:ext>
              </a:extLst>
            </p:cNvPr>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352;p6">
              <a:extLst>
                <a:ext uri="{FF2B5EF4-FFF2-40B4-BE49-F238E27FC236}">
                  <a16:creationId xmlns:a16="http://schemas.microsoft.com/office/drawing/2014/main" id="{67881B1E-BE47-4C6A-A4FC-5F01FC06FFF0}"/>
                </a:ext>
              </a:extLst>
            </p:cNvPr>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353;p6">
              <a:extLst>
                <a:ext uri="{FF2B5EF4-FFF2-40B4-BE49-F238E27FC236}">
                  <a16:creationId xmlns:a16="http://schemas.microsoft.com/office/drawing/2014/main" id="{82E1717F-ACC2-447A-951D-F7C836AE6A1D}"/>
                </a:ext>
              </a:extLst>
            </p:cNvPr>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354;p6">
              <a:extLst>
                <a:ext uri="{FF2B5EF4-FFF2-40B4-BE49-F238E27FC236}">
                  <a16:creationId xmlns:a16="http://schemas.microsoft.com/office/drawing/2014/main" id="{1EC271FA-7C3F-4E13-8583-8CC436EB0113}"/>
                </a:ext>
              </a:extLst>
            </p:cNvPr>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55;p6">
              <a:extLst>
                <a:ext uri="{FF2B5EF4-FFF2-40B4-BE49-F238E27FC236}">
                  <a16:creationId xmlns:a16="http://schemas.microsoft.com/office/drawing/2014/main" id="{E7C3F9EB-8E1F-4C19-B372-43EDB395F06C}"/>
                </a:ext>
              </a:extLst>
            </p:cNvPr>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356;p6">
              <a:extLst>
                <a:ext uri="{FF2B5EF4-FFF2-40B4-BE49-F238E27FC236}">
                  <a16:creationId xmlns:a16="http://schemas.microsoft.com/office/drawing/2014/main" id="{6A16250E-6C3D-40D6-B56F-CF7A681069CB}"/>
                </a:ext>
              </a:extLst>
            </p:cNvPr>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357;p6">
              <a:extLst>
                <a:ext uri="{FF2B5EF4-FFF2-40B4-BE49-F238E27FC236}">
                  <a16:creationId xmlns:a16="http://schemas.microsoft.com/office/drawing/2014/main" id="{9F089265-DCC1-40EB-BE9D-944A43627DFF}"/>
                </a:ext>
              </a:extLst>
            </p:cNvPr>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9" name="TextBox 38">
            <a:extLst>
              <a:ext uri="{FF2B5EF4-FFF2-40B4-BE49-F238E27FC236}">
                <a16:creationId xmlns:a16="http://schemas.microsoft.com/office/drawing/2014/main" id="{4CA47992-A885-4C8F-A507-3BAC4FF45D4F}"/>
              </a:ext>
            </a:extLst>
          </p:cNvPr>
          <p:cNvSpPr txBox="1"/>
          <p:nvPr/>
        </p:nvSpPr>
        <p:spPr>
          <a:xfrm>
            <a:off x="1343628" y="2342463"/>
            <a:ext cx="9692672" cy="1353063"/>
          </a:xfrm>
          <a:prstGeom prst="rect">
            <a:avLst/>
          </a:prstGeom>
          <a:solidFill>
            <a:schemeClr val="accent2"/>
          </a:solidFill>
        </p:spPr>
        <p:txBody>
          <a:bodyPr wrap="square" rtlCol="0">
            <a:spAutoFit/>
          </a:bodyPr>
          <a:lstStyle/>
          <a:p>
            <a:pPr algn="ctr" defTabSz="1219170">
              <a:lnSpc>
                <a:spcPct val="96000"/>
              </a:lnSpc>
              <a:buClr>
                <a:srgbClr val="000000"/>
              </a:buClr>
            </a:pPr>
            <a:r>
              <a:rPr lang="en-US" sz="4267" b="1" kern="0" spc="-133" dirty="0" err="1">
                <a:solidFill>
                  <a:srgbClr val="000000"/>
                </a:solidFill>
                <a:latin typeface="Times New Roman" panose="02020603050405020304" pitchFamily="18" charset="0"/>
                <a:cs typeface="Times New Roman" panose="02020603050405020304" pitchFamily="18" charset="0"/>
                <a:sym typeface="Arial"/>
              </a:rPr>
              <a:t>Về</a:t>
            </a:r>
            <a:r>
              <a:rPr lang="en-US" sz="4267" b="1" kern="0" spc="-133" dirty="0">
                <a:solidFill>
                  <a:srgbClr val="000000"/>
                </a:solidFill>
                <a:latin typeface="Times New Roman" panose="02020603050405020304" pitchFamily="18" charset="0"/>
                <a:cs typeface="Times New Roman" panose="02020603050405020304" pitchFamily="18" charset="0"/>
                <a:sym typeface="Arial"/>
              </a:rPr>
              <a:t> </a:t>
            </a:r>
            <a:r>
              <a:rPr lang="en-US" sz="4267" b="1" kern="0" spc="-133" dirty="0" err="1">
                <a:solidFill>
                  <a:srgbClr val="000000"/>
                </a:solidFill>
                <a:latin typeface="Times New Roman" panose="02020603050405020304" pitchFamily="18" charset="0"/>
                <a:cs typeface="Times New Roman" panose="02020603050405020304" pitchFamily="18" charset="0"/>
                <a:sym typeface="Arial"/>
              </a:rPr>
              <a:t>nhà</a:t>
            </a:r>
            <a:r>
              <a:rPr lang="en-US" sz="4267" b="1"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tìm</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hiểu</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đặc</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điểm</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tự</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nhiên</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của</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châu</a:t>
            </a:r>
            <a:r>
              <a:rPr lang="en-US" sz="4267" kern="0" spc="-133" dirty="0">
                <a:solidFill>
                  <a:srgbClr val="000000"/>
                </a:solidFill>
                <a:latin typeface="Times New Roman" panose="02020603050405020304" pitchFamily="18" charset="0"/>
                <a:cs typeface="Times New Roman" panose="02020603050405020304" pitchFamily="18" charset="0"/>
                <a:sym typeface="Arial"/>
              </a:rPr>
              <a:t> Á,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châu</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Âu</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và</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lựa</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chọn</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cách</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trình</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bày</a:t>
            </a:r>
            <a:endParaRPr lang="en-US" sz="4267" b="1" i="1" kern="0" spc="-133" dirty="0">
              <a:solidFill>
                <a:srgbClr val="000000"/>
              </a:solidFill>
              <a:latin typeface="Times New Roman" panose="02020603050405020304" pitchFamily="18" charset="0"/>
              <a:cs typeface="Times New Roman" panose="02020603050405020304" pitchFamily="18" charset="0"/>
              <a:sym typeface="Arial"/>
            </a:endParaRPr>
          </a:p>
        </p:txBody>
      </p:sp>
      <p:pic>
        <p:nvPicPr>
          <p:cNvPr id="38" name="图片 3">
            <a:extLst>
              <a:ext uri="{FF2B5EF4-FFF2-40B4-BE49-F238E27FC236}">
                <a16:creationId xmlns:a16="http://schemas.microsoft.com/office/drawing/2014/main" id="{6C1B03F4-B2F0-4620-8BF4-12F86CEBFC51}"/>
              </a:ext>
            </a:extLst>
          </p:cNvPr>
          <p:cNvPicPr>
            <a:picLocks noChangeAspect="1"/>
          </p:cNvPicPr>
          <p:nvPr/>
        </p:nvPicPr>
        <p:blipFill rotWithShape="1">
          <a:blip r:embed="rId3">
            <a:clrChange>
              <a:clrFrom>
                <a:srgbClr val="FFFFFF"/>
              </a:clrFrom>
              <a:clrTo>
                <a:srgbClr val="FFFFFF">
                  <a:alpha val="0"/>
                </a:srgbClr>
              </a:clrTo>
            </a:clrChange>
          </a:blip>
          <a:srcRect r="41098"/>
          <a:stretch/>
        </p:blipFill>
        <p:spPr>
          <a:xfrm>
            <a:off x="10280597" y="635482"/>
            <a:ext cx="1191015" cy="1822093"/>
          </a:xfrm>
          <a:prstGeom prst="rect">
            <a:avLst/>
          </a:prstGeom>
        </p:spPr>
      </p:pic>
      <p:pic>
        <p:nvPicPr>
          <p:cNvPr id="40" name="图片 13">
            <a:extLst>
              <a:ext uri="{FF2B5EF4-FFF2-40B4-BE49-F238E27FC236}">
                <a16:creationId xmlns:a16="http://schemas.microsoft.com/office/drawing/2014/main" id="{3A5331B9-9629-4A55-9613-98AA2F1A61B4}"/>
              </a:ext>
            </a:extLst>
          </p:cNvPr>
          <p:cNvPicPr>
            <a:picLocks noChangeAspect="1"/>
          </p:cNvPicPr>
          <p:nvPr/>
        </p:nvPicPr>
        <p:blipFill rotWithShape="1">
          <a:blip r:embed="rId3">
            <a:clrChange>
              <a:clrFrom>
                <a:srgbClr val="FFFFFF"/>
              </a:clrFrom>
              <a:clrTo>
                <a:srgbClr val="FFFFFF">
                  <a:alpha val="0"/>
                </a:srgbClr>
              </a:clrTo>
            </a:clrChange>
          </a:blip>
          <a:srcRect r="-1835"/>
          <a:stretch/>
        </p:blipFill>
        <p:spPr>
          <a:xfrm>
            <a:off x="614511" y="250789"/>
            <a:ext cx="2059123" cy="1822092"/>
          </a:xfrm>
          <a:prstGeom prst="rect">
            <a:avLst/>
          </a:prstGeom>
        </p:spPr>
      </p:pic>
      <p:pic>
        <p:nvPicPr>
          <p:cNvPr id="41" name="图片 17">
            <a:extLst>
              <a:ext uri="{FF2B5EF4-FFF2-40B4-BE49-F238E27FC236}">
                <a16:creationId xmlns:a16="http://schemas.microsoft.com/office/drawing/2014/main" id="{74C74227-C0BC-4C8F-8AE2-2FC676A3DE17}"/>
              </a:ext>
            </a:extLst>
          </p:cNvPr>
          <p:cNvPicPr>
            <a:picLocks noChangeAspect="1"/>
          </p:cNvPicPr>
          <p:nvPr/>
        </p:nvPicPr>
        <p:blipFill rotWithShape="1">
          <a:blip r:embed="rId3">
            <a:clrChange>
              <a:clrFrom>
                <a:srgbClr val="FFFFFF"/>
              </a:clrFrom>
              <a:clrTo>
                <a:srgbClr val="FFFFFF">
                  <a:alpha val="0"/>
                </a:srgbClr>
              </a:clrTo>
            </a:clrChange>
          </a:blip>
          <a:srcRect r="-1835"/>
          <a:stretch/>
        </p:blipFill>
        <p:spPr>
          <a:xfrm rot="21029057">
            <a:off x="1469350" y="5053762"/>
            <a:ext cx="1280941" cy="1133489"/>
          </a:xfrm>
          <a:prstGeom prst="rect">
            <a:avLst/>
          </a:prstGeom>
        </p:spPr>
      </p:pic>
      <p:pic>
        <p:nvPicPr>
          <p:cNvPr id="44" name="图片 18">
            <a:extLst>
              <a:ext uri="{FF2B5EF4-FFF2-40B4-BE49-F238E27FC236}">
                <a16:creationId xmlns:a16="http://schemas.microsoft.com/office/drawing/2014/main" id="{CEE618EB-D268-4508-AC4F-E50BBBE1F647}"/>
              </a:ext>
            </a:extLst>
          </p:cNvPr>
          <p:cNvPicPr>
            <a:picLocks noChangeAspect="1"/>
          </p:cNvPicPr>
          <p:nvPr/>
        </p:nvPicPr>
        <p:blipFill rotWithShape="1">
          <a:blip r:embed="rId3">
            <a:clrChange>
              <a:clrFrom>
                <a:srgbClr val="FFFFFF"/>
              </a:clrFrom>
              <a:clrTo>
                <a:srgbClr val="FFFFFF">
                  <a:alpha val="0"/>
                </a:srgbClr>
              </a:clrTo>
            </a:clrChange>
          </a:blip>
          <a:srcRect r="41098"/>
          <a:stretch/>
        </p:blipFill>
        <p:spPr>
          <a:xfrm rot="20044753">
            <a:off x="9668231" y="4647965"/>
            <a:ext cx="718675" cy="1099475"/>
          </a:xfrm>
          <a:prstGeom prst="rect">
            <a:avLst/>
          </a:prstGeom>
        </p:spPr>
      </p:pic>
      <p:pic>
        <p:nvPicPr>
          <p:cNvPr id="3" name="Picture 2">
            <a:extLst>
              <a:ext uri="{FF2B5EF4-FFF2-40B4-BE49-F238E27FC236}">
                <a16:creationId xmlns:a16="http://schemas.microsoft.com/office/drawing/2014/main" id="{8DB91967-A70F-D776-8A45-3DA495F68CA3}"/>
              </a:ext>
            </a:extLst>
          </p:cNvPr>
          <p:cNvPicPr>
            <a:picLocks noChangeAspect="1"/>
          </p:cNvPicPr>
          <p:nvPr/>
        </p:nvPicPr>
        <p:blipFill>
          <a:blip r:embed="rId4"/>
          <a:stretch>
            <a:fillRect/>
          </a:stretch>
        </p:blipFill>
        <p:spPr>
          <a:xfrm>
            <a:off x="4640424" y="0"/>
            <a:ext cx="3596952" cy="1713124"/>
          </a:xfrm>
          <a:prstGeom prst="rect">
            <a:avLst/>
          </a:prstGeom>
        </p:spPr>
      </p:pic>
    </p:spTree>
    <p:extLst>
      <p:ext uri="{BB962C8B-B14F-4D97-AF65-F5344CB8AC3E}">
        <p14:creationId xmlns:p14="http://schemas.microsoft.com/office/powerpoint/2010/main" val="29964362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left)">
                                          <p:cBhvr>
                                            <p:cTn id="11" dur="500"/>
                                            <p:tgtEl>
                                              <p:spTgt spid="39"/>
                                            </p:tgtEl>
                                          </p:cBhvr>
                                        </p:animEffect>
                                      </p:childTnLst>
                                    </p:cTn>
                                  </p:par>
                                  <p:par>
                                    <p:cTn id="12" presetID="2" presetClass="entr" presetSubtype="9" fill="hold" nodeType="withEffect" p14:presetBounceEnd="20000">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14:bounceEnd="20000">
                                          <p:cBhvr additive="base">
                                            <p:cTn id="14" dur="1500" fill="hold"/>
                                            <p:tgtEl>
                                              <p:spTgt spid="38"/>
                                            </p:tgtEl>
                                            <p:attrNameLst>
                                              <p:attrName>ppt_x</p:attrName>
                                            </p:attrNameLst>
                                          </p:cBhvr>
                                          <p:tavLst>
                                            <p:tav tm="0">
                                              <p:val>
                                                <p:strVal val="0-#ppt_w/2"/>
                                              </p:val>
                                            </p:tav>
                                            <p:tav tm="100000">
                                              <p:val>
                                                <p:strVal val="#ppt_x"/>
                                              </p:val>
                                            </p:tav>
                                          </p:tavLst>
                                        </p:anim>
                                        <p:anim calcmode="lin" valueType="num" p14:bounceEnd="20000">
                                          <p:cBhvr additive="base">
                                            <p:cTn id="15" dur="1500" fill="hold"/>
                                            <p:tgtEl>
                                              <p:spTgt spid="38"/>
                                            </p:tgtEl>
                                            <p:attrNameLst>
                                              <p:attrName>ppt_y</p:attrName>
                                            </p:attrNameLst>
                                          </p:cBhvr>
                                          <p:tavLst>
                                            <p:tav tm="0">
                                              <p:val>
                                                <p:strVal val="0-#ppt_h/2"/>
                                              </p:val>
                                            </p:tav>
                                            <p:tav tm="100000">
                                              <p:val>
                                                <p:strVal val="#ppt_y"/>
                                              </p:val>
                                            </p:tav>
                                          </p:tavLst>
                                        </p:anim>
                                      </p:childTnLst>
                                    </p:cTn>
                                  </p:par>
                                  <p:par>
                                    <p:cTn id="16" presetID="2" presetClass="entr" presetSubtype="9" fill="hold" nodeType="withEffect" p14:presetBounceEnd="20000">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14:bounceEnd="20000">
                                          <p:cBhvr additive="base">
                                            <p:cTn id="18" dur="1500" fill="hold"/>
                                            <p:tgtEl>
                                              <p:spTgt spid="40"/>
                                            </p:tgtEl>
                                            <p:attrNameLst>
                                              <p:attrName>ppt_x</p:attrName>
                                            </p:attrNameLst>
                                          </p:cBhvr>
                                          <p:tavLst>
                                            <p:tav tm="0">
                                              <p:val>
                                                <p:strVal val="0-#ppt_w/2"/>
                                              </p:val>
                                            </p:tav>
                                            <p:tav tm="100000">
                                              <p:val>
                                                <p:strVal val="#ppt_x"/>
                                              </p:val>
                                            </p:tav>
                                          </p:tavLst>
                                        </p:anim>
                                        <p:anim calcmode="lin" valueType="num" p14:bounceEnd="20000">
                                          <p:cBhvr additive="base">
                                            <p:cTn id="19" dur="1500" fill="hold"/>
                                            <p:tgtEl>
                                              <p:spTgt spid="40"/>
                                            </p:tgtEl>
                                            <p:attrNameLst>
                                              <p:attrName>ppt_y</p:attrName>
                                            </p:attrNameLst>
                                          </p:cBhvr>
                                          <p:tavLst>
                                            <p:tav tm="0">
                                              <p:val>
                                                <p:strVal val="0-#ppt_h/2"/>
                                              </p:val>
                                            </p:tav>
                                            <p:tav tm="100000">
                                              <p:val>
                                                <p:strVal val="#ppt_y"/>
                                              </p:val>
                                            </p:tav>
                                          </p:tavLst>
                                        </p:anim>
                                      </p:childTnLst>
                                    </p:cTn>
                                  </p:par>
                                  <p:par>
                                    <p:cTn id="20" presetID="2" presetClass="entr" presetSubtype="9" fill="hold" nodeType="withEffect" p14:presetBounceEnd="20000">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14:bounceEnd="20000">
                                          <p:cBhvr additive="base">
                                            <p:cTn id="22" dur="1500" fill="hold"/>
                                            <p:tgtEl>
                                              <p:spTgt spid="41"/>
                                            </p:tgtEl>
                                            <p:attrNameLst>
                                              <p:attrName>ppt_x</p:attrName>
                                            </p:attrNameLst>
                                          </p:cBhvr>
                                          <p:tavLst>
                                            <p:tav tm="0">
                                              <p:val>
                                                <p:strVal val="0-#ppt_w/2"/>
                                              </p:val>
                                            </p:tav>
                                            <p:tav tm="100000">
                                              <p:val>
                                                <p:strVal val="#ppt_x"/>
                                              </p:val>
                                            </p:tav>
                                          </p:tavLst>
                                        </p:anim>
                                        <p:anim calcmode="lin" valueType="num" p14:bounceEnd="20000">
                                          <p:cBhvr additive="base">
                                            <p:cTn id="23" dur="1500" fill="hold"/>
                                            <p:tgtEl>
                                              <p:spTgt spid="41"/>
                                            </p:tgtEl>
                                            <p:attrNameLst>
                                              <p:attrName>ppt_y</p:attrName>
                                            </p:attrNameLst>
                                          </p:cBhvr>
                                          <p:tavLst>
                                            <p:tav tm="0">
                                              <p:val>
                                                <p:strVal val="0-#ppt_h/2"/>
                                              </p:val>
                                            </p:tav>
                                            <p:tav tm="100000">
                                              <p:val>
                                                <p:strVal val="#ppt_y"/>
                                              </p:val>
                                            </p:tav>
                                          </p:tavLst>
                                        </p:anim>
                                      </p:childTnLst>
                                    </p:cTn>
                                  </p:par>
                                  <p:par>
                                    <p:cTn id="24" presetID="2" presetClass="entr" presetSubtype="9" fill="hold" nodeType="withEffect" p14:presetBounceEnd="20000">
                                      <p:stCondLst>
                                        <p:cond delay="0"/>
                                      </p:stCondLst>
                                      <p:childTnLst>
                                        <p:set>
                                          <p:cBhvr>
                                            <p:cTn id="25" dur="1" fill="hold">
                                              <p:stCondLst>
                                                <p:cond delay="0"/>
                                              </p:stCondLst>
                                            </p:cTn>
                                            <p:tgtEl>
                                              <p:spTgt spid="44"/>
                                            </p:tgtEl>
                                            <p:attrNameLst>
                                              <p:attrName>style.visibility</p:attrName>
                                            </p:attrNameLst>
                                          </p:cBhvr>
                                          <p:to>
                                            <p:strVal val="visible"/>
                                          </p:to>
                                        </p:set>
                                        <p:anim calcmode="lin" valueType="num" p14:bounceEnd="20000">
                                          <p:cBhvr additive="base">
                                            <p:cTn id="26" dur="1500" fill="hold"/>
                                            <p:tgtEl>
                                              <p:spTgt spid="44"/>
                                            </p:tgtEl>
                                            <p:attrNameLst>
                                              <p:attrName>ppt_x</p:attrName>
                                            </p:attrNameLst>
                                          </p:cBhvr>
                                          <p:tavLst>
                                            <p:tav tm="0">
                                              <p:val>
                                                <p:strVal val="0-#ppt_w/2"/>
                                              </p:val>
                                            </p:tav>
                                            <p:tav tm="100000">
                                              <p:val>
                                                <p:strVal val="#ppt_x"/>
                                              </p:val>
                                            </p:tav>
                                          </p:tavLst>
                                        </p:anim>
                                        <p:anim calcmode="lin" valueType="num" p14:bounceEnd="20000">
                                          <p:cBhvr additive="base">
                                            <p:cTn id="27" dur="1500" fill="hold"/>
                                            <p:tgtEl>
                                              <p:spTgt spid="4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290">
                                              <p:stCondLst>
                                                <p:cond delay="0"/>
                                              </p:stCondLst>
                                            </p:cTn>
                                            <p:tgtEl>
                                              <p:spTgt spid="12"/>
                                            </p:tgtEl>
                                          </p:cBhvr>
                                        </p:animEffect>
                                        <p:anim calcmode="lin" valueType="num">
                                          <p:cBhvr>
                                            <p:cTn id="12"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17" dur="13">
                                              <p:stCondLst>
                                                <p:cond delay="325"/>
                                              </p:stCondLst>
                                            </p:cTn>
                                            <p:tgtEl>
                                              <p:spTgt spid="12"/>
                                            </p:tgtEl>
                                          </p:cBhvr>
                                          <p:to x="100000" y="60000"/>
                                        </p:animScale>
                                        <p:animScale>
                                          <p:cBhvr>
                                            <p:cTn id="18" dur="83" decel="50000">
                                              <p:stCondLst>
                                                <p:cond delay="338"/>
                                              </p:stCondLst>
                                            </p:cTn>
                                            <p:tgtEl>
                                              <p:spTgt spid="12"/>
                                            </p:tgtEl>
                                          </p:cBhvr>
                                          <p:to x="100000" y="100000"/>
                                        </p:animScale>
                                        <p:animScale>
                                          <p:cBhvr>
                                            <p:cTn id="19" dur="13">
                                              <p:stCondLst>
                                                <p:cond delay="656"/>
                                              </p:stCondLst>
                                            </p:cTn>
                                            <p:tgtEl>
                                              <p:spTgt spid="12"/>
                                            </p:tgtEl>
                                          </p:cBhvr>
                                          <p:to x="100000" y="80000"/>
                                        </p:animScale>
                                        <p:animScale>
                                          <p:cBhvr>
                                            <p:cTn id="20" dur="83" decel="50000">
                                              <p:stCondLst>
                                                <p:cond delay="669"/>
                                              </p:stCondLst>
                                            </p:cTn>
                                            <p:tgtEl>
                                              <p:spTgt spid="12"/>
                                            </p:tgtEl>
                                          </p:cBhvr>
                                          <p:to x="100000" y="100000"/>
                                        </p:animScale>
                                        <p:animScale>
                                          <p:cBhvr>
                                            <p:cTn id="21" dur="13">
                                              <p:stCondLst>
                                                <p:cond delay="821"/>
                                              </p:stCondLst>
                                            </p:cTn>
                                            <p:tgtEl>
                                              <p:spTgt spid="12"/>
                                            </p:tgtEl>
                                          </p:cBhvr>
                                          <p:to x="100000" y="90000"/>
                                        </p:animScale>
                                        <p:animScale>
                                          <p:cBhvr>
                                            <p:cTn id="22" dur="83" decel="50000">
                                              <p:stCondLst>
                                                <p:cond delay="834"/>
                                              </p:stCondLst>
                                            </p:cTn>
                                            <p:tgtEl>
                                              <p:spTgt spid="12"/>
                                            </p:tgtEl>
                                          </p:cBhvr>
                                          <p:to x="100000" y="100000"/>
                                        </p:animScale>
                                        <p:animScale>
                                          <p:cBhvr>
                                            <p:cTn id="23" dur="13">
                                              <p:stCondLst>
                                                <p:cond delay="904"/>
                                              </p:stCondLst>
                                            </p:cTn>
                                            <p:tgtEl>
                                              <p:spTgt spid="12"/>
                                            </p:tgtEl>
                                          </p:cBhvr>
                                          <p:to x="100000" y="95000"/>
                                        </p:animScale>
                                        <p:animScale>
                                          <p:cBhvr>
                                            <p:cTn id="24" dur="83" decel="50000">
                                              <p:stCondLst>
                                                <p:cond delay="917"/>
                                              </p:stCondLst>
                                            </p:cTn>
                                            <p:tgtEl>
                                              <p:spTgt spid="12"/>
                                            </p:tgtEl>
                                          </p:cBhvr>
                                          <p:to x="100000" y="100000"/>
                                        </p:animScale>
                                      </p:childTnLst>
                                    </p:cTn>
                                  </p:par>
                                </p:childTnLst>
                              </p:cTn>
                            </p:par>
                            <p:par>
                              <p:cTn id="25" fill="hold">
                                <p:stCondLst>
                                  <p:cond delay="1500"/>
                                </p:stCondLst>
                                <p:childTnLst>
                                  <p:par>
                                    <p:cTn id="26" presetID="26"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8">
                                              <p:stCondLst>
                                                <p:cond delay="0"/>
                                              </p:stCondLst>
                                            </p:cTn>
                                            <p:tgtEl>
                                              <p:spTgt spid="19"/>
                                            </p:tgtEl>
                                          </p:cBhvr>
                                        </p:animEffect>
                                        <p:anim calcmode="lin" valueType="num">
                                          <p:cBhvr>
                                            <p:cTn id="29" dur="18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0" dur="66"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1" dur="66" tmFilter="0, 0; 0.125,0.2665; 0.25,0.4; 0.375,0.465; 0.5,0.5;  0.625,0.535; 0.75,0.6; 0.875,0.7335; 1,1">
                                              <p:stCondLst>
                                                <p:cond delay="66"/>
                                              </p:stCondLst>
                                            </p:cTn>
                                            <p:tgtEl>
                                              <p:spTgt spid="19"/>
                                            </p:tgtEl>
                                            <p:attrNameLst>
                                              <p:attrName>ppt_y</p:attrName>
                                            </p:attrNameLst>
                                          </p:cBhvr>
                                          <p:tavLst>
                                            <p:tav tm="0" fmla="#ppt_y-sin(pi*$)/9">
                                              <p:val>
                                                <p:fltVal val="0"/>
                                              </p:val>
                                            </p:tav>
                                            <p:tav tm="100000">
                                              <p:val>
                                                <p:fltVal val="1"/>
                                              </p:val>
                                            </p:tav>
                                          </p:tavLst>
                                        </p:anim>
                                        <p:anim calcmode="lin" valueType="num">
                                          <p:cBhvr>
                                            <p:cTn id="32" dur="33" tmFilter="0, 0; 0.125,0.2665; 0.25,0.4; 0.375,0.465; 0.5,0.5;  0.625,0.535; 0.75,0.6; 0.875,0.7335; 1,1">
                                              <p:stCondLst>
                                                <p:cond delay="132"/>
                                              </p:stCondLst>
                                            </p:cTn>
                                            <p:tgtEl>
                                              <p:spTgt spid="19"/>
                                            </p:tgtEl>
                                            <p:attrNameLst>
                                              <p:attrName>ppt_y</p:attrName>
                                            </p:attrNameLst>
                                          </p:cBhvr>
                                          <p:tavLst>
                                            <p:tav tm="0" fmla="#ppt_y-sin(pi*$)/27">
                                              <p:val>
                                                <p:fltVal val="0"/>
                                              </p:val>
                                            </p:tav>
                                            <p:tav tm="100000">
                                              <p:val>
                                                <p:fltVal val="1"/>
                                              </p:val>
                                            </p:tav>
                                          </p:tavLst>
                                        </p:anim>
                                        <p:anim calcmode="lin" valueType="num">
                                          <p:cBhvr>
                                            <p:cTn id="33" dur="16" tmFilter="0, 0; 0.125,0.2665; 0.25,0.4; 0.375,0.465; 0.5,0.5;  0.625,0.535; 0.75,0.6; 0.875,0.7335; 1,1">
                                              <p:stCondLst>
                                                <p:cond delay="166"/>
                                              </p:stCondLst>
                                            </p:cTn>
                                            <p:tgtEl>
                                              <p:spTgt spid="19"/>
                                            </p:tgtEl>
                                            <p:attrNameLst>
                                              <p:attrName>ppt_y</p:attrName>
                                            </p:attrNameLst>
                                          </p:cBhvr>
                                          <p:tavLst>
                                            <p:tav tm="0" fmla="#ppt_y-sin(pi*$)/81">
                                              <p:val>
                                                <p:fltVal val="0"/>
                                              </p:val>
                                            </p:tav>
                                            <p:tav tm="100000">
                                              <p:val>
                                                <p:fltVal val="1"/>
                                              </p:val>
                                            </p:tav>
                                          </p:tavLst>
                                        </p:anim>
                                        <p:animScale>
                                          <p:cBhvr>
                                            <p:cTn id="34" dur="3">
                                              <p:stCondLst>
                                                <p:cond delay="65"/>
                                              </p:stCondLst>
                                            </p:cTn>
                                            <p:tgtEl>
                                              <p:spTgt spid="19"/>
                                            </p:tgtEl>
                                          </p:cBhvr>
                                          <p:to x="100000" y="60000"/>
                                        </p:animScale>
                                        <p:animScale>
                                          <p:cBhvr>
                                            <p:cTn id="35" dur="17" decel="50000">
                                              <p:stCondLst>
                                                <p:cond delay="68"/>
                                              </p:stCondLst>
                                            </p:cTn>
                                            <p:tgtEl>
                                              <p:spTgt spid="19"/>
                                            </p:tgtEl>
                                          </p:cBhvr>
                                          <p:to x="100000" y="100000"/>
                                        </p:animScale>
                                        <p:animScale>
                                          <p:cBhvr>
                                            <p:cTn id="36" dur="3">
                                              <p:stCondLst>
                                                <p:cond delay="131"/>
                                              </p:stCondLst>
                                            </p:cTn>
                                            <p:tgtEl>
                                              <p:spTgt spid="19"/>
                                            </p:tgtEl>
                                          </p:cBhvr>
                                          <p:to x="100000" y="80000"/>
                                        </p:animScale>
                                        <p:animScale>
                                          <p:cBhvr>
                                            <p:cTn id="37" dur="17" decel="50000">
                                              <p:stCondLst>
                                                <p:cond delay="134"/>
                                              </p:stCondLst>
                                            </p:cTn>
                                            <p:tgtEl>
                                              <p:spTgt spid="19"/>
                                            </p:tgtEl>
                                          </p:cBhvr>
                                          <p:to x="100000" y="100000"/>
                                        </p:animScale>
                                        <p:animScale>
                                          <p:cBhvr>
                                            <p:cTn id="38" dur="3">
                                              <p:stCondLst>
                                                <p:cond delay="164"/>
                                              </p:stCondLst>
                                            </p:cTn>
                                            <p:tgtEl>
                                              <p:spTgt spid="19"/>
                                            </p:tgtEl>
                                          </p:cBhvr>
                                          <p:to x="100000" y="90000"/>
                                        </p:animScale>
                                        <p:animScale>
                                          <p:cBhvr>
                                            <p:cTn id="39" dur="17" decel="50000">
                                              <p:stCondLst>
                                                <p:cond delay="167"/>
                                              </p:stCondLst>
                                            </p:cTn>
                                            <p:tgtEl>
                                              <p:spTgt spid="19"/>
                                            </p:tgtEl>
                                          </p:cBhvr>
                                          <p:to x="100000" y="100000"/>
                                        </p:animScale>
                                        <p:animScale>
                                          <p:cBhvr>
                                            <p:cTn id="40" dur="3">
                                              <p:stCondLst>
                                                <p:cond delay="181"/>
                                              </p:stCondLst>
                                            </p:cTn>
                                            <p:tgtEl>
                                              <p:spTgt spid="19"/>
                                            </p:tgtEl>
                                          </p:cBhvr>
                                          <p:to x="100000" y="95000"/>
                                        </p:animScale>
                                        <p:animScale>
                                          <p:cBhvr>
                                            <p:cTn id="41" dur="17" decel="50000">
                                              <p:stCondLst>
                                                <p:cond delay="183"/>
                                              </p:stCondLst>
                                            </p:cTn>
                                            <p:tgtEl>
                                              <p:spTgt spid="19"/>
                                            </p:tgtEl>
                                          </p:cBhvr>
                                          <p:to x="100000" y="100000"/>
                                        </p:animScale>
                                      </p:childTnLst>
                                    </p:cTn>
                                  </p:par>
                                </p:childTnLst>
                              </p:cTn>
                            </p:par>
                            <p:par>
                              <p:cTn id="42" fill="hold">
                                <p:stCondLst>
                                  <p:cond delay="1700"/>
                                </p:stCondLst>
                                <p:childTnLst>
                                  <p:par>
                                    <p:cTn id="43" presetID="26" presetClass="entr" presetSubtype="0"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down)">
                                          <p:cBhvr>
                                            <p:cTn id="45" dur="58">
                                              <p:stCondLst>
                                                <p:cond delay="0"/>
                                              </p:stCondLst>
                                            </p:cTn>
                                            <p:tgtEl>
                                              <p:spTgt spid="20"/>
                                            </p:tgtEl>
                                          </p:cBhvr>
                                        </p:animEffect>
                                        <p:anim calcmode="lin" valueType="num">
                                          <p:cBhvr>
                                            <p:cTn id="46" dur="18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7" dur="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8" dur="66" tmFilter="0, 0; 0.125,0.2665; 0.25,0.4; 0.375,0.465; 0.5,0.5;  0.625,0.535; 0.75,0.6; 0.875,0.7335; 1,1">
                                              <p:stCondLst>
                                                <p:cond delay="66"/>
                                              </p:stCondLst>
                                            </p:cTn>
                                            <p:tgtEl>
                                              <p:spTgt spid="20"/>
                                            </p:tgtEl>
                                            <p:attrNameLst>
                                              <p:attrName>ppt_y</p:attrName>
                                            </p:attrNameLst>
                                          </p:cBhvr>
                                          <p:tavLst>
                                            <p:tav tm="0" fmla="#ppt_y-sin(pi*$)/9">
                                              <p:val>
                                                <p:fltVal val="0"/>
                                              </p:val>
                                            </p:tav>
                                            <p:tav tm="100000">
                                              <p:val>
                                                <p:fltVal val="1"/>
                                              </p:val>
                                            </p:tav>
                                          </p:tavLst>
                                        </p:anim>
                                        <p:anim calcmode="lin" valueType="num">
                                          <p:cBhvr>
                                            <p:cTn id="49" dur="33" tmFilter="0, 0; 0.125,0.2665; 0.25,0.4; 0.375,0.465; 0.5,0.5;  0.625,0.535; 0.75,0.6; 0.875,0.7335; 1,1">
                                              <p:stCondLst>
                                                <p:cond delay="132"/>
                                              </p:stCondLst>
                                            </p:cTn>
                                            <p:tgtEl>
                                              <p:spTgt spid="20"/>
                                            </p:tgtEl>
                                            <p:attrNameLst>
                                              <p:attrName>ppt_y</p:attrName>
                                            </p:attrNameLst>
                                          </p:cBhvr>
                                          <p:tavLst>
                                            <p:tav tm="0" fmla="#ppt_y-sin(pi*$)/27">
                                              <p:val>
                                                <p:fltVal val="0"/>
                                              </p:val>
                                            </p:tav>
                                            <p:tav tm="100000">
                                              <p:val>
                                                <p:fltVal val="1"/>
                                              </p:val>
                                            </p:tav>
                                          </p:tavLst>
                                        </p:anim>
                                        <p:anim calcmode="lin" valueType="num">
                                          <p:cBhvr>
                                            <p:cTn id="50" dur="16" tmFilter="0, 0; 0.125,0.2665; 0.25,0.4; 0.375,0.465; 0.5,0.5;  0.625,0.535; 0.75,0.6; 0.875,0.7335; 1,1">
                                              <p:stCondLst>
                                                <p:cond delay="166"/>
                                              </p:stCondLst>
                                            </p:cTn>
                                            <p:tgtEl>
                                              <p:spTgt spid="20"/>
                                            </p:tgtEl>
                                            <p:attrNameLst>
                                              <p:attrName>ppt_y</p:attrName>
                                            </p:attrNameLst>
                                          </p:cBhvr>
                                          <p:tavLst>
                                            <p:tav tm="0" fmla="#ppt_y-sin(pi*$)/81">
                                              <p:val>
                                                <p:fltVal val="0"/>
                                              </p:val>
                                            </p:tav>
                                            <p:tav tm="100000">
                                              <p:val>
                                                <p:fltVal val="1"/>
                                              </p:val>
                                            </p:tav>
                                          </p:tavLst>
                                        </p:anim>
                                        <p:animScale>
                                          <p:cBhvr>
                                            <p:cTn id="51" dur="3">
                                              <p:stCondLst>
                                                <p:cond delay="65"/>
                                              </p:stCondLst>
                                            </p:cTn>
                                            <p:tgtEl>
                                              <p:spTgt spid="20"/>
                                            </p:tgtEl>
                                          </p:cBhvr>
                                          <p:to x="100000" y="60000"/>
                                        </p:animScale>
                                        <p:animScale>
                                          <p:cBhvr>
                                            <p:cTn id="52" dur="17" decel="50000">
                                              <p:stCondLst>
                                                <p:cond delay="68"/>
                                              </p:stCondLst>
                                            </p:cTn>
                                            <p:tgtEl>
                                              <p:spTgt spid="20"/>
                                            </p:tgtEl>
                                          </p:cBhvr>
                                          <p:to x="100000" y="100000"/>
                                        </p:animScale>
                                        <p:animScale>
                                          <p:cBhvr>
                                            <p:cTn id="53" dur="3">
                                              <p:stCondLst>
                                                <p:cond delay="131"/>
                                              </p:stCondLst>
                                            </p:cTn>
                                            <p:tgtEl>
                                              <p:spTgt spid="20"/>
                                            </p:tgtEl>
                                          </p:cBhvr>
                                          <p:to x="100000" y="80000"/>
                                        </p:animScale>
                                        <p:animScale>
                                          <p:cBhvr>
                                            <p:cTn id="54" dur="17" decel="50000">
                                              <p:stCondLst>
                                                <p:cond delay="134"/>
                                              </p:stCondLst>
                                            </p:cTn>
                                            <p:tgtEl>
                                              <p:spTgt spid="20"/>
                                            </p:tgtEl>
                                          </p:cBhvr>
                                          <p:to x="100000" y="100000"/>
                                        </p:animScale>
                                        <p:animScale>
                                          <p:cBhvr>
                                            <p:cTn id="55" dur="3">
                                              <p:stCondLst>
                                                <p:cond delay="164"/>
                                              </p:stCondLst>
                                            </p:cTn>
                                            <p:tgtEl>
                                              <p:spTgt spid="20"/>
                                            </p:tgtEl>
                                          </p:cBhvr>
                                          <p:to x="100000" y="90000"/>
                                        </p:animScale>
                                        <p:animScale>
                                          <p:cBhvr>
                                            <p:cTn id="56" dur="17" decel="50000">
                                              <p:stCondLst>
                                                <p:cond delay="167"/>
                                              </p:stCondLst>
                                            </p:cTn>
                                            <p:tgtEl>
                                              <p:spTgt spid="20"/>
                                            </p:tgtEl>
                                          </p:cBhvr>
                                          <p:to x="100000" y="100000"/>
                                        </p:animScale>
                                        <p:animScale>
                                          <p:cBhvr>
                                            <p:cTn id="57" dur="3">
                                              <p:stCondLst>
                                                <p:cond delay="181"/>
                                              </p:stCondLst>
                                            </p:cTn>
                                            <p:tgtEl>
                                              <p:spTgt spid="20"/>
                                            </p:tgtEl>
                                          </p:cBhvr>
                                          <p:to x="100000" y="95000"/>
                                        </p:animScale>
                                        <p:animScale>
                                          <p:cBhvr>
                                            <p:cTn id="58" dur="17" decel="50000">
                                              <p:stCondLst>
                                                <p:cond delay="183"/>
                                              </p:stCondLst>
                                            </p:cTn>
                                            <p:tgtEl>
                                              <p:spTgt spid="20"/>
                                            </p:tgtEl>
                                          </p:cBhvr>
                                          <p:to x="100000" y="100000"/>
                                        </p:animScale>
                                      </p:childTnLst>
                                    </p:cTn>
                                  </p:par>
                                </p:childTnLst>
                              </p:cTn>
                            </p:par>
                            <p:par>
                              <p:cTn id="59" fill="hold">
                                <p:stCondLst>
                                  <p:cond delay="1900"/>
                                </p:stCondLst>
                                <p:childTnLst>
                                  <p:par>
                                    <p:cTn id="60" presetID="26" presetClass="entr" presetSubtype="0" fill="hold" grpId="0" nodeType="after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down)">
                                          <p:cBhvr>
                                            <p:cTn id="62" dur="71">
                                              <p:stCondLst>
                                                <p:cond delay="0"/>
                                              </p:stCondLst>
                                            </p:cTn>
                                            <p:tgtEl>
                                              <p:spTgt spid="22"/>
                                            </p:tgtEl>
                                          </p:cBhvr>
                                        </p:animEffect>
                                        <p:anim calcmode="lin" valueType="num">
                                          <p:cBhvr>
                                            <p:cTn id="63" dur="224"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64" dur="82"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65" dur="82" tmFilter="0, 0; 0.125,0.2665; 0.25,0.4; 0.375,0.465; 0.5,0.5;  0.625,0.535; 0.75,0.6; 0.875,0.7335; 1,1">
                                              <p:stCondLst>
                                                <p:cond delay="82"/>
                                              </p:stCondLst>
                                            </p:cTn>
                                            <p:tgtEl>
                                              <p:spTgt spid="22"/>
                                            </p:tgtEl>
                                            <p:attrNameLst>
                                              <p:attrName>ppt_y</p:attrName>
                                            </p:attrNameLst>
                                          </p:cBhvr>
                                          <p:tavLst>
                                            <p:tav tm="0" fmla="#ppt_y-sin(pi*$)/9">
                                              <p:val>
                                                <p:fltVal val="0"/>
                                              </p:val>
                                            </p:tav>
                                            <p:tav tm="100000">
                                              <p:val>
                                                <p:fltVal val="1"/>
                                              </p:val>
                                            </p:tav>
                                          </p:tavLst>
                                        </p:anim>
                                        <p:anim calcmode="lin" valueType="num">
                                          <p:cBhvr>
                                            <p:cTn id="66" dur="2" tmFilter="0, 0; 0.125,0.2665; 0.25,0.4; 0.375,0.465; 0.5,0.5;  0.625,0.535; 0.75,0.6; 0.875,0.7335; 1,1">
                                              <p:stCondLst>
                                                <p:cond delay="163"/>
                                              </p:stCondLst>
                                            </p:cTn>
                                            <p:tgtEl>
                                              <p:spTgt spid="22"/>
                                            </p:tgtEl>
                                            <p:attrNameLst>
                                              <p:attrName>ppt_y</p:attrName>
                                            </p:attrNameLst>
                                          </p:cBhvr>
                                          <p:tavLst>
                                            <p:tav tm="0" fmla="#ppt_y-sin(pi*$)/27">
                                              <p:val>
                                                <p:fltVal val="0"/>
                                              </p:val>
                                            </p:tav>
                                            <p:tav tm="100000">
                                              <p:val>
                                                <p:fltVal val="1"/>
                                              </p:val>
                                            </p:tav>
                                          </p:tavLst>
                                        </p:anim>
                                        <p:anim calcmode="lin" valueType="num">
                                          <p:cBhvr>
                                            <p:cTn id="67" dur="1" tmFilter="0, 0; 0.125,0.2665; 0.25,0.4; 0.375,0.465; 0.5,0.5;  0.625,0.535; 0.75,0.6; 0.875,0.7335; 1,1">
                                              <p:stCondLst>
                                                <p:cond delay="249"/>
                                              </p:stCondLst>
                                            </p:cTn>
                                            <p:tgtEl>
                                              <p:spTgt spid="22"/>
                                            </p:tgtEl>
                                            <p:attrNameLst>
                                              <p:attrName>ppt_y</p:attrName>
                                            </p:attrNameLst>
                                          </p:cBhvr>
                                          <p:tavLst>
                                            <p:tav tm="0" fmla="#ppt_y-sin(pi*$)/81">
                                              <p:val>
                                                <p:fltVal val="0"/>
                                              </p:val>
                                            </p:tav>
                                            <p:tav tm="100000">
                                              <p:val>
                                                <p:fltVal val="1"/>
                                              </p:val>
                                            </p:tav>
                                          </p:tavLst>
                                        </p:anim>
                                        <p:animScale>
                                          <p:cBhvr>
                                            <p:cTn id="68" dur="1">
                                              <p:stCondLst>
                                                <p:cond delay="80"/>
                                              </p:stCondLst>
                                            </p:cTn>
                                            <p:tgtEl>
                                              <p:spTgt spid="22"/>
                                            </p:tgtEl>
                                          </p:cBhvr>
                                          <p:to x="100000" y="60000"/>
                                        </p:animScale>
                                        <p:animScale>
                                          <p:cBhvr>
                                            <p:cTn id="69" dur="1" decel="50000">
                                              <p:stCondLst>
                                                <p:cond delay="83"/>
                                              </p:stCondLst>
                                            </p:cTn>
                                            <p:tgtEl>
                                              <p:spTgt spid="22"/>
                                            </p:tgtEl>
                                          </p:cBhvr>
                                          <p:to x="100000" y="100000"/>
                                        </p:animScale>
                                        <p:animScale>
                                          <p:cBhvr>
                                            <p:cTn id="70" dur="1">
                                              <p:stCondLst>
                                                <p:cond delay="161"/>
                                              </p:stCondLst>
                                            </p:cTn>
                                            <p:tgtEl>
                                              <p:spTgt spid="22"/>
                                            </p:tgtEl>
                                          </p:cBhvr>
                                          <p:to x="100000" y="80000"/>
                                        </p:animScale>
                                        <p:animScale>
                                          <p:cBhvr>
                                            <p:cTn id="71" dur="1" decel="50000">
                                              <p:stCondLst>
                                                <p:cond delay="164"/>
                                              </p:stCondLst>
                                            </p:cTn>
                                            <p:tgtEl>
                                              <p:spTgt spid="22"/>
                                            </p:tgtEl>
                                          </p:cBhvr>
                                          <p:to x="100000" y="100000"/>
                                        </p:animScale>
                                        <p:animScale>
                                          <p:cBhvr>
                                            <p:cTn id="72" dur="1">
                                              <p:stCondLst>
                                                <p:cond delay="249"/>
                                              </p:stCondLst>
                                            </p:cTn>
                                            <p:tgtEl>
                                              <p:spTgt spid="22"/>
                                            </p:tgtEl>
                                          </p:cBhvr>
                                          <p:to x="100000" y="90000"/>
                                        </p:animScale>
                                        <p:animScale>
                                          <p:cBhvr>
                                            <p:cTn id="73" dur="1" decel="50000">
                                              <p:stCondLst>
                                                <p:cond delay="249"/>
                                              </p:stCondLst>
                                            </p:cTn>
                                            <p:tgtEl>
                                              <p:spTgt spid="22"/>
                                            </p:tgtEl>
                                          </p:cBhvr>
                                          <p:to x="100000" y="100000"/>
                                        </p:animScale>
                                        <p:animScale>
                                          <p:cBhvr>
                                            <p:cTn id="74" dur="1">
                                              <p:stCondLst>
                                                <p:cond delay="249"/>
                                              </p:stCondLst>
                                            </p:cTn>
                                            <p:tgtEl>
                                              <p:spTgt spid="22"/>
                                            </p:tgtEl>
                                          </p:cBhvr>
                                          <p:to x="100000" y="95000"/>
                                        </p:animScale>
                                        <p:animScale>
                                          <p:cBhvr>
                                            <p:cTn id="75" dur="1" decel="50000">
                                              <p:stCondLst>
                                                <p:cond delay="249"/>
                                              </p:stCondLst>
                                            </p:cTn>
                                            <p:tgtEl>
                                              <p:spTgt spid="22"/>
                                            </p:tgtEl>
                                          </p:cBhvr>
                                          <p:to x="100000" y="100000"/>
                                        </p:animScale>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wipe(left)">
                                          <p:cBhvr>
                                            <p:cTn id="80" dur="500"/>
                                            <p:tgtEl>
                                              <p:spTgt spid="2"/>
                                            </p:tgtEl>
                                          </p:cBhvr>
                                        </p:animEffect>
                                      </p:childTnLst>
                                    </p:cTn>
                                  </p:par>
                                  <p:par>
                                    <p:cTn id="81" presetID="22" presetClass="entr" presetSubtype="8" fill="hold"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wipe(left)">
                                          <p:cBhvr>
                                            <p:cTn id="83" dur="500"/>
                                            <p:tgtEl>
                                              <p:spTgt spid="26"/>
                                            </p:tgtEl>
                                          </p:cBhvr>
                                        </p:animEffect>
                                      </p:childTnLst>
                                    </p:cTn>
                                  </p:par>
                                </p:childTnLst>
                              </p:cTn>
                            </p:par>
                            <p:par>
                              <p:cTn id="84" fill="hold">
                                <p:stCondLst>
                                  <p:cond delay="500"/>
                                </p:stCondLst>
                                <p:childTnLst>
                                  <p:par>
                                    <p:cTn id="85" presetID="26" presetClass="entr" presetSubtype="0" fill="hold" grpId="0" nodeType="after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wipe(down)">
                                          <p:cBhvr>
                                            <p:cTn id="87" dur="58">
                                              <p:stCondLst>
                                                <p:cond delay="0"/>
                                              </p:stCondLst>
                                            </p:cTn>
                                            <p:tgtEl>
                                              <p:spTgt spid="24"/>
                                            </p:tgtEl>
                                          </p:cBhvr>
                                        </p:animEffect>
                                        <p:anim calcmode="lin" valueType="num">
                                          <p:cBhvr>
                                            <p:cTn id="88" dur="18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89" dur="66"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90" dur="66" tmFilter="0, 0; 0.125,0.2665; 0.25,0.4; 0.375,0.465; 0.5,0.5;  0.625,0.535; 0.75,0.6; 0.875,0.7335; 1,1">
                                              <p:stCondLst>
                                                <p:cond delay="66"/>
                                              </p:stCondLst>
                                            </p:cTn>
                                            <p:tgtEl>
                                              <p:spTgt spid="24"/>
                                            </p:tgtEl>
                                            <p:attrNameLst>
                                              <p:attrName>ppt_y</p:attrName>
                                            </p:attrNameLst>
                                          </p:cBhvr>
                                          <p:tavLst>
                                            <p:tav tm="0" fmla="#ppt_y-sin(pi*$)/9">
                                              <p:val>
                                                <p:fltVal val="0"/>
                                              </p:val>
                                            </p:tav>
                                            <p:tav tm="100000">
                                              <p:val>
                                                <p:fltVal val="1"/>
                                              </p:val>
                                            </p:tav>
                                          </p:tavLst>
                                        </p:anim>
                                        <p:anim calcmode="lin" valueType="num">
                                          <p:cBhvr>
                                            <p:cTn id="91" dur="33" tmFilter="0, 0; 0.125,0.2665; 0.25,0.4; 0.375,0.465; 0.5,0.5;  0.625,0.535; 0.75,0.6; 0.875,0.7335; 1,1">
                                              <p:stCondLst>
                                                <p:cond delay="132"/>
                                              </p:stCondLst>
                                            </p:cTn>
                                            <p:tgtEl>
                                              <p:spTgt spid="24"/>
                                            </p:tgtEl>
                                            <p:attrNameLst>
                                              <p:attrName>ppt_y</p:attrName>
                                            </p:attrNameLst>
                                          </p:cBhvr>
                                          <p:tavLst>
                                            <p:tav tm="0" fmla="#ppt_y-sin(pi*$)/27">
                                              <p:val>
                                                <p:fltVal val="0"/>
                                              </p:val>
                                            </p:tav>
                                            <p:tav tm="100000">
                                              <p:val>
                                                <p:fltVal val="1"/>
                                              </p:val>
                                            </p:tav>
                                          </p:tavLst>
                                        </p:anim>
                                        <p:anim calcmode="lin" valueType="num">
                                          <p:cBhvr>
                                            <p:cTn id="92" dur="16" tmFilter="0, 0; 0.125,0.2665; 0.25,0.4; 0.375,0.465; 0.5,0.5;  0.625,0.535; 0.75,0.6; 0.875,0.7335; 1,1">
                                              <p:stCondLst>
                                                <p:cond delay="166"/>
                                              </p:stCondLst>
                                            </p:cTn>
                                            <p:tgtEl>
                                              <p:spTgt spid="24"/>
                                            </p:tgtEl>
                                            <p:attrNameLst>
                                              <p:attrName>ppt_y</p:attrName>
                                            </p:attrNameLst>
                                          </p:cBhvr>
                                          <p:tavLst>
                                            <p:tav tm="0" fmla="#ppt_y-sin(pi*$)/81">
                                              <p:val>
                                                <p:fltVal val="0"/>
                                              </p:val>
                                            </p:tav>
                                            <p:tav tm="100000">
                                              <p:val>
                                                <p:fltVal val="1"/>
                                              </p:val>
                                            </p:tav>
                                          </p:tavLst>
                                        </p:anim>
                                        <p:animScale>
                                          <p:cBhvr>
                                            <p:cTn id="93" dur="3">
                                              <p:stCondLst>
                                                <p:cond delay="65"/>
                                              </p:stCondLst>
                                            </p:cTn>
                                            <p:tgtEl>
                                              <p:spTgt spid="24"/>
                                            </p:tgtEl>
                                          </p:cBhvr>
                                          <p:to x="100000" y="60000"/>
                                        </p:animScale>
                                        <p:animScale>
                                          <p:cBhvr>
                                            <p:cTn id="94" dur="17" decel="50000">
                                              <p:stCondLst>
                                                <p:cond delay="68"/>
                                              </p:stCondLst>
                                            </p:cTn>
                                            <p:tgtEl>
                                              <p:spTgt spid="24"/>
                                            </p:tgtEl>
                                          </p:cBhvr>
                                          <p:to x="100000" y="100000"/>
                                        </p:animScale>
                                        <p:animScale>
                                          <p:cBhvr>
                                            <p:cTn id="95" dur="3">
                                              <p:stCondLst>
                                                <p:cond delay="131"/>
                                              </p:stCondLst>
                                            </p:cTn>
                                            <p:tgtEl>
                                              <p:spTgt spid="24"/>
                                            </p:tgtEl>
                                          </p:cBhvr>
                                          <p:to x="100000" y="80000"/>
                                        </p:animScale>
                                        <p:animScale>
                                          <p:cBhvr>
                                            <p:cTn id="96" dur="17" decel="50000">
                                              <p:stCondLst>
                                                <p:cond delay="134"/>
                                              </p:stCondLst>
                                            </p:cTn>
                                            <p:tgtEl>
                                              <p:spTgt spid="24"/>
                                            </p:tgtEl>
                                          </p:cBhvr>
                                          <p:to x="100000" y="100000"/>
                                        </p:animScale>
                                        <p:animScale>
                                          <p:cBhvr>
                                            <p:cTn id="97" dur="3">
                                              <p:stCondLst>
                                                <p:cond delay="164"/>
                                              </p:stCondLst>
                                            </p:cTn>
                                            <p:tgtEl>
                                              <p:spTgt spid="24"/>
                                            </p:tgtEl>
                                          </p:cBhvr>
                                          <p:to x="100000" y="90000"/>
                                        </p:animScale>
                                        <p:animScale>
                                          <p:cBhvr>
                                            <p:cTn id="98" dur="17" decel="50000">
                                              <p:stCondLst>
                                                <p:cond delay="167"/>
                                              </p:stCondLst>
                                            </p:cTn>
                                            <p:tgtEl>
                                              <p:spTgt spid="24"/>
                                            </p:tgtEl>
                                          </p:cBhvr>
                                          <p:to x="100000" y="100000"/>
                                        </p:animScale>
                                        <p:animScale>
                                          <p:cBhvr>
                                            <p:cTn id="99" dur="3">
                                              <p:stCondLst>
                                                <p:cond delay="181"/>
                                              </p:stCondLst>
                                            </p:cTn>
                                            <p:tgtEl>
                                              <p:spTgt spid="24"/>
                                            </p:tgtEl>
                                          </p:cBhvr>
                                          <p:to x="100000" y="95000"/>
                                        </p:animScale>
                                        <p:animScale>
                                          <p:cBhvr>
                                            <p:cTn id="100" dur="17" decel="50000">
                                              <p:stCondLst>
                                                <p:cond delay="183"/>
                                              </p:stCondLst>
                                            </p:cTn>
                                            <p:tgtEl>
                                              <p:spTgt spid="24"/>
                                            </p:tgtEl>
                                          </p:cBhvr>
                                          <p:to x="100000" y="100000"/>
                                        </p:animScale>
                                      </p:childTnLst>
                                    </p:cTn>
                                  </p:par>
                                </p:childTnLst>
                              </p:cTn>
                            </p:par>
                            <p:par>
                              <p:cTn id="101" fill="hold">
                                <p:stCondLst>
                                  <p:cond delay="700"/>
                                </p:stCondLst>
                                <p:childTnLst>
                                  <p:par>
                                    <p:cTn id="102" presetID="26" presetClass="entr" presetSubtype="0" fill="hold" grpId="0" nodeType="after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wipe(down)">
                                          <p:cBhvr>
                                            <p:cTn id="104" dur="58">
                                              <p:stCondLst>
                                                <p:cond delay="0"/>
                                              </p:stCondLst>
                                            </p:cTn>
                                            <p:tgtEl>
                                              <p:spTgt spid="25"/>
                                            </p:tgtEl>
                                          </p:cBhvr>
                                        </p:animEffect>
                                        <p:anim calcmode="lin" valueType="num">
                                          <p:cBhvr>
                                            <p:cTn id="105" dur="18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06" dur="6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7" dur="66" tmFilter="0, 0; 0.125,0.2665; 0.25,0.4; 0.375,0.465; 0.5,0.5;  0.625,0.535; 0.75,0.6; 0.875,0.7335; 1,1">
                                              <p:stCondLst>
                                                <p:cond delay="66"/>
                                              </p:stCondLst>
                                            </p:cTn>
                                            <p:tgtEl>
                                              <p:spTgt spid="25"/>
                                            </p:tgtEl>
                                            <p:attrNameLst>
                                              <p:attrName>ppt_y</p:attrName>
                                            </p:attrNameLst>
                                          </p:cBhvr>
                                          <p:tavLst>
                                            <p:tav tm="0" fmla="#ppt_y-sin(pi*$)/9">
                                              <p:val>
                                                <p:fltVal val="0"/>
                                              </p:val>
                                            </p:tav>
                                            <p:tav tm="100000">
                                              <p:val>
                                                <p:fltVal val="1"/>
                                              </p:val>
                                            </p:tav>
                                          </p:tavLst>
                                        </p:anim>
                                        <p:anim calcmode="lin" valueType="num">
                                          <p:cBhvr>
                                            <p:cTn id="108" dur="33" tmFilter="0, 0; 0.125,0.2665; 0.25,0.4; 0.375,0.465; 0.5,0.5;  0.625,0.535; 0.75,0.6; 0.875,0.7335; 1,1">
                                              <p:stCondLst>
                                                <p:cond delay="132"/>
                                              </p:stCondLst>
                                            </p:cTn>
                                            <p:tgtEl>
                                              <p:spTgt spid="25"/>
                                            </p:tgtEl>
                                            <p:attrNameLst>
                                              <p:attrName>ppt_y</p:attrName>
                                            </p:attrNameLst>
                                          </p:cBhvr>
                                          <p:tavLst>
                                            <p:tav tm="0" fmla="#ppt_y-sin(pi*$)/27">
                                              <p:val>
                                                <p:fltVal val="0"/>
                                              </p:val>
                                            </p:tav>
                                            <p:tav tm="100000">
                                              <p:val>
                                                <p:fltVal val="1"/>
                                              </p:val>
                                            </p:tav>
                                          </p:tavLst>
                                        </p:anim>
                                        <p:anim calcmode="lin" valueType="num">
                                          <p:cBhvr>
                                            <p:cTn id="109" dur="16" tmFilter="0, 0; 0.125,0.2665; 0.25,0.4; 0.375,0.465; 0.5,0.5;  0.625,0.535; 0.75,0.6; 0.875,0.7335; 1,1">
                                              <p:stCondLst>
                                                <p:cond delay="166"/>
                                              </p:stCondLst>
                                            </p:cTn>
                                            <p:tgtEl>
                                              <p:spTgt spid="25"/>
                                            </p:tgtEl>
                                            <p:attrNameLst>
                                              <p:attrName>ppt_y</p:attrName>
                                            </p:attrNameLst>
                                          </p:cBhvr>
                                          <p:tavLst>
                                            <p:tav tm="0" fmla="#ppt_y-sin(pi*$)/81">
                                              <p:val>
                                                <p:fltVal val="0"/>
                                              </p:val>
                                            </p:tav>
                                            <p:tav tm="100000">
                                              <p:val>
                                                <p:fltVal val="1"/>
                                              </p:val>
                                            </p:tav>
                                          </p:tavLst>
                                        </p:anim>
                                        <p:animScale>
                                          <p:cBhvr>
                                            <p:cTn id="110" dur="3">
                                              <p:stCondLst>
                                                <p:cond delay="65"/>
                                              </p:stCondLst>
                                            </p:cTn>
                                            <p:tgtEl>
                                              <p:spTgt spid="25"/>
                                            </p:tgtEl>
                                          </p:cBhvr>
                                          <p:to x="100000" y="60000"/>
                                        </p:animScale>
                                        <p:animScale>
                                          <p:cBhvr>
                                            <p:cTn id="111" dur="17" decel="50000">
                                              <p:stCondLst>
                                                <p:cond delay="68"/>
                                              </p:stCondLst>
                                            </p:cTn>
                                            <p:tgtEl>
                                              <p:spTgt spid="25"/>
                                            </p:tgtEl>
                                          </p:cBhvr>
                                          <p:to x="100000" y="100000"/>
                                        </p:animScale>
                                        <p:animScale>
                                          <p:cBhvr>
                                            <p:cTn id="112" dur="3">
                                              <p:stCondLst>
                                                <p:cond delay="131"/>
                                              </p:stCondLst>
                                            </p:cTn>
                                            <p:tgtEl>
                                              <p:spTgt spid="25"/>
                                            </p:tgtEl>
                                          </p:cBhvr>
                                          <p:to x="100000" y="80000"/>
                                        </p:animScale>
                                        <p:animScale>
                                          <p:cBhvr>
                                            <p:cTn id="113" dur="17" decel="50000">
                                              <p:stCondLst>
                                                <p:cond delay="134"/>
                                              </p:stCondLst>
                                            </p:cTn>
                                            <p:tgtEl>
                                              <p:spTgt spid="25"/>
                                            </p:tgtEl>
                                          </p:cBhvr>
                                          <p:to x="100000" y="100000"/>
                                        </p:animScale>
                                        <p:animScale>
                                          <p:cBhvr>
                                            <p:cTn id="114" dur="3">
                                              <p:stCondLst>
                                                <p:cond delay="164"/>
                                              </p:stCondLst>
                                            </p:cTn>
                                            <p:tgtEl>
                                              <p:spTgt spid="25"/>
                                            </p:tgtEl>
                                          </p:cBhvr>
                                          <p:to x="100000" y="90000"/>
                                        </p:animScale>
                                        <p:animScale>
                                          <p:cBhvr>
                                            <p:cTn id="115" dur="17" decel="50000">
                                              <p:stCondLst>
                                                <p:cond delay="167"/>
                                              </p:stCondLst>
                                            </p:cTn>
                                            <p:tgtEl>
                                              <p:spTgt spid="25"/>
                                            </p:tgtEl>
                                          </p:cBhvr>
                                          <p:to x="100000" y="100000"/>
                                        </p:animScale>
                                        <p:animScale>
                                          <p:cBhvr>
                                            <p:cTn id="116" dur="3">
                                              <p:stCondLst>
                                                <p:cond delay="181"/>
                                              </p:stCondLst>
                                            </p:cTn>
                                            <p:tgtEl>
                                              <p:spTgt spid="25"/>
                                            </p:tgtEl>
                                          </p:cBhvr>
                                          <p:to x="100000" y="95000"/>
                                        </p:animScale>
                                        <p:animScale>
                                          <p:cBhvr>
                                            <p:cTn id="117" dur="17" decel="50000">
                                              <p:stCondLst>
                                                <p:cond delay="183"/>
                                              </p:stCondLst>
                                            </p:cTn>
                                            <p:tgtEl>
                                              <p:spTgt spid="25"/>
                                            </p:tgtEl>
                                          </p:cBhvr>
                                          <p:to x="100000" y="100000"/>
                                        </p:animScale>
                                      </p:childTnLst>
                                    </p:cTn>
                                  </p:par>
                                </p:childTnLst>
                              </p:cTn>
                            </p:par>
                            <p:par>
                              <p:cTn id="118" fill="hold">
                                <p:stCondLst>
                                  <p:cond delay="900"/>
                                </p:stCondLst>
                                <p:childTnLst>
                                  <p:par>
                                    <p:cTn id="119" presetID="26" presetClass="entr" presetSubtype="0" fill="hold" grpId="0" nodeType="afterEffect">
                                      <p:stCondLst>
                                        <p:cond delay="0"/>
                                      </p:stCondLst>
                                      <p:childTnLst>
                                        <p:set>
                                          <p:cBhvr>
                                            <p:cTn id="120" dur="1" fill="hold">
                                              <p:stCondLst>
                                                <p:cond delay="0"/>
                                              </p:stCondLst>
                                            </p:cTn>
                                            <p:tgtEl>
                                              <p:spTgt spid="45"/>
                                            </p:tgtEl>
                                            <p:attrNameLst>
                                              <p:attrName>style.visibility</p:attrName>
                                            </p:attrNameLst>
                                          </p:cBhvr>
                                          <p:to>
                                            <p:strVal val="visible"/>
                                          </p:to>
                                        </p:set>
                                        <p:animEffect transition="in" filter="wipe(down)">
                                          <p:cBhvr>
                                            <p:cTn id="121" dur="71">
                                              <p:stCondLst>
                                                <p:cond delay="0"/>
                                              </p:stCondLst>
                                            </p:cTn>
                                            <p:tgtEl>
                                              <p:spTgt spid="45"/>
                                            </p:tgtEl>
                                          </p:cBhvr>
                                        </p:animEffect>
                                        <p:anim calcmode="lin" valueType="num">
                                          <p:cBhvr>
                                            <p:cTn id="122" dur="224"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23" dur="82"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24" dur="82" tmFilter="0, 0; 0.125,0.2665; 0.25,0.4; 0.375,0.465; 0.5,0.5;  0.625,0.535; 0.75,0.6; 0.875,0.7335; 1,1">
                                              <p:stCondLst>
                                                <p:cond delay="82"/>
                                              </p:stCondLst>
                                            </p:cTn>
                                            <p:tgtEl>
                                              <p:spTgt spid="45"/>
                                            </p:tgtEl>
                                            <p:attrNameLst>
                                              <p:attrName>ppt_y</p:attrName>
                                            </p:attrNameLst>
                                          </p:cBhvr>
                                          <p:tavLst>
                                            <p:tav tm="0" fmla="#ppt_y-sin(pi*$)/9">
                                              <p:val>
                                                <p:fltVal val="0"/>
                                              </p:val>
                                            </p:tav>
                                            <p:tav tm="100000">
                                              <p:val>
                                                <p:fltVal val="1"/>
                                              </p:val>
                                            </p:tav>
                                          </p:tavLst>
                                        </p:anim>
                                        <p:anim calcmode="lin" valueType="num">
                                          <p:cBhvr>
                                            <p:cTn id="125" dur="2" tmFilter="0, 0; 0.125,0.2665; 0.25,0.4; 0.375,0.465; 0.5,0.5;  0.625,0.535; 0.75,0.6; 0.875,0.7335; 1,1">
                                              <p:stCondLst>
                                                <p:cond delay="163"/>
                                              </p:stCondLst>
                                            </p:cTn>
                                            <p:tgtEl>
                                              <p:spTgt spid="45"/>
                                            </p:tgtEl>
                                            <p:attrNameLst>
                                              <p:attrName>ppt_y</p:attrName>
                                            </p:attrNameLst>
                                          </p:cBhvr>
                                          <p:tavLst>
                                            <p:tav tm="0" fmla="#ppt_y-sin(pi*$)/27">
                                              <p:val>
                                                <p:fltVal val="0"/>
                                              </p:val>
                                            </p:tav>
                                            <p:tav tm="100000">
                                              <p:val>
                                                <p:fltVal val="1"/>
                                              </p:val>
                                            </p:tav>
                                          </p:tavLst>
                                        </p:anim>
                                        <p:anim calcmode="lin" valueType="num">
                                          <p:cBhvr>
                                            <p:cTn id="126" dur="1" tmFilter="0, 0; 0.125,0.2665; 0.25,0.4; 0.375,0.465; 0.5,0.5;  0.625,0.535; 0.75,0.6; 0.875,0.7335; 1,1">
                                              <p:stCondLst>
                                                <p:cond delay="249"/>
                                              </p:stCondLst>
                                            </p:cTn>
                                            <p:tgtEl>
                                              <p:spTgt spid="45"/>
                                            </p:tgtEl>
                                            <p:attrNameLst>
                                              <p:attrName>ppt_y</p:attrName>
                                            </p:attrNameLst>
                                          </p:cBhvr>
                                          <p:tavLst>
                                            <p:tav tm="0" fmla="#ppt_y-sin(pi*$)/81">
                                              <p:val>
                                                <p:fltVal val="0"/>
                                              </p:val>
                                            </p:tav>
                                            <p:tav tm="100000">
                                              <p:val>
                                                <p:fltVal val="1"/>
                                              </p:val>
                                            </p:tav>
                                          </p:tavLst>
                                        </p:anim>
                                        <p:animScale>
                                          <p:cBhvr>
                                            <p:cTn id="127" dur="1">
                                              <p:stCondLst>
                                                <p:cond delay="80"/>
                                              </p:stCondLst>
                                            </p:cTn>
                                            <p:tgtEl>
                                              <p:spTgt spid="45"/>
                                            </p:tgtEl>
                                          </p:cBhvr>
                                          <p:to x="100000" y="60000"/>
                                        </p:animScale>
                                        <p:animScale>
                                          <p:cBhvr>
                                            <p:cTn id="128" dur="1" decel="50000">
                                              <p:stCondLst>
                                                <p:cond delay="83"/>
                                              </p:stCondLst>
                                            </p:cTn>
                                            <p:tgtEl>
                                              <p:spTgt spid="45"/>
                                            </p:tgtEl>
                                          </p:cBhvr>
                                          <p:to x="100000" y="100000"/>
                                        </p:animScale>
                                        <p:animScale>
                                          <p:cBhvr>
                                            <p:cTn id="129" dur="1">
                                              <p:stCondLst>
                                                <p:cond delay="161"/>
                                              </p:stCondLst>
                                            </p:cTn>
                                            <p:tgtEl>
                                              <p:spTgt spid="45"/>
                                            </p:tgtEl>
                                          </p:cBhvr>
                                          <p:to x="100000" y="80000"/>
                                        </p:animScale>
                                        <p:animScale>
                                          <p:cBhvr>
                                            <p:cTn id="130" dur="1" decel="50000">
                                              <p:stCondLst>
                                                <p:cond delay="164"/>
                                              </p:stCondLst>
                                            </p:cTn>
                                            <p:tgtEl>
                                              <p:spTgt spid="45"/>
                                            </p:tgtEl>
                                          </p:cBhvr>
                                          <p:to x="100000" y="100000"/>
                                        </p:animScale>
                                        <p:animScale>
                                          <p:cBhvr>
                                            <p:cTn id="131" dur="1">
                                              <p:stCondLst>
                                                <p:cond delay="249"/>
                                              </p:stCondLst>
                                            </p:cTn>
                                            <p:tgtEl>
                                              <p:spTgt spid="45"/>
                                            </p:tgtEl>
                                          </p:cBhvr>
                                          <p:to x="100000" y="90000"/>
                                        </p:animScale>
                                        <p:animScale>
                                          <p:cBhvr>
                                            <p:cTn id="132" dur="1" decel="50000">
                                              <p:stCondLst>
                                                <p:cond delay="249"/>
                                              </p:stCondLst>
                                            </p:cTn>
                                            <p:tgtEl>
                                              <p:spTgt spid="45"/>
                                            </p:tgtEl>
                                          </p:cBhvr>
                                          <p:to x="100000" y="100000"/>
                                        </p:animScale>
                                        <p:animScale>
                                          <p:cBhvr>
                                            <p:cTn id="133" dur="1">
                                              <p:stCondLst>
                                                <p:cond delay="249"/>
                                              </p:stCondLst>
                                            </p:cTn>
                                            <p:tgtEl>
                                              <p:spTgt spid="45"/>
                                            </p:tgtEl>
                                          </p:cBhvr>
                                          <p:to x="100000" y="95000"/>
                                        </p:animScale>
                                        <p:animScale>
                                          <p:cBhvr>
                                            <p:cTn id="134" dur="1" decel="50000">
                                              <p:stCondLst>
                                                <p:cond delay="249"/>
                                              </p:stCondLst>
                                            </p:cTn>
                                            <p:tgtEl>
                                              <p:spTgt spid="45"/>
                                            </p:tgtEl>
                                          </p:cBhvr>
                                          <p:to x="100000" y="100000"/>
                                        </p:animScale>
                                      </p:childTnLst>
                                    </p:cTn>
                                  </p:par>
                                </p:childTnLst>
                              </p:cTn>
                            </p:par>
                            <p:par>
                              <p:cTn id="135" fill="hold">
                                <p:stCondLst>
                                  <p:cond delay="1150"/>
                                </p:stCondLst>
                                <p:childTnLst>
                                  <p:par>
                                    <p:cTn id="136" presetID="22" presetClass="entr" presetSubtype="8" fill="hold" grpId="0" nodeType="afterEffect">
                                      <p:stCondLst>
                                        <p:cond delay="0"/>
                                      </p:stCondLst>
                                      <p:childTnLst>
                                        <p:set>
                                          <p:cBhvr>
                                            <p:cTn id="137" dur="1" fill="hold">
                                              <p:stCondLst>
                                                <p:cond delay="0"/>
                                              </p:stCondLst>
                                            </p:cTn>
                                            <p:tgtEl>
                                              <p:spTgt spid="39"/>
                                            </p:tgtEl>
                                            <p:attrNameLst>
                                              <p:attrName>style.visibility</p:attrName>
                                            </p:attrNameLst>
                                          </p:cBhvr>
                                          <p:to>
                                            <p:strVal val="visible"/>
                                          </p:to>
                                        </p:set>
                                        <p:animEffect transition="in" filter="wipe(left)">
                                          <p:cBhvr>
                                            <p:cTn id="138" dur="500"/>
                                            <p:tgtEl>
                                              <p:spTgt spid="39"/>
                                            </p:tgtEl>
                                          </p:cBhvr>
                                        </p:animEffect>
                                      </p:childTnLst>
                                    </p:cTn>
                                  </p:par>
                                  <p:par>
                                    <p:cTn id="139" presetID="2" presetClass="entr" presetSubtype="9" fill="hold" nodeType="withEffect">
                                      <p:stCondLst>
                                        <p:cond delay="0"/>
                                      </p:stCondLst>
                                      <p:childTnLst>
                                        <p:set>
                                          <p:cBhvr>
                                            <p:cTn id="140" dur="1" fill="hold">
                                              <p:stCondLst>
                                                <p:cond delay="0"/>
                                              </p:stCondLst>
                                            </p:cTn>
                                            <p:tgtEl>
                                              <p:spTgt spid="38"/>
                                            </p:tgtEl>
                                            <p:attrNameLst>
                                              <p:attrName>style.visibility</p:attrName>
                                            </p:attrNameLst>
                                          </p:cBhvr>
                                          <p:to>
                                            <p:strVal val="visible"/>
                                          </p:to>
                                        </p:set>
                                        <p:anim calcmode="lin" valueType="num">
                                          <p:cBhvr additive="base">
                                            <p:cTn id="141" dur="1500" fill="hold"/>
                                            <p:tgtEl>
                                              <p:spTgt spid="38"/>
                                            </p:tgtEl>
                                            <p:attrNameLst>
                                              <p:attrName>ppt_x</p:attrName>
                                            </p:attrNameLst>
                                          </p:cBhvr>
                                          <p:tavLst>
                                            <p:tav tm="0">
                                              <p:val>
                                                <p:strVal val="0-#ppt_w/2"/>
                                              </p:val>
                                            </p:tav>
                                            <p:tav tm="100000">
                                              <p:val>
                                                <p:strVal val="#ppt_x"/>
                                              </p:val>
                                            </p:tav>
                                          </p:tavLst>
                                        </p:anim>
                                        <p:anim calcmode="lin" valueType="num">
                                          <p:cBhvr additive="base">
                                            <p:cTn id="142" dur="1500" fill="hold"/>
                                            <p:tgtEl>
                                              <p:spTgt spid="38"/>
                                            </p:tgtEl>
                                            <p:attrNameLst>
                                              <p:attrName>ppt_y</p:attrName>
                                            </p:attrNameLst>
                                          </p:cBhvr>
                                          <p:tavLst>
                                            <p:tav tm="0">
                                              <p:val>
                                                <p:strVal val="0-#ppt_h/2"/>
                                              </p:val>
                                            </p:tav>
                                            <p:tav tm="100000">
                                              <p:val>
                                                <p:strVal val="#ppt_y"/>
                                              </p:val>
                                            </p:tav>
                                          </p:tavLst>
                                        </p:anim>
                                      </p:childTnLst>
                                    </p:cTn>
                                  </p:par>
                                  <p:par>
                                    <p:cTn id="143" presetID="2" presetClass="entr" presetSubtype="9" fill="hold" nodeType="withEffect">
                                      <p:stCondLst>
                                        <p:cond delay="0"/>
                                      </p:stCondLst>
                                      <p:childTnLst>
                                        <p:set>
                                          <p:cBhvr>
                                            <p:cTn id="144" dur="1" fill="hold">
                                              <p:stCondLst>
                                                <p:cond delay="0"/>
                                              </p:stCondLst>
                                            </p:cTn>
                                            <p:tgtEl>
                                              <p:spTgt spid="40"/>
                                            </p:tgtEl>
                                            <p:attrNameLst>
                                              <p:attrName>style.visibility</p:attrName>
                                            </p:attrNameLst>
                                          </p:cBhvr>
                                          <p:to>
                                            <p:strVal val="visible"/>
                                          </p:to>
                                        </p:set>
                                        <p:anim calcmode="lin" valueType="num">
                                          <p:cBhvr additive="base">
                                            <p:cTn id="145" dur="1500" fill="hold"/>
                                            <p:tgtEl>
                                              <p:spTgt spid="40"/>
                                            </p:tgtEl>
                                            <p:attrNameLst>
                                              <p:attrName>ppt_x</p:attrName>
                                            </p:attrNameLst>
                                          </p:cBhvr>
                                          <p:tavLst>
                                            <p:tav tm="0">
                                              <p:val>
                                                <p:strVal val="0-#ppt_w/2"/>
                                              </p:val>
                                            </p:tav>
                                            <p:tav tm="100000">
                                              <p:val>
                                                <p:strVal val="#ppt_x"/>
                                              </p:val>
                                            </p:tav>
                                          </p:tavLst>
                                        </p:anim>
                                        <p:anim calcmode="lin" valueType="num">
                                          <p:cBhvr additive="base">
                                            <p:cTn id="146" dur="1500" fill="hold"/>
                                            <p:tgtEl>
                                              <p:spTgt spid="40"/>
                                            </p:tgtEl>
                                            <p:attrNameLst>
                                              <p:attrName>ppt_y</p:attrName>
                                            </p:attrNameLst>
                                          </p:cBhvr>
                                          <p:tavLst>
                                            <p:tav tm="0">
                                              <p:val>
                                                <p:strVal val="0-#ppt_h/2"/>
                                              </p:val>
                                            </p:tav>
                                            <p:tav tm="100000">
                                              <p:val>
                                                <p:strVal val="#ppt_y"/>
                                              </p:val>
                                            </p:tav>
                                          </p:tavLst>
                                        </p:anim>
                                      </p:childTnLst>
                                    </p:cTn>
                                  </p:par>
                                  <p:par>
                                    <p:cTn id="147" presetID="2" presetClass="entr" presetSubtype="9" fill="hold" nodeType="withEffect">
                                      <p:stCondLst>
                                        <p:cond delay="0"/>
                                      </p:stCondLst>
                                      <p:childTnLst>
                                        <p:set>
                                          <p:cBhvr>
                                            <p:cTn id="148" dur="1" fill="hold">
                                              <p:stCondLst>
                                                <p:cond delay="0"/>
                                              </p:stCondLst>
                                            </p:cTn>
                                            <p:tgtEl>
                                              <p:spTgt spid="41"/>
                                            </p:tgtEl>
                                            <p:attrNameLst>
                                              <p:attrName>style.visibility</p:attrName>
                                            </p:attrNameLst>
                                          </p:cBhvr>
                                          <p:to>
                                            <p:strVal val="visible"/>
                                          </p:to>
                                        </p:set>
                                        <p:anim calcmode="lin" valueType="num">
                                          <p:cBhvr additive="base">
                                            <p:cTn id="149" dur="1500" fill="hold"/>
                                            <p:tgtEl>
                                              <p:spTgt spid="41"/>
                                            </p:tgtEl>
                                            <p:attrNameLst>
                                              <p:attrName>ppt_x</p:attrName>
                                            </p:attrNameLst>
                                          </p:cBhvr>
                                          <p:tavLst>
                                            <p:tav tm="0">
                                              <p:val>
                                                <p:strVal val="0-#ppt_w/2"/>
                                              </p:val>
                                            </p:tav>
                                            <p:tav tm="100000">
                                              <p:val>
                                                <p:strVal val="#ppt_x"/>
                                              </p:val>
                                            </p:tav>
                                          </p:tavLst>
                                        </p:anim>
                                        <p:anim calcmode="lin" valueType="num">
                                          <p:cBhvr additive="base">
                                            <p:cTn id="150" dur="1500" fill="hold"/>
                                            <p:tgtEl>
                                              <p:spTgt spid="41"/>
                                            </p:tgtEl>
                                            <p:attrNameLst>
                                              <p:attrName>ppt_y</p:attrName>
                                            </p:attrNameLst>
                                          </p:cBhvr>
                                          <p:tavLst>
                                            <p:tav tm="0">
                                              <p:val>
                                                <p:strVal val="0-#ppt_h/2"/>
                                              </p:val>
                                            </p:tav>
                                            <p:tav tm="100000">
                                              <p:val>
                                                <p:strVal val="#ppt_y"/>
                                              </p:val>
                                            </p:tav>
                                          </p:tavLst>
                                        </p:anim>
                                      </p:childTnLst>
                                    </p:cTn>
                                  </p:par>
                                  <p:par>
                                    <p:cTn id="151" presetID="2" presetClass="entr" presetSubtype="9" fill="hold" nodeType="withEffect">
                                      <p:stCondLst>
                                        <p:cond delay="500"/>
                                      </p:stCondLst>
                                      <p:childTnLst>
                                        <p:set>
                                          <p:cBhvr>
                                            <p:cTn id="152" dur="1" fill="hold">
                                              <p:stCondLst>
                                                <p:cond delay="0"/>
                                              </p:stCondLst>
                                            </p:cTn>
                                            <p:tgtEl>
                                              <p:spTgt spid="42"/>
                                            </p:tgtEl>
                                            <p:attrNameLst>
                                              <p:attrName>style.visibility</p:attrName>
                                            </p:attrNameLst>
                                          </p:cBhvr>
                                          <p:to>
                                            <p:strVal val="visible"/>
                                          </p:to>
                                        </p:set>
                                        <p:anim calcmode="lin" valueType="num">
                                          <p:cBhvr additive="base">
                                            <p:cTn id="153" dur="1500" fill="hold"/>
                                            <p:tgtEl>
                                              <p:spTgt spid="42"/>
                                            </p:tgtEl>
                                            <p:attrNameLst>
                                              <p:attrName>ppt_x</p:attrName>
                                            </p:attrNameLst>
                                          </p:cBhvr>
                                          <p:tavLst>
                                            <p:tav tm="0">
                                              <p:val>
                                                <p:strVal val="0-#ppt_w/2"/>
                                              </p:val>
                                            </p:tav>
                                            <p:tav tm="100000">
                                              <p:val>
                                                <p:strVal val="#ppt_x"/>
                                              </p:val>
                                            </p:tav>
                                          </p:tavLst>
                                        </p:anim>
                                        <p:anim calcmode="lin" valueType="num">
                                          <p:cBhvr additive="base">
                                            <p:cTn id="154" dur="1500" fill="hold"/>
                                            <p:tgtEl>
                                              <p:spTgt spid="42"/>
                                            </p:tgtEl>
                                            <p:attrNameLst>
                                              <p:attrName>ppt_y</p:attrName>
                                            </p:attrNameLst>
                                          </p:cBhvr>
                                          <p:tavLst>
                                            <p:tav tm="0">
                                              <p:val>
                                                <p:strVal val="0-#ppt_h/2"/>
                                              </p:val>
                                            </p:tav>
                                            <p:tav tm="100000">
                                              <p:val>
                                                <p:strVal val="#ppt_y"/>
                                              </p:val>
                                            </p:tav>
                                          </p:tavLst>
                                        </p:anim>
                                      </p:childTnLst>
                                    </p:cTn>
                                  </p:par>
                                  <p:par>
                                    <p:cTn id="155" presetID="2" presetClass="entr" presetSubtype="9" fill="hold" nodeType="withEffect">
                                      <p:stCondLst>
                                        <p:cond delay="0"/>
                                      </p:stCondLst>
                                      <p:childTnLst>
                                        <p:set>
                                          <p:cBhvr>
                                            <p:cTn id="156" dur="1" fill="hold">
                                              <p:stCondLst>
                                                <p:cond delay="0"/>
                                              </p:stCondLst>
                                            </p:cTn>
                                            <p:tgtEl>
                                              <p:spTgt spid="43"/>
                                            </p:tgtEl>
                                            <p:attrNameLst>
                                              <p:attrName>style.visibility</p:attrName>
                                            </p:attrNameLst>
                                          </p:cBhvr>
                                          <p:to>
                                            <p:strVal val="visible"/>
                                          </p:to>
                                        </p:set>
                                        <p:anim calcmode="lin" valueType="num">
                                          <p:cBhvr additive="base">
                                            <p:cTn id="157" dur="1500" fill="hold"/>
                                            <p:tgtEl>
                                              <p:spTgt spid="43"/>
                                            </p:tgtEl>
                                            <p:attrNameLst>
                                              <p:attrName>ppt_x</p:attrName>
                                            </p:attrNameLst>
                                          </p:cBhvr>
                                          <p:tavLst>
                                            <p:tav tm="0">
                                              <p:val>
                                                <p:strVal val="0-#ppt_w/2"/>
                                              </p:val>
                                            </p:tav>
                                            <p:tav tm="100000">
                                              <p:val>
                                                <p:strVal val="#ppt_x"/>
                                              </p:val>
                                            </p:tav>
                                          </p:tavLst>
                                        </p:anim>
                                        <p:anim calcmode="lin" valueType="num">
                                          <p:cBhvr additive="base">
                                            <p:cTn id="158" dur="1500" fill="hold"/>
                                            <p:tgtEl>
                                              <p:spTgt spid="43"/>
                                            </p:tgtEl>
                                            <p:attrNameLst>
                                              <p:attrName>ppt_y</p:attrName>
                                            </p:attrNameLst>
                                          </p:cBhvr>
                                          <p:tavLst>
                                            <p:tav tm="0">
                                              <p:val>
                                                <p:strVal val="0-#ppt_h/2"/>
                                              </p:val>
                                            </p:tav>
                                            <p:tav tm="100000">
                                              <p:val>
                                                <p:strVal val="#ppt_y"/>
                                              </p:val>
                                            </p:tav>
                                          </p:tavLst>
                                        </p:anim>
                                      </p:childTnLst>
                                    </p:cTn>
                                  </p:par>
                                  <p:par>
                                    <p:cTn id="159" presetID="2" presetClass="entr" presetSubtype="9" fill="hold" nodeType="withEffect">
                                      <p:stCondLst>
                                        <p:cond delay="0"/>
                                      </p:stCondLst>
                                      <p:childTnLst>
                                        <p:set>
                                          <p:cBhvr>
                                            <p:cTn id="160" dur="1" fill="hold">
                                              <p:stCondLst>
                                                <p:cond delay="0"/>
                                              </p:stCondLst>
                                            </p:cTn>
                                            <p:tgtEl>
                                              <p:spTgt spid="44"/>
                                            </p:tgtEl>
                                            <p:attrNameLst>
                                              <p:attrName>style.visibility</p:attrName>
                                            </p:attrNameLst>
                                          </p:cBhvr>
                                          <p:to>
                                            <p:strVal val="visible"/>
                                          </p:to>
                                        </p:set>
                                        <p:anim calcmode="lin" valueType="num">
                                          <p:cBhvr additive="base">
                                            <p:cTn id="161" dur="1500" fill="hold"/>
                                            <p:tgtEl>
                                              <p:spTgt spid="44"/>
                                            </p:tgtEl>
                                            <p:attrNameLst>
                                              <p:attrName>ppt_x</p:attrName>
                                            </p:attrNameLst>
                                          </p:cBhvr>
                                          <p:tavLst>
                                            <p:tav tm="0">
                                              <p:val>
                                                <p:strVal val="0-#ppt_w/2"/>
                                              </p:val>
                                            </p:tav>
                                            <p:tav tm="100000">
                                              <p:val>
                                                <p:strVal val="#ppt_x"/>
                                              </p:val>
                                            </p:tav>
                                          </p:tavLst>
                                        </p:anim>
                                        <p:anim calcmode="lin" valueType="num">
                                          <p:cBhvr additive="base">
                                            <p:cTn id="162" dur="1500" fill="hold"/>
                                            <p:tgtEl>
                                              <p:spTgt spid="4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9" grpId="0" animBg="1"/>
          <p:bldP spid="20" grpId="0" animBg="1"/>
          <p:bldP spid="22" grpId="0" animBg="1"/>
          <p:bldP spid="2" grpId="0" animBg="1"/>
          <p:bldP spid="24" grpId="0" animBg="1"/>
          <p:bldP spid="25" grpId="0" animBg="1"/>
          <p:bldP spid="39" grpId="0" animBg="1"/>
          <p:bldP spid="45"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33" name="图片 7">
            <a:extLst>
              <a:ext uri="{FF2B5EF4-FFF2-40B4-BE49-F238E27FC236}">
                <a16:creationId xmlns:a16="http://schemas.microsoft.com/office/drawing/2014/main" id="{87FEF490-9E6C-45ED-8A12-7EB8A41BD7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32" name="Google Shape;345;p6">
            <a:extLst>
              <a:ext uri="{FF2B5EF4-FFF2-40B4-BE49-F238E27FC236}">
                <a16:creationId xmlns:a16="http://schemas.microsoft.com/office/drawing/2014/main" id="{32782DAE-7F15-4954-869F-73C435CA2162}"/>
              </a:ext>
            </a:extLst>
          </p:cNvPr>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37" name="Picture 5">
            <a:extLst>
              <a:ext uri="{FF2B5EF4-FFF2-40B4-BE49-F238E27FC236}">
                <a16:creationId xmlns:a16="http://schemas.microsoft.com/office/drawing/2014/main" id="{438B7C9B-5167-4C21-89F0-97AF732C43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9716" y="4287989"/>
            <a:ext cx="3932085" cy="2226544"/>
          </a:xfrm>
          <a:prstGeom prst="rect">
            <a:avLst/>
          </a:prstGeom>
        </p:spPr>
      </p:pic>
      <p:pic>
        <p:nvPicPr>
          <p:cNvPr id="38" name="Picture 2">
            <a:extLst>
              <a:ext uri="{FF2B5EF4-FFF2-40B4-BE49-F238E27FC236}">
                <a16:creationId xmlns:a16="http://schemas.microsoft.com/office/drawing/2014/main" id="{1B49294F-E9AE-4F86-91FF-037BD4BCC77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398546">
            <a:off x="308272" y="331350"/>
            <a:ext cx="1626841" cy="1999191"/>
          </a:xfrm>
          <a:prstGeom prst="rect">
            <a:avLst/>
          </a:prstGeom>
        </p:spPr>
      </p:pic>
      <p:pic>
        <p:nvPicPr>
          <p:cNvPr id="39" name="Picture 12">
            <a:extLst>
              <a:ext uri="{FF2B5EF4-FFF2-40B4-BE49-F238E27FC236}">
                <a16:creationId xmlns:a16="http://schemas.microsoft.com/office/drawing/2014/main" id="{58ECC6AF-F228-4920-A898-968F3A5BF08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0114687" y="130307"/>
            <a:ext cx="1954312" cy="2158963"/>
          </a:xfrm>
          <a:prstGeom prst="rect">
            <a:avLst/>
          </a:prstGeom>
        </p:spPr>
      </p:pic>
      <p:pic>
        <p:nvPicPr>
          <p:cNvPr id="9" name="Picture 12">
            <a:extLst>
              <a:ext uri="{FF2B5EF4-FFF2-40B4-BE49-F238E27FC236}">
                <a16:creationId xmlns:a16="http://schemas.microsoft.com/office/drawing/2014/main" id="{3B339D80-8E6A-4B0E-A22A-8D224AF78EA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9086566" y="987741"/>
            <a:ext cx="2143001" cy="2367411"/>
          </a:xfrm>
          <a:prstGeom prst="rect">
            <a:avLst/>
          </a:prstGeom>
        </p:spPr>
      </p:pic>
      <p:pic>
        <p:nvPicPr>
          <p:cNvPr id="40" name="Picture 2">
            <a:extLst>
              <a:ext uri="{FF2B5EF4-FFF2-40B4-BE49-F238E27FC236}">
                <a16:creationId xmlns:a16="http://schemas.microsoft.com/office/drawing/2014/main" id="{BB05BE99-E1B0-4BE8-A47D-053172C6E79E}"/>
              </a:ext>
            </a:extLst>
          </p:cNvPr>
          <p:cNvPicPr>
            <a:picLocks noChangeAspect="1"/>
          </p:cNvPicPr>
          <p:nvPr/>
        </p:nvPicPr>
        <p:blipFill>
          <a:blip r:embed="rId10"/>
          <a:srcRect/>
          <a:stretch>
            <a:fillRect/>
          </a:stretch>
        </p:blipFill>
        <p:spPr>
          <a:xfrm>
            <a:off x="7887129" y="3546431"/>
            <a:ext cx="1533496" cy="3082403"/>
          </a:xfrm>
          <a:prstGeom prst="rect">
            <a:avLst/>
          </a:prstGeom>
        </p:spPr>
      </p:pic>
      <p:pic>
        <p:nvPicPr>
          <p:cNvPr id="42" name="Picture 5">
            <a:extLst>
              <a:ext uri="{FF2B5EF4-FFF2-40B4-BE49-F238E27FC236}">
                <a16:creationId xmlns:a16="http://schemas.microsoft.com/office/drawing/2014/main" id="{54E8B212-F5F9-43D6-B1A9-2149EFCD4ED3}"/>
              </a:ext>
            </a:extLst>
          </p:cNvPr>
          <p:cNvPicPr>
            <a:picLocks noChangeAspect="1"/>
          </p:cNvPicPr>
          <p:nvPr/>
        </p:nvPicPr>
        <p:blipFill>
          <a:blip r:embed="rId11"/>
          <a:srcRect/>
          <a:stretch>
            <a:fillRect/>
          </a:stretch>
        </p:blipFill>
        <p:spPr>
          <a:xfrm>
            <a:off x="9457483" y="3767317"/>
            <a:ext cx="1391243" cy="2794129"/>
          </a:xfrm>
          <a:prstGeom prst="rect">
            <a:avLst/>
          </a:prstGeom>
        </p:spPr>
      </p:pic>
      <p:pic>
        <p:nvPicPr>
          <p:cNvPr id="43" name="Picture 6">
            <a:extLst>
              <a:ext uri="{FF2B5EF4-FFF2-40B4-BE49-F238E27FC236}">
                <a16:creationId xmlns:a16="http://schemas.microsoft.com/office/drawing/2014/main" id="{4D4FB1E9-483C-46A5-AE36-37FCA55333D3}"/>
              </a:ext>
            </a:extLst>
          </p:cNvPr>
          <p:cNvPicPr>
            <a:picLocks noChangeAspect="1"/>
          </p:cNvPicPr>
          <p:nvPr/>
        </p:nvPicPr>
        <p:blipFill>
          <a:blip r:embed="rId12"/>
          <a:srcRect/>
          <a:stretch>
            <a:fillRect/>
          </a:stretch>
        </p:blipFill>
        <p:spPr>
          <a:xfrm>
            <a:off x="10588371" y="3511348"/>
            <a:ext cx="1565323" cy="3162267"/>
          </a:xfrm>
          <a:prstGeom prst="rect">
            <a:avLst/>
          </a:prstGeom>
        </p:spPr>
      </p:pic>
      <p:pic>
        <p:nvPicPr>
          <p:cNvPr id="5" name="Picture 4">
            <a:extLst>
              <a:ext uri="{FF2B5EF4-FFF2-40B4-BE49-F238E27FC236}">
                <a16:creationId xmlns:a16="http://schemas.microsoft.com/office/drawing/2014/main" id="{AC87DA76-C45D-3CE0-DCC2-48E9E7F6EA93}"/>
              </a:ext>
            </a:extLst>
          </p:cNvPr>
          <p:cNvPicPr>
            <a:picLocks noChangeAspect="1"/>
          </p:cNvPicPr>
          <p:nvPr/>
        </p:nvPicPr>
        <p:blipFill>
          <a:blip r:embed="rId13"/>
          <a:stretch>
            <a:fillRect/>
          </a:stretch>
        </p:blipFill>
        <p:spPr>
          <a:xfrm>
            <a:off x="2113979" y="1350663"/>
            <a:ext cx="7303641" cy="2505673"/>
          </a:xfrm>
          <a:prstGeom prst="rect">
            <a:avLst/>
          </a:prstGeom>
        </p:spPr>
      </p:pic>
    </p:spTree>
    <p:extLst>
      <p:ext uri="{BB962C8B-B14F-4D97-AF65-F5344CB8AC3E}">
        <p14:creationId xmlns:p14="http://schemas.microsoft.com/office/powerpoint/2010/main" val="3236283409"/>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250" fill="hold"/>
                                            <p:tgtEl>
                                              <p:spTgt spid="38"/>
                                            </p:tgtEl>
                                            <p:attrNameLst>
                                              <p:attrName>ppt_x</p:attrName>
                                            </p:attrNameLst>
                                          </p:cBhvr>
                                          <p:tavLst>
                                            <p:tav tm="0">
                                              <p:val>
                                                <p:strVal val="0-#ppt_w/2"/>
                                              </p:val>
                                            </p:tav>
                                            <p:tav tm="100000">
                                              <p:val>
                                                <p:strVal val="#ppt_x"/>
                                              </p:val>
                                            </p:tav>
                                          </p:tavLst>
                                        </p:anim>
                                        <p:anim calcmode="lin" valueType="num">
                                          <p:cBhvr additive="base">
                                            <p:cTn id="8" dur="1250" fill="hold"/>
                                            <p:tgtEl>
                                              <p:spTgt spid="38"/>
                                            </p:tgtEl>
                                            <p:attrNameLst>
                                              <p:attrName>ppt_y</p:attrName>
                                            </p:attrNameLst>
                                          </p:cBhvr>
                                          <p:tavLst>
                                            <p:tav tm="0">
                                              <p:val>
                                                <p:strVal val="0-#ppt_h/2"/>
                                              </p:val>
                                            </p:tav>
                                            <p:tav tm="100000">
                                              <p:val>
                                                <p:strVal val="#ppt_y"/>
                                              </p:val>
                                            </p:tav>
                                          </p:tavLst>
                                        </p:anim>
                                      </p:childTnLst>
                                    </p:cTn>
                                  </p:par>
                                </p:childTnLst>
                              </p:cTn>
                            </p:par>
                            <p:par>
                              <p:cTn id="9" fill="hold">
                                <p:stCondLst>
                                  <p:cond delay="1250"/>
                                </p:stCondLst>
                                <p:childTnLst>
                                  <p:par>
                                    <p:cTn id="10" presetID="42"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2" presetClass="entr" presetSubtype="12" fill="hold" nodeType="withEffect">
                                      <p:stCondLst>
                                        <p:cond delay="25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0-#ppt_w/2"/>
                                              </p:val>
                                            </p:tav>
                                            <p:tav tm="100000">
                                              <p:val>
                                                <p:strVal val="#ppt_x"/>
                                              </p:val>
                                            </p:tav>
                                          </p:tavLst>
                                        </p:anim>
                                        <p:anim calcmode="lin" valueType="num">
                                          <p:cBhvr additive="base">
                                            <p:cTn id="18" dur="20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25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2000" fill="hold"/>
                                            <p:tgtEl>
                                              <p:spTgt spid="39"/>
                                            </p:tgtEl>
                                            <p:attrNameLst>
                                              <p:attrName>ppt_x</p:attrName>
                                            </p:attrNameLst>
                                          </p:cBhvr>
                                          <p:tavLst>
                                            <p:tav tm="0">
                                              <p:val>
                                                <p:strVal val="0-#ppt_w/2"/>
                                              </p:val>
                                            </p:tav>
                                            <p:tav tm="100000">
                                              <p:val>
                                                <p:strVal val="#ppt_x"/>
                                              </p:val>
                                            </p:tav>
                                          </p:tavLst>
                                        </p:anim>
                                        <p:anim calcmode="lin" valueType="num">
                                          <p:cBhvr additive="base">
                                            <p:cTn id="22" dur="20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14:presetBounceEnd="20000">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14:bounceEnd="20000">
                                          <p:cBhvr additive="base">
                                            <p:cTn id="27" dur="1000" fill="hold"/>
                                            <p:tgtEl>
                                              <p:spTgt spid="40"/>
                                            </p:tgtEl>
                                            <p:attrNameLst>
                                              <p:attrName>ppt_x</p:attrName>
                                            </p:attrNameLst>
                                          </p:cBhvr>
                                          <p:tavLst>
                                            <p:tav tm="0">
                                              <p:val>
                                                <p:strVal val="#ppt_x"/>
                                              </p:val>
                                            </p:tav>
                                            <p:tav tm="100000">
                                              <p:val>
                                                <p:strVal val="#ppt_x"/>
                                              </p:val>
                                            </p:tav>
                                          </p:tavLst>
                                        </p:anim>
                                        <p:anim calcmode="lin" valueType="num" p14:bounceEnd="20000">
                                          <p:cBhvr additive="base">
                                            <p:cTn id="28" dur="1000" fill="hold"/>
                                            <p:tgtEl>
                                              <p:spTgt spid="4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20000">
                                      <p:stCondLst>
                                        <p:cond delay="250"/>
                                      </p:stCondLst>
                                      <p:childTnLst>
                                        <p:set>
                                          <p:cBhvr>
                                            <p:cTn id="30" dur="1" fill="hold">
                                              <p:stCondLst>
                                                <p:cond delay="0"/>
                                              </p:stCondLst>
                                            </p:cTn>
                                            <p:tgtEl>
                                              <p:spTgt spid="42"/>
                                            </p:tgtEl>
                                            <p:attrNameLst>
                                              <p:attrName>style.visibility</p:attrName>
                                            </p:attrNameLst>
                                          </p:cBhvr>
                                          <p:to>
                                            <p:strVal val="visible"/>
                                          </p:to>
                                        </p:set>
                                        <p:anim calcmode="lin" valueType="num" p14:bounceEnd="20000">
                                          <p:cBhvr additive="base">
                                            <p:cTn id="31" dur="1000" fill="hold"/>
                                            <p:tgtEl>
                                              <p:spTgt spid="42"/>
                                            </p:tgtEl>
                                            <p:attrNameLst>
                                              <p:attrName>ppt_x</p:attrName>
                                            </p:attrNameLst>
                                          </p:cBhvr>
                                          <p:tavLst>
                                            <p:tav tm="0">
                                              <p:val>
                                                <p:strVal val="#ppt_x"/>
                                              </p:val>
                                            </p:tav>
                                            <p:tav tm="100000">
                                              <p:val>
                                                <p:strVal val="#ppt_x"/>
                                              </p:val>
                                            </p:tav>
                                          </p:tavLst>
                                        </p:anim>
                                        <p:anim calcmode="lin" valueType="num" p14:bounceEnd="20000">
                                          <p:cBhvr additive="base">
                                            <p:cTn id="32" dur="1000" fill="hold"/>
                                            <p:tgtEl>
                                              <p:spTgt spid="4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20000">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14:bounceEnd="20000">
                                          <p:cBhvr additive="base">
                                            <p:cTn id="35" dur="1000" fill="hold"/>
                                            <p:tgtEl>
                                              <p:spTgt spid="43"/>
                                            </p:tgtEl>
                                            <p:attrNameLst>
                                              <p:attrName>ppt_x</p:attrName>
                                            </p:attrNameLst>
                                          </p:cBhvr>
                                          <p:tavLst>
                                            <p:tav tm="0">
                                              <p:val>
                                                <p:strVal val="#ppt_x"/>
                                              </p:val>
                                            </p:tav>
                                            <p:tav tm="100000">
                                              <p:val>
                                                <p:strVal val="#ppt_x"/>
                                              </p:val>
                                            </p:tav>
                                          </p:tavLst>
                                        </p:anim>
                                        <p:anim calcmode="lin" valueType="num" p14:bounceEnd="20000">
                                          <p:cBhvr additive="base">
                                            <p:cTn id="36"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250" fill="hold"/>
                                            <p:tgtEl>
                                              <p:spTgt spid="38"/>
                                            </p:tgtEl>
                                            <p:attrNameLst>
                                              <p:attrName>ppt_x</p:attrName>
                                            </p:attrNameLst>
                                          </p:cBhvr>
                                          <p:tavLst>
                                            <p:tav tm="0">
                                              <p:val>
                                                <p:strVal val="0-#ppt_w/2"/>
                                              </p:val>
                                            </p:tav>
                                            <p:tav tm="100000">
                                              <p:val>
                                                <p:strVal val="#ppt_x"/>
                                              </p:val>
                                            </p:tav>
                                          </p:tavLst>
                                        </p:anim>
                                        <p:anim calcmode="lin" valueType="num">
                                          <p:cBhvr additive="base">
                                            <p:cTn id="8" dur="1250" fill="hold"/>
                                            <p:tgtEl>
                                              <p:spTgt spid="38"/>
                                            </p:tgtEl>
                                            <p:attrNameLst>
                                              <p:attrName>ppt_y</p:attrName>
                                            </p:attrNameLst>
                                          </p:cBhvr>
                                          <p:tavLst>
                                            <p:tav tm="0">
                                              <p:val>
                                                <p:strVal val="0-#ppt_h/2"/>
                                              </p:val>
                                            </p:tav>
                                            <p:tav tm="100000">
                                              <p:val>
                                                <p:strVal val="#ppt_y"/>
                                              </p:val>
                                            </p:tav>
                                          </p:tavLst>
                                        </p:anim>
                                      </p:childTnLst>
                                    </p:cTn>
                                  </p:par>
                                </p:childTnLst>
                              </p:cTn>
                            </p:par>
                            <p:par>
                              <p:cTn id="9" fill="hold">
                                <p:stCondLst>
                                  <p:cond delay="1250"/>
                                </p:stCondLst>
                                <p:childTnLst>
                                  <p:par>
                                    <p:cTn id="10" presetID="42"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2" presetClass="entr" presetSubtype="12" fill="hold" nodeType="withEffect">
                                      <p:stCondLst>
                                        <p:cond delay="25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0-#ppt_w/2"/>
                                              </p:val>
                                            </p:tav>
                                            <p:tav tm="100000">
                                              <p:val>
                                                <p:strVal val="#ppt_x"/>
                                              </p:val>
                                            </p:tav>
                                          </p:tavLst>
                                        </p:anim>
                                        <p:anim calcmode="lin" valueType="num">
                                          <p:cBhvr additive="base">
                                            <p:cTn id="18" dur="20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25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2000" fill="hold"/>
                                            <p:tgtEl>
                                              <p:spTgt spid="39"/>
                                            </p:tgtEl>
                                            <p:attrNameLst>
                                              <p:attrName>ppt_x</p:attrName>
                                            </p:attrNameLst>
                                          </p:cBhvr>
                                          <p:tavLst>
                                            <p:tav tm="0">
                                              <p:val>
                                                <p:strVal val="0-#ppt_w/2"/>
                                              </p:val>
                                            </p:tav>
                                            <p:tav tm="100000">
                                              <p:val>
                                                <p:strVal val="#ppt_x"/>
                                              </p:val>
                                            </p:tav>
                                          </p:tavLst>
                                        </p:anim>
                                        <p:anim calcmode="lin" valueType="num">
                                          <p:cBhvr additive="base">
                                            <p:cTn id="22" dur="20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1000" fill="hold"/>
                                            <p:tgtEl>
                                              <p:spTgt spid="40"/>
                                            </p:tgtEl>
                                            <p:attrNameLst>
                                              <p:attrName>ppt_x</p:attrName>
                                            </p:attrNameLst>
                                          </p:cBhvr>
                                          <p:tavLst>
                                            <p:tav tm="0">
                                              <p:val>
                                                <p:strVal val="#ppt_x"/>
                                              </p:val>
                                            </p:tav>
                                            <p:tav tm="100000">
                                              <p:val>
                                                <p:strVal val="#ppt_x"/>
                                              </p:val>
                                            </p:tav>
                                          </p:tavLst>
                                        </p:anim>
                                        <p:anim calcmode="lin" valueType="num">
                                          <p:cBhvr additive="base">
                                            <p:cTn id="28" dur="1000" fill="hold"/>
                                            <p:tgtEl>
                                              <p:spTgt spid="4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25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1000" fill="hold"/>
                                            <p:tgtEl>
                                              <p:spTgt spid="42"/>
                                            </p:tgtEl>
                                            <p:attrNameLst>
                                              <p:attrName>ppt_x</p:attrName>
                                            </p:attrNameLst>
                                          </p:cBhvr>
                                          <p:tavLst>
                                            <p:tav tm="0">
                                              <p:val>
                                                <p:strVal val="#ppt_x"/>
                                              </p:val>
                                            </p:tav>
                                            <p:tav tm="100000">
                                              <p:val>
                                                <p:strVal val="#ppt_x"/>
                                              </p:val>
                                            </p:tav>
                                          </p:tavLst>
                                        </p:anim>
                                        <p:anim calcmode="lin" valueType="num">
                                          <p:cBhvr additive="base">
                                            <p:cTn id="32" dur="1000" fill="hold"/>
                                            <p:tgtEl>
                                              <p:spTgt spid="4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additive="base">
                                            <p:cTn id="35" dur="1000" fill="hold"/>
                                            <p:tgtEl>
                                              <p:spTgt spid="43"/>
                                            </p:tgtEl>
                                            <p:attrNameLst>
                                              <p:attrName>ppt_x</p:attrName>
                                            </p:attrNameLst>
                                          </p:cBhvr>
                                          <p:tavLst>
                                            <p:tav tm="0">
                                              <p:val>
                                                <p:strVal val="#ppt_x"/>
                                              </p:val>
                                            </p:tav>
                                            <p:tav tm="100000">
                                              <p:val>
                                                <p:strVal val="#ppt_x"/>
                                              </p:val>
                                            </p:tav>
                                          </p:tavLst>
                                        </p:anim>
                                        <p:anim calcmode="lin" valueType="num">
                                          <p:cBhvr additive="base">
                                            <p:cTn id="36"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41" name="图片 5">
            <a:extLst>
              <a:ext uri="{FF2B5EF4-FFF2-40B4-BE49-F238E27FC236}">
                <a16:creationId xmlns:a16="http://schemas.microsoft.com/office/drawing/2014/main" id="{541817E2-4FEA-4F5B-929D-2EE4217EBA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839"/>
          <a:stretch/>
        </p:blipFill>
        <p:spPr>
          <a:xfrm>
            <a:off x="35400" y="5364637"/>
            <a:ext cx="12156600" cy="1843147"/>
          </a:xfrm>
          <a:prstGeom prst="rect">
            <a:avLst/>
          </a:prstGeom>
        </p:spPr>
      </p:pic>
      <p:sp>
        <p:nvSpPr>
          <p:cNvPr id="32" name="Google Shape;345;p6">
            <a:extLst>
              <a:ext uri="{FF2B5EF4-FFF2-40B4-BE49-F238E27FC236}">
                <a16:creationId xmlns:a16="http://schemas.microsoft.com/office/drawing/2014/main" id="{32782DAE-7F15-4954-869F-73C435CA2162}"/>
              </a:ext>
            </a:extLst>
          </p:cNvPr>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Picture 23">
            <a:extLst>
              <a:ext uri="{FF2B5EF4-FFF2-40B4-BE49-F238E27FC236}">
                <a16:creationId xmlns:a16="http://schemas.microsoft.com/office/drawing/2014/main" id="{A198EB84-FBCB-4527-B3E6-CFBFC5DA6C30}"/>
              </a:ext>
            </a:extLst>
          </p:cNvPr>
          <p:cNvPicPr>
            <a:picLocks noChangeAspect="1"/>
          </p:cNvPicPr>
          <p:nvPr/>
        </p:nvPicPr>
        <p:blipFill>
          <a:blip r:embed="rId4"/>
          <a:srcRect/>
          <a:stretch>
            <a:fillRect/>
          </a:stretch>
        </p:blipFill>
        <p:spPr>
          <a:xfrm>
            <a:off x="648833" y="2615381"/>
            <a:ext cx="2345268" cy="4242619"/>
          </a:xfrm>
          <a:prstGeom prst="rect">
            <a:avLst/>
          </a:prstGeom>
        </p:spPr>
      </p:pic>
      <p:pic>
        <p:nvPicPr>
          <p:cNvPr id="25" name="Picture 2">
            <a:extLst>
              <a:ext uri="{FF2B5EF4-FFF2-40B4-BE49-F238E27FC236}">
                <a16:creationId xmlns:a16="http://schemas.microsoft.com/office/drawing/2014/main" id="{A143C1AA-E078-4B50-B6B4-05FB5D6B6FAB}"/>
              </a:ext>
            </a:extLst>
          </p:cNvPr>
          <p:cNvPicPr>
            <a:picLocks noChangeAspect="1"/>
          </p:cNvPicPr>
          <p:nvPr/>
        </p:nvPicPr>
        <p:blipFill>
          <a:blip r:embed="rId5"/>
          <a:srcRect/>
          <a:stretch>
            <a:fillRect/>
          </a:stretch>
        </p:blipFill>
        <p:spPr>
          <a:xfrm>
            <a:off x="9881420" y="2573243"/>
            <a:ext cx="2183308" cy="4388559"/>
          </a:xfrm>
          <a:prstGeom prst="rect">
            <a:avLst/>
          </a:prstGeom>
        </p:spPr>
      </p:pic>
      <p:pic>
        <p:nvPicPr>
          <p:cNvPr id="4" name="Picture 3" descr="A red and green text on a black background&#10;&#10;Description automatically generated">
            <a:extLst>
              <a:ext uri="{FF2B5EF4-FFF2-40B4-BE49-F238E27FC236}">
                <a16:creationId xmlns:a16="http://schemas.microsoft.com/office/drawing/2014/main" id="{B9C761EA-F767-E9D2-DB25-BADE86F7B3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960" y="744945"/>
            <a:ext cx="7456054" cy="5584420"/>
          </a:xfrm>
          <a:prstGeom prst="rect">
            <a:avLst/>
          </a:prstGeom>
        </p:spPr>
      </p:pic>
    </p:spTree>
    <p:extLst>
      <p:ext uri="{BB962C8B-B14F-4D97-AF65-F5344CB8AC3E}">
        <p14:creationId xmlns:p14="http://schemas.microsoft.com/office/powerpoint/2010/main" val="36054803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24" name="图片 7">
            <a:extLst>
              <a:ext uri="{FF2B5EF4-FFF2-40B4-BE49-F238E27FC236}">
                <a16:creationId xmlns:a16="http://schemas.microsoft.com/office/drawing/2014/main" id="{87ED92F5-59BF-4AEF-8795-534739038A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pic>
        <p:nvPicPr>
          <p:cNvPr id="7" name="Picture 10">
            <a:extLst>
              <a:ext uri="{FF2B5EF4-FFF2-40B4-BE49-F238E27FC236}">
                <a16:creationId xmlns:a16="http://schemas.microsoft.com/office/drawing/2014/main" id="{F5273F09-E6C6-4738-B267-5E03114BDE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833597">
            <a:off x="438966" y="307978"/>
            <a:ext cx="1027863" cy="1572257"/>
          </a:xfrm>
          <a:prstGeom prst="rect">
            <a:avLst/>
          </a:prstGeom>
        </p:spPr>
      </p:pic>
      <p:sp>
        <p:nvSpPr>
          <p:cNvPr id="32" name="Google Shape;345;p6">
            <a:extLst>
              <a:ext uri="{FF2B5EF4-FFF2-40B4-BE49-F238E27FC236}">
                <a16:creationId xmlns:a16="http://schemas.microsoft.com/office/drawing/2014/main" id="{32782DAE-7F15-4954-869F-73C435CA2162}"/>
              </a:ext>
            </a:extLst>
          </p:cNvPr>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3" name="Picture 2">
            <a:extLst>
              <a:ext uri="{FF2B5EF4-FFF2-40B4-BE49-F238E27FC236}">
                <a16:creationId xmlns:a16="http://schemas.microsoft.com/office/drawing/2014/main" id="{9837C191-2D92-41EB-B877-BEE637CA9317}"/>
              </a:ext>
            </a:extLst>
          </p:cNvPr>
          <p:cNvPicPr>
            <a:picLocks noChangeAspect="1"/>
          </p:cNvPicPr>
          <p:nvPr/>
        </p:nvPicPr>
        <p:blipFill>
          <a:blip r:embed="rId6"/>
          <a:srcRect/>
          <a:stretch>
            <a:fillRect/>
          </a:stretch>
        </p:blipFill>
        <p:spPr>
          <a:xfrm>
            <a:off x="9499753" y="2586270"/>
            <a:ext cx="2116047" cy="4253359"/>
          </a:xfrm>
          <a:prstGeom prst="rect">
            <a:avLst/>
          </a:prstGeom>
        </p:spPr>
      </p:pic>
      <p:sp>
        <p:nvSpPr>
          <p:cNvPr id="13" name="Rectangle: Rounded Corners 12">
            <a:extLst>
              <a:ext uri="{FF2B5EF4-FFF2-40B4-BE49-F238E27FC236}">
                <a16:creationId xmlns:a16="http://schemas.microsoft.com/office/drawing/2014/main" id="{FD889BDA-79ED-B168-2D0C-EE9517A72273}"/>
              </a:ext>
            </a:extLst>
          </p:cNvPr>
          <p:cNvSpPr/>
          <p:nvPr/>
        </p:nvSpPr>
        <p:spPr>
          <a:xfrm>
            <a:off x="2084439" y="2253815"/>
            <a:ext cx="7089057" cy="1659424"/>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4800" b="1" kern="0" dirty="0" err="1">
                <a:solidFill>
                  <a:srgbClr val="CD5E62"/>
                </a:solidFill>
                <a:latin typeface="Cambria" panose="02040503050406030204" pitchFamily="18" charset="0"/>
                <a:ea typeface="Cambria" panose="02040503050406030204" pitchFamily="18" charset="0"/>
                <a:sym typeface="Arial"/>
              </a:rPr>
              <a:t>Tìm</a:t>
            </a:r>
            <a:r>
              <a:rPr lang="en-US" sz="4800" b="1" kern="0" dirty="0">
                <a:solidFill>
                  <a:srgbClr val="CD5E62"/>
                </a:solidFill>
                <a:latin typeface="Cambria" panose="02040503050406030204" pitchFamily="18" charset="0"/>
                <a:ea typeface="Cambria" panose="02040503050406030204" pitchFamily="18" charset="0"/>
                <a:sym typeface="Arial"/>
              </a:rPr>
              <a:t> </a:t>
            </a:r>
            <a:r>
              <a:rPr lang="en-US" sz="4800" b="1" kern="0" dirty="0" err="1">
                <a:solidFill>
                  <a:srgbClr val="CD5E62"/>
                </a:solidFill>
                <a:latin typeface="Cambria" panose="02040503050406030204" pitchFamily="18" charset="0"/>
                <a:ea typeface="Cambria" panose="02040503050406030204" pitchFamily="18" charset="0"/>
                <a:sym typeface="Arial"/>
              </a:rPr>
              <a:t>hiểu</a:t>
            </a:r>
            <a:r>
              <a:rPr lang="en-US" sz="4800" b="1" kern="0" dirty="0">
                <a:solidFill>
                  <a:srgbClr val="CD5E62"/>
                </a:solidFill>
                <a:latin typeface="Cambria" panose="02040503050406030204" pitchFamily="18" charset="0"/>
                <a:ea typeface="Cambria" panose="02040503050406030204" pitchFamily="18" charset="0"/>
                <a:sym typeface="Arial"/>
              </a:rPr>
              <a:t> </a:t>
            </a:r>
            <a:r>
              <a:rPr lang="en-US" sz="4800" b="1" kern="0" dirty="0" err="1">
                <a:solidFill>
                  <a:srgbClr val="CD5E62"/>
                </a:solidFill>
                <a:latin typeface="Cambria" panose="02040503050406030204" pitchFamily="18" charset="0"/>
                <a:ea typeface="Cambria" panose="02040503050406030204" pitchFamily="18" charset="0"/>
                <a:sym typeface="Arial"/>
              </a:rPr>
              <a:t>về</a:t>
            </a:r>
            <a:r>
              <a:rPr lang="en-US" sz="4800" b="1" kern="0" dirty="0">
                <a:solidFill>
                  <a:srgbClr val="CD5E62"/>
                </a:solidFill>
                <a:latin typeface="Cambria" panose="02040503050406030204" pitchFamily="18" charset="0"/>
                <a:ea typeface="Cambria" panose="02040503050406030204" pitchFamily="18" charset="0"/>
                <a:sym typeface="Arial"/>
              </a:rPr>
              <a:t> </a:t>
            </a:r>
            <a:r>
              <a:rPr lang="en-US" sz="4800" b="1" kern="0" dirty="0" err="1">
                <a:solidFill>
                  <a:srgbClr val="CD5E62"/>
                </a:solidFill>
                <a:latin typeface="Cambria" panose="02040503050406030204" pitchFamily="18" charset="0"/>
                <a:ea typeface="Cambria" panose="02040503050406030204" pitchFamily="18" charset="0"/>
                <a:sym typeface="Arial"/>
              </a:rPr>
              <a:t>các</a:t>
            </a:r>
            <a:r>
              <a:rPr lang="en-US" sz="4800" b="1" kern="0" dirty="0">
                <a:solidFill>
                  <a:srgbClr val="CD5E62"/>
                </a:solidFill>
                <a:latin typeface="Cambria" panose="02040503050406030204" pitchFamily="18" charset="0"/>
                <a:ea typeface="Cambria" panose="02040503050406030204" pitchFamily="18" charset="0"/>
                <a:sym typeface="Arial"/>
              </a:rPr>
              <a:t> </a:t>
            </a:r>
            <a:r>
              <a:rPr lang="en-US" sz="4800" b="1" kern="0" dirty="0" err="1">
                <a:solidFill>
                  <a:srgbClr val="CD5E62"/>
                </a:solidFill>
                <a:latin typeface="Cambria" panose="02040503050406030204" pitchFamily="18" charset="0"/>
                <a:ea typeface="Cambria" panose="02040503050406030204" pitchFamily="18" charset="0"/>
                <a:sym typeface="Arial"/>
              </a:rPr>
              <a:t>châu</a:t>
            </a:r>
            <a:r>
              <a:rPr lang="en-US" sz="4800" b="1" kern="0" dirty="0">
                <a:solidFill>
                  <a:srgbClr val="CD5E62"/>
                </a:solidFill>
                <a:latin typeface="Cambria" panose="02040503050406030204" pitchFamily="18" charset="0"/>
                <a:ea typeface="Cambria" panose="02040503050406030204" pitchFamily="18" charset="0"/>
                <a:sym typeface="Arial"/>
              </a:rPr>
              <a:t> </a:t>
            </a:r>
            <a:r>
              <a:rPr lang="en-US" sz="4800" b="1" kern="0" dirty="0" err="1">
                <a:solidFill>
                  <a:srgbClr val="CD5E62"/>
                </a:solidFill>
                <a:latin typeface="Cambria" panose="02040503050406030204" pitchFamily="18" charset="0"/>
                <a:ea typeface="Cambria" panose="02040503050406030204" pitchFamily="18" charset="0"/>
                <a:sym typeface="Arial"/>
              </a:rPr>
              <a:t>lục</a:t>
            </a:r>
            <a:r>
              <a:rPr lang="en-US" sz="4800" b="1" kern="0" dirty="0">
                <a:solidFill>
                  <a:srgbClr val="CD5E62"/>
                </a:solidFill>
                <a:latin typeface="Cambria" panose="02040503050406030204" pitchFamily="18" charset="0"/>
                <a:ea typeface="Cambria" panose="02040503050406030204" pitchFamily="18" charset="0"/>
                <a:sym typeface="Arial"/>
              </a:rPr>
              <a:t> </a:t>
            </a:r>
            <a:r>
              <a:rPr lang="en-US" sz="4800" b="1" kern="0" dirty="0" err="1">
                <a:solidFill>
                  <a:srgbClr val="CD5E62"/>
                </a:solidFill>
                <a:latin typeface="Cambria" panose="02040503050406030204" pitchFamily="18" charset="0"/>
                <a:ea typeface="Cambria" panose="02040503050406030204" pitchFamily="18" charset="0"/>
                <a:sym typeface="Arial"/>
              </a:rPr>
              <a:t>trên</a:t>
            </a:r>
            <a:r>
              <a:rPr lang="en-US" sz="4800" b="1" kern="0" dirty="0">
                <a:solidFill>
                  <a:srgbClr val="CD5E62"/>
                </a:solidFill>
                <a:latin typeface="Cambria" panose="02040503050406030204" pitchFamily="18" charset="0"/>
                <a:ea typeface="Cambria" panose="02040503050406030204" pitchFamily="18" charset="0"/>
                <a:sym typeface="Arial"/>
              </a:rPr>
              <a:t> </a:t>
            </a:r>
            <a:r>
              <a:rPr lang="en-US" sz="4800" b="1" kern="0" dirty="0" err="1">
                <a:solidFill>
                  <a:srgbClr val="CD5E62"/>
                </a:solidFill>
                <a:latin typeface="Cambria" panose="02040503050406030204" pitchFamily="18" charset="0"/>
                <a:ea typeface="Cambria" panose="02040503050406030204" pitchFamily="18" charset="0"/>
                <a:sym typeface="Arial"/>
              </a:rPr>
              <a:t>thế</a:t>
            </a:r>
            <a:r>
              <a:rPr lang="en-US" sz="4800" b="1" kern="0" dirty="0">
                <a:solidFill>
                  <a:srgbClr val="CD5E62"/>
                </a:solidFill>
                <a:latin typeface="Cambria" panose="02040503050406030204" pitchFamily="18" charset="0"/>
                <a:ea typeface="Cambria" panose="02040503050406030204" pitchFamily="18" charset="0"/>
                <a:sym typeface="Arial"/>
              </a:rPr>
              <a:t> </a:t>
            </a:r>
            <a:r>
              <a:rPr lang="en-US" sz="4800" b="1" kern="0" dirty="0" err="1">
                <a:solidFill>
                  <a:srgbClr val="CD5E62"/>
                </a:solidFill>
                <a:latin typeface="Cambria" panose="02040503050406030204" pitchFamily="18" charset="0"/>
                <a:ea typeface="Cambria" panose="02040503050406030204" pitchFamily="18" charset="0"/>
                <a:sym typeface="Arial"/>
              </a:rPr>
              <a:t>giới</a:t>
            </a:r>
            <a:endParaRPr lang="en-US" sz="4800" b="1" kern="0" dirty="0">
              <a:solidFill>
                <a:srgbClr val="CD5E62"/>
              </a:solidFill>
              <a:latin typeface="Cambria" panose="02040503050406030204" pitchFamily="18" charset="0"/>
              <a:ea typeface="Cambria" panose="02040503050406030204" pitchFamily="18" charset="0"/>
              <a:sym typeface="Arial"/>
            </a:endParaRPr>
          </a:p>
        </p:txBody>
      </p:sp>
      <p:sp>
        <p:nvSpPr>
          <p:cNvPr id="14" name="Oval 13">
            <a:extLst>
              <a:ext uri="{FF2B5EF4-FFF2-40B4-BE49-F238E27FC236}">
                <a16:creationId xmlns:a16="http://schemas.microsoft.com/office/drawing/2014/main" id="{56CD1CEE-FD32-6F4B-3F80-994F3B5F03A5}"/>
              </a:ext>
            </a:extLst>
          </p:cNvPr>
          <p:cNvSpPr/>
          <p:nvPr/>
        </p:nvSpPr>
        <p:spPr>
          <a:xfrm>
            <a:off x="1160207" y="2252644"/>
            <a:ext cx="1057426" cy="1109988"/>
          </a:xfrm>
          <a:prstGeom prst="ellipse">
            <a:avLst/>
          </a:prstGeom>
          <a:ln>
            <a:solidFill>
              <a:schemeClr val="accent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67185"/>
              </a:solidFill>
              <a:latin typeface="Arial"/>
              <a:sym typeface="Arial"/>
            </a:endParaRPr>
          </a:p>
        </p:txBody>
      </p:sp>
      <p:sp>
        <p:nvSpPr>
          <p:cNvPr id="16" name="Oval 15">
            <a:extLst>
              <a:ext uri="{FF2B5EF4-FFF2-40B4-BE49-F238E27FC236}">
                <a16:creationId xmlns:a16="http://schemas.microsoft.com/office/drawing/2014/main" id="{F71E07D4-88E0-56D0-9E4F-54320E610CC1}"/>
              </a:ext>
            </a:extLst>
          </p:cNvPr>
          <p:cNvSpPr/>
          <p:nvPr/>
        </p:nvSpPr>
        <p:spPr>
          <a:xfrm>
            <a:off x="1299226" y="2418726"/>
            <a:ext cx="798600" cy="810225"/>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kern="0" dirty="0">
                <a:solidFill>
                  <a:srgbClr val="567185"/>
                </a:solidFill>
                <a:latin typeface="UTM Cookies" panose="02040603050506020204" pitchFamily="18" charset="0"/>
                <a:sym typeface="Arial"/>
              </a:rPr>
              <a:t>1</a:t>
            </a:r>
          </a:p>
        </p:txBody>
      </p:sp>
      <p:sp>
        <p:nvSpPr>
          <p:cNvPr id="17" name="Freeform 2">
            <a:extLst>
              <a:ext uri="{FF2B5EF4-FFF2-40B4-BE49-F238E27FC236}">
                <a16:creationId xmlns:a16="http://schemas.microsoft.com/office/drawing/2014/main" id="{FAD50D5E-2ADB-2219-E3C1-6DB1A4CACF6B}"/>
              </a:ext>
            </a:extLst>
          </p:cNvPr>
          <p:cNvSpPr/>
          <p:nvPr/>
        </p:nvSpPr>
        <p:spPr>
          <a:xfrm>
            <a:off x="375910" y="4074903"/>
            <a:ext cx="4638542" cy="2512709"/>
          </a:xfrm>
          <a:custGeom>
            <a:avLst/>
            <a:gdLst/>
            <a:ahLst/>
            <a:cxnLst/>
            <a:rect l="l" t="t" r="r" b="b"/>
            <a:pathLst>
              <a:path w="4276800" h="2202552">
                <a:moveTo>
                  <a:pt x="0" y="0"/>
                </a:moveTo>
                <a:lnTo>
                  <a:pt x="4276800" y="0"/>
                </a:lnTo>
                <a:lnTo>
                  <a:pt x="4276800" y="2202552"/>
                </a:lnTo>
                <a:lnTo>
                  <a:pt x="0" y="22025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8" name="Picture 10">
            <a:extLst>
              <a:ext uri="{FF2B5EF4-FFF2-40B4-BE49-F238E27FC236}">
                <a16:creationId xmlns:a16="http://schemas.microsoft.com/office/drawing/2014/main" id="{531345A7-83AA-91EA-534E-12E0BD437D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68909">
            <a:off x="10762836" y="137776"/>
            <a:ext cx="1027863" cy="1572257"/>
          </a:xfrm>
          <a:prstGeom prst="rect">
            <a:avLst/>
          </a:prstGeom>
        </p:spPr>
      </p:pic>
    </p:spTree>
    <p:extLst>
      <p:ext uri="{BB962C8B-B14F-4D97-AF65-F5344CB8AC3E}">
        <p14:creationId xmlns:p14="http://schemas.microsoft.com/office/powerpoint/2010/main" val="10084909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44"/>
        <p:cNvGrpSpPr/>
        <p:nvPr/>
      </p:nvGrpSpPr>
      <p:grpSpPr>
        <a:xfrm>
          <a:off x="0" y="0"/>
          <a:ext cx="0" cy="0"/>
          <a:chOff x="0" y="0"/>
          <a:chExt cx="0" cy="0"/>
        </a:xfrm>
      </p:grpSpPr>
      <p:pic>
        <p:nvPicPr>
          <p:cNvPr id="3" name="Picture 2" descr="Cartoon of a person in a yellow dress&#10;&#10;Description automatically generated">
            <a:extLst>
              <a:ext uri="{FF2B5EF4-FFF2-40B4-BE49-F238E27FC236}">
                <a16:creationId xmlns:a16="http://schemas.microsoft.com/office/drawing/2014/main" id="{1E0B0421-CB6F-AAE7-A2E9-3C5816B70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466" y="1697759"/>
            <a:ext cx="3690477" cy="5067909"/>
          </a:xfrm>
          <a:prstGeom prst="rect">
            <a:avLst/>
          </a:prstGeom>
        </p:spPr>
      </p:pic>
      <p:sp>
        <p:nvSpPr>
          <p:cNvPr id="7" name="TextBox 6">
            <a:extLst>
              <a:ext uri="{FF2B5EF4-FFF2-40B4-BE49-F238E27FC236}">
                <a16:creationId xmlns:a16="http://schemas.microsoft.com/office/drawing/2014/main" id="{1FA64CF5-C84F-5FC6-53DE-3E1F68015C78}"/>
              </a:ext>
            </a:extLst>
          </p:cNvPr>
          <p:cNvSpPr txBox="1"/>
          <p:nvPr/>
        </p:nvSpPr>
        <p:spPr>
          <a:xfrm>
            <a:off x="2684474" y="1112975"/>
            <a:ext cx="9124068" cy="2062296"/>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just" defTabSz="1219170">
              <a:buClr>
                <a:srgbClr val="000000"/>
              </a:buClr>
            </a:pPr>
            <a:r>
              <a:rPr lang="vi-VN"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Dựa vào thông tin trong SGK kết hợp với hiểu biết của mình, hãy kể tên các châu lục và đại dương trên thế giới.</a:t>
            </a:r>
            <a:endParaRPr lang="en-US"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89012" y="1872540"/>
            <a:ext cx="2334771" cy="4693005"/>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2349910" y="432620"/>
            <a:ext cx="8780206" cy="1071716"/>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accent6"/>
                </a:solidFill>
                <a:latin typeface="Cambria" panose="02040503050406030204" pitchFamily="18" charset="0"/>
                <a:ea typeface="Cambria" panose="02040503050406030204" pitchFamily="18" charset="0"/>
              </a:rPr>
              <a:t>Trên thế giới có 6 châu lục là</a:t>
            </a:r>
            <a:r>
              <a:rPr lang="en-US" sz="4000" b="1" dirty="0">
                <a:solidFill>
                  <a:schemeClr val="accent6"/>
                </a:solidFill>
                <a:latin typeface="Cambria" panose="02040503050406030204" pitchFamily="18" charset="0"/>
                <a:ea typeface="Cambria" panose="02040503050406030204" pitchFamily="18" charset="0"/>
              </a:rPr>
              <a:t>:</a:t>
            </a:r>
            <a:endParaRPr lang="en-US" sz="4000" dirty="0">
              <a:solidFill>
                <a:schemeClr val="accent6"/>
              </a:solidFill>
              <a:latin typeface="Cambria" panose="02040503050406030204" pitchFamily="18" charset="0"/>
              <a:ea typeface="Cambria" panose="02040503050406030204" pitchFamily="18" charset="0"/>
            </a:endParaRPr>
          </a:p>
        </p:txBody>
      </p:sp>
      <p:pic>
        <p:nvPicPr>
          <p:cNvPr id="5" name="Picture 4" descr="A map of different colors of the world&#10;&#10;Description automatically generated">
            <a:extLst>
              <a:ext uri="{FF2B5EF4-FFF2-40B4-BE49-F238E27FC236}">
                <a16:creationId xmlns:a16="http://schemas.microsoft.com/office/drawing/2014/main" id="{3C058B1E-DC59-63D4-2990-9E43063430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2507" y="2202426"/>
            <a:ext cx="1421463" cy="865238"/>
          </a:xfrm>
          <a:prstGeom prst="rect">
            <a:avLst/>
          </a:prstGeom>
        </p:spPr>
      </p:pic>
      <p:sp>
        <p:nvSpPr>
          <p:cNvPr id="6" name="Rectangle: Rounded Corners 5">
            <a:extLst>
              <a:ext uri="{FF2B5EF4-FFF2-40B4-BE49-F238E27FC236}">
                <a16:creationId xmlns:a16="http://schemas.microsoft.com/office/drawing/2014/main" id="{18931ED1-711F-E256-1E9F-4E6B80E39C99}"/>
              </a:ext>
            </a:extLst>
          </p:cNvPr>
          <p:cNvSpPr/>
          <p:nvPr/>
        </p:nvSpPr>
        <p:spPr>
          <a:xfrm>
            <a:off x="8921074" y="2125994"/>
            <a:ext cx="2867804"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4800" b="1" kern="0" dirty="0">
                <a:solidFill>
                  <a:srgbClr val="CD5E62"/>
                </a:solidFill>
                <a:latin typeface="Cambria" panose="02040503050406030204" pitchFamily="18" charset="0"/>
                <a:ea typeface="Cambria" panose="02040503050406030204" pitchFamily="18" charset="0"/>
                <a:sym typeface="Arial"/>
              </a:rPr>
              <a:t>Châu Á</a:t>
            </a:r>
          </a:p>
        </p:txBody>
      </p:sp>
      <p:sp>
        <p:nvSpPr>
          <p:cNvPr id="8" name="Rectangle: Rounded Corners 7">
            <a:extLst>
              <a:ext uri="{FF2B5EF4-FFF2-40B4-BE49-F238E27FC236}">
                <a16:creationId xmlns:a16="http://schemas.microsoft.com/office/drawing/2014/main" id="{390231B7-042F-02D4-CCDE-3BE26F940098}"/>
              </a:ext>
            </a:extLst>
          </p:cNvPr>
          <p:cNvSpPr/>
          <p:nvPr/>
        </p:nvSpPr>
        <p:spPr>
          <a:xfrm>
            <a:off x="4339241" y="2204653"/>
            <a:ext cx="2867804"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4800" b="1" kern="0" dirty="0">
                <a:solidFill>
                  <a:srgbClr val="CD5E62"/>
                </a:solidFill>
                <a:latin typeface="Cambria" panose="02040503050406030204" pitchFamily="18" charset="0"/>
                <a:ea typeface="Cambria" panose="02040503050406030204" pitchFamily="18" charset="0"/>
                <a:sym typeface="Arial"/>
              </a:rPr>
              <a:t>Châu </a:t>
            </a:r>
            <a:r>
              <a:rPr lang="en-US" sz="4800" b="1" kern="0" dirty="0" err="1">
                <a:solidFill>
                  <a:srgbClr val="CD5E62"/>
                </a:solidFill>
                <a:latin typeface="Cambria" panose="02040503050406030204" pitchFamily="18" charset="0"/>
                <a:ea typeface="Cambria" panose="02040503050406030204" pitchFamily="18" charset="0"/>
                <a:sym typeface="Arial"/>
              </a:rPr>
              <a:t>Mĩ</a:t>
            </a:r>
            <a:endParaRPr lang="en-US" sz="4800" b="1" kern="0" dirty="0">
              <a:solidFill>
                <a:srgbClr val="CD5E62"/>
              </a:solidFill>
              <a:latin typeface="Cambria" panose="02040503050406030204" pitchFamily="18" charset="0"/>
              <a:ea typeface="Cambria" panose="02040503050406030204" pitchFamily="18" charset="0"/>
              <a:sym typeface="Arial"/>
            </a:endParaRPr>
          </a:p>
        </p:txBody>
      </p:sp>
      <p:sp>
        <p:nvSpPr>
          <p:cNvPr id="9" name="Freeform 3">
            <a:extLst>
              <a:ext uri="{FF2B5EF4-FFF2-40B4-BE49-F238E27FC236}">
                <a16:creationId xmlns:a16="http://schemas.microsoft.com/office/drawing/2014/main" id="{F38587B3-CC55-C0A9-296D-C872EDA843B8}"/>
              </a:ext>
            </a:extLst>
          </p:cNvPr>
          <p:cNvSpPr/>
          <p:nvPr/>
        </p:nvSpPr>
        <p:spPr>
          <a:xfrm>
            <a:off x="3382298" y="2104103"/>
            <a:ext cx="826890" cy="988927"/>
          </a:xfrm>
          <a:custGeom>
            <a:avLst/>
            <a:gdLst/>
            <a:ahLst/>
            <a:cxnLst/>
            <a:rect l="l" t="t" r="r" b="b"/>
            <a:pathLst>
              <a:path w="2173500" h="3024000">
                <a:moveTo>
                  <a:pt x="0" y="0"/>
                </a:moveTo>
                <a:lnTo>
                  <a:pt x="2173500" y="0"/>
                </a:lnTo>
                <a:lnTo>
                  <a:pt x="2173500" y="3024000"/>
                </a:lnTo>
                <a:lnTo>
                  <a:pt x="0" y="3024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Rectangle: Rounded Corners 9">
            <a:extLst>
              <a:ext uri="{FF2B5EF4-FFF2-40B4-BE49-F238E27FC236}">
                <a16:creationId xmlns:a16="http://schemas.microsoft.com/office/drawing/2014/main" id="{5BC73BC9-69AA-D376-22C2-0DF8265D07F2}"/>
              </a:ext>
            </a:extLst>
          </p:cNvPr>
          <p:cNvSpPr/>
          <p:nvPr/>
        </p:nvSpPr>
        <p:spPr>
          <a:xfrm>
            <a:off x="4565384" y="4770872"/>
            <a:ext cx="2867804"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4800" b="1" kern="0" dirty="0">
                <a:solidFill>
                  <a:srgbClr val="CD5E62"/>
                </a:solidFill>
                <a:latin typeface="Cambria" panose="02040503050406030204" pitchFamily="18" charset="0"/>
                <a:ea typeface="Cambria" panose="02040503050406030204" pitchFamily="18" charset="0"/>
                <a:sym typeface="Arial"/>
              </a:rPr>
              <a:t>Châu </a:t>
            </a:r>
            <a:r>
              <a:rPr lang="en-US" sz="4800" b="1" kern="0" dirty="0" err="1">
                <a:solidFill>
                  <a:srgbClr val="CD5E62"/>
                </a:solidFill>
                <a:latin typeface="Cambria" panose="02040503050406030204" pitchFamily="18" charset="0"/>
                <a:ea typeface="Cambria" panose="02040503050406030204" pitchFamily="18" charset="0"/>
                <a:sym typeface="Arial"/>
              </a:rPr>
              <a:t>Âu</a:t>
            </a:r>
            <a:endParaRPr lang="en-US" sz="4800" b="1" kern="0" dirty="0">
              <a:solidFill>
                <a:srgbClr val="CD5E62"/>
              </a:solidFill>
              <a:latin typeface="Cambria" panose="02040503050406030204" pitchFamily="18" charset="0"/>
              <a:ea typeface="Cambria" panose="02040503050406030204" pitchFamily="18" charset="0"/>
              <a:sym typeface="Arial"/>
            </a:endParaRPr>
          </a:p>
        </p:txBody>
      </p:sp>
      <p:sp>
        <p:nvSpPr>
          <p:cNvPr id="12" name="Freeform 2">
            <a:extLst>
              <a:ext uri="{FF2B5EF4-FFF2-40B4-BE49-F238E27FC236}">
                <a16:creationId xmlns:a16="http://schemas.microsoft.com/office/drawing/2014/main" id="{EA41AED0-5679-BB5A-6631-81492266767A}"/>
              </a:ext>
            </a:extLst>
          </p:cNvPr>
          <p:cNvSpPr/>
          <p:nvPr/>
        </p:nvSpPr>
        <p:spPr>
          <a:xfrm>
            <a:off x="3323304" y="4778478"/>
            <a:ext cx="1132745" cy="870940"/>
          </a:xfrm>
          <a:custGeom>
            <a:avLst/>
            <a:gdLst/>
            <a:ahLst/>
            <a:cxnLst/>
            <a:rect l="l" t="t" r="r" b="b"/>
            <a:pathLst>
              <a:path w="4200000" h="3024000">
                <a:moveTo>
                  <a:pt x="0" y="0"/>
                </a:moveTo>
                <a:lnTo>
                  <a:pt x="4200000" y="0"/>
                </a:lnTo>
                <a:lnTo>
                  <a:pt x="4200000" y="3024000"/>
                </a:lnTo>
                <a:lnTo>
                  <a:pt x="0" y="30240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Rectangle: Rounded Corners 15">
            <a:extLst>
              <a:ext uri="{FF2B5EF4-FFF2-40B4-BE49-F238E27FC236}">
                <a16:creationId xmlns:a16="http://schemas.microsoft.com/office/drawing/2014/main" id="{EAF0531D-2631-8838-FE04-79F9F70B8645}"/>
              </a:ext>
            </a:extLst>
          </p:cNvPr>
          <p:cNvSpPr/>
          <p:nvPr/>
        </p:nvSpPr>
        <p:spPr>
          <a:xfrm>
            <a:off x="4526053" y="3473014"/>
            <a:ext cx="2867804"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4800" b="1" kern="0" dirty="0">
                <a:solidFill>
                  <a:srgbClr val="CD5E62"/>
                </a:solidFill>
                <a:latin typeface="Cambria" panose="02040503050406030204" pitchFamily="18" charset="0"/>
                <a:ea typeface="Cambria" panose="02040503050406030204" pitchFamily="18" charset="0"/>
                <a:sym typeface="Arial"/>
              </a:rPr>
              <a:t>Châu Phi</a:t>
            </a:r>
          </a:p>
        </p:txBody>
      </p:sp>
      <p:sp>
        <p:nvSpPr>
          <p:cNvPr id="18" name="Freeform 4">
            <a:extLst>
              <a:ext uri="{FF2B5EF4-FFF2-40B4-BE49-F238E27FC236}">
                <a16:creationId xmlns:a16="http://schemas.microsoft.com/office/drawing/2014/main" id="{BBF861A1-93F3-B250-CA98-39049121525C}"/>
              </a:ext>
            </a:extLst>
          </p:cNvPr>
          <p:cNvSpPr/>
          <p:nvPr/>
        </p:nvSpPr>
        <p:spPr>
          <a:xfrm>
            <a:off x="3340885" y="3467535"/>
            <a:ext cx="1083631" cy="1025806"/>
          </a:xfrm>
          <a:custGeom>
            <a:avLst/>
            <a:gdLst/>
            <a:ahLst/>
            <a:cxnLst/>
            <a:rect l="l" t="t" r="r" b="b"/>
            <a:pathLst>
              <a:path w="2540160" h="3024000">
                <a:moveTo>
                  <a:pt x="0" y="0"/>
                </a:moveTo>
                <a:lnTo>
                  <a:pt x="2540160" y="0"/>
                </a:lnTo>
                <a:lnTo>
                  <a:pt x="2540160" y="3024000"/>
                </a:lnTo>
                <a:lnTo>
                  <a:pt x="0" y="3024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Rectangle: Rounded Corners 18">
            <a:extLst>
              <a:ext uri="{FF2B5EF4-FFF2-40B4-BE49-F238E27FC236}">
                <a16:creationId xmlns:a16="http://schemas.microsoft.com/office/drawing/2014/main" id="{C5F8D35E-C93C-A5B1-3C47-2614CE8C80BD}"/>
              </a:ext>
            </a:extLst>
          </p:cNvPr>
          <p:cNvSpPr/>
          <p:nvPr/>
        </p:nvSpPr>
        <p:spPr>
          <a:xfrm>
            <a:off x="8891577" y="3286202"/>
            <a:ext cx="2867804" cy="115797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4000" b="1" kern="0" dirty="0">
                <a:solidFill>
                  <a:srgbClr val="CD5E62"/>
                </a:solidFill>
                <a:latin typeface="Cambria" panose="02040503050406030204" pitchFamily="18" charset="0"/>
                <a:ea typeface="Cambria" panose="02040503050406030204" pitchFamily="18" charset="0"/>
                <a:sym typeface="Arial"/>
              </a:rPr>
              <a:t>Châu </a:t>
            </a:r>
          </a:p>
          <a:p>
            <a:pPr algn="ctr" defTabSz="1219170">
              <a:buClr>
                <a:srgbClr val="000000"/>
              </a:buClr>
            </a:pPr>
            <a:r>
              <a:rPr lang="en-US" sz="4000" b="1" kern="0" dirty="0" err="1">
                <a:solidFill>
                  <a:srgbClr val="CD5E62"/>
                </a:solidFill>
                <a:latin typeface="Cambria" panose="02040503050406030204" pitchFamily="18" charset="0"/>
                <a:ea typeface="Cambria" panose="02040503050406030204" pitchFamily="18" charset="0"/>
                <a:sym typeface="Arial"/>
              </a:rPr>
              <a:t>Đại</a:t>
            </a:r>
            <a:r>
              <a:rPr lang="en-US" sz="4000" b="1" kern="0" dirty="0">
                <a:solidFill>
                  <a:srgbClr val="CD5E62"/>
                </a:solidFill>
                <a:latin typeface="Cambria" panose="02040503050406030204" pitchFamily="18" charset="0"/>
                <a:ea typeface="Cambria" panose="02040503050406030204" pitchFamily="18" charset="0"/>
                <a:sym typeface="Arial"/>
              </a:rPr>
              <a:t> </a:t>
            </a:r>
            <a:r>
              <a:rPr lang="en-US" sz="4000" b="1" kern="0" dirty="0" err="1">
                <a:solidFill>
                  <a:srgbClr val="CD5E62"/>
                </a:solidFill>
                <a:latin typeface="Cambria" panose="02040503050406030204" pitchFamily="18" charset="0"/>
                <a:ea typeface="Cambria" panose="02040503050406030204" pitchFamily="18" charset="0"/>
                <a:sym typeface="Arial"/>
              </a:rPr>
              <a:t>Dương</a:t>
            </a:r>
            <a:endParaRPr lang="en-US" sz="4000" b="1" kern="0" dirty="0">
              <a:solidFill>
                <a:srgbClr val="CD5E62"/>
              </a:solidFill>
              <a:latin typeface="Cambria" panose="02040503050406030204" pitchFamily="18" charset="0"/>
              <a:ea typeface="Cambria" panose="02040503050406030204" pitchFamily="18" charset="0"/>
              <a:sym typeface="Arial"/>
            </a:endParaRPr>
          </a:p>
        </p:txBody>
      </p:sp>
      <p:sp>
        <p:nvSpPr>
          <p:cNvPr id="21" name="Freeform 5">
            <a:extLst>
              <a:ext uri="{FF2B5EF4-FFF2-40B4-BE49-F238E27FC236}">
                <a16:creationId xmlns:a16="http://schemas.microsoft.com/office/drawing/2014/main" id="{2C6EE624-BF9D-7D56-A719-957B826D0A99}"/>
              </a:ext>
            </a:extLst>
          </p:cNvPr>
          <p:cNvSpPr/>
          <p:nvPr/>
        </p:nvSpPr>
        <p:spPr>
          <a:xfrm>
            <a:off x="7885471" y="3460955"/>
            <a:ext cx="892423" cy="784891"/>
          </a:xfrm>
          <a:custGeom>
            <a:avLst/>
            <a:gdLst/>
            <a:ahLst/>
            <a:cxnLst/>
            <a:rect l="l" t="t" r="r" b="b"/>
            <a:pathLst>
              <a:path w="1915505" h="1759871">
                <a:moveTo>
                  <a:pt x="0" y="0"/>
                </a:moveTo>
                <a:lnTo>
                  <a:pt x="1915505" y="0"/>
                </a:lnTo>
                <a:lnTo>
                  <a:pt x="1915505" y="1759870"/>
                </a:lnTo>
                <a:lnTo>
                  <a:pt x="0" y="17598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FD2A1071-18A5-DAC9-794F-47586C208394}"/>
              </a:ext>
            </a:extLst>
          </p:cNvPr>
          <p:cNvSpPr/>
          <p:nvPr/>
        </p:nvSpPr>
        <p:spPr>
          <a:xfrm>
            <a:off x="8842416" y="4721712"/>
            <a:ext cx="2867804" cy="115797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4000" b="1" kern="0" dirty="0">
                <a:solidFill>
                  <a:srgbClr val="CD5E62"/>
                </a:solidFill>
                <a:latin typeface="Cambria" panose="02040503050406030204" pitchFamily="18" charset="0"/>
                <a:ea typeface="Cambria" panose="02040503050406030204" pitchFamily="18" charset="0"/>
                <a:sym typeface="Arial"/>
              </a:rPr>
              <a:t>Châu </a:t>
            </a:r>
          </a:p>
          <a:p>
            <a:pPr algn="ctr" defTabSz="1219170">
              <a:buClr>
                <a:srgbClr val="000000"/>
              </a:buClr>
            </a:pPr>
            <a:r>
              <a:rPr lang="en-US" sz="4000" b="1" kern="0" dirty="0">
                <a:solidFill>
                  <a:srgbClr val="CD5E62"/>
                </a:solidFill>
                <a:latin typeface="Cambria" panose="02040503050406030204" pitchFamily="18" charset="0"/>
                <a:ea typeface="Cambria" panose="02040503050406030204" pitchFamily="18" charset="0"/>
                <a:sym typeface="Arial"/>
              </a:rPr>
              <a:t>Nam </a:t>
            </a:r>
            <a:r>
              <a:rPr lang="en-US" sz="4000" b="1" kern="0" dirty="0" err="1">
                <a:solidFill>
                  <a:srgbClr val="CD5E62"/>
                </a:solidFill>
                <a:latin typeface="Cambria" panose="02040503050406030204" pitchFamily="18" charset="0"/>
                <a:ea typeface="Cambria" panose="02040503050406030204" pitchFamily="18" charset="0"/>
                <a:sym typeface="Arial"/>
              </a:rPr>
              <a:t>Cực</a:t>
            </a:r>
            <a:endParaRPr lang="en-US" sz="4000" b="1" kern="0" dirty="0">
              <a:solidFill>
                <a:srgbClr val="CD5E62"/>
              </a:solidFill>
              <a:latin typeface="Cambria" panose="02040503050406030204" pitchFamily="18" charset="0"/>
              <a:ea typeface="Cambria" panose="02040503050406030204" pitchFamily="18" charset="0"/>
              <a:sym typeface="Arial"/>
            </a:endParaRPr>
          </a:p>
        </p:txBody>
      </p:sp>
      <p:pic>
        <p:nvPicPr>
          <p:cNvPr id="2050" name="Picture 2" descr="Hình ảnh Nam Cực PNG, Vector, PSD, và biểu tượng để tải về miễn phí |  pngtree">
            <a:extLst>
              <a:ext uri="{FF2B5EF4-FFF2-40B4-BE49-F238E27FC236}">
                <a16:creationId xmlns:a16="http://schemas.microsoft.com/office/drawing/2014/main" id="{790F4EC0-C30B-4D47-D312-6BCBFE6FFEA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10947" y="4827639"/>
            <a:ext cx="1125794" cy="11257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randombar(horizontal)">
                                      <p:cBhvr>
                                        <p:cTn id="42" dur="500"/>
                                        <p:tgtEl>
                                          <p:spTgt spid="6"/>
                                        </p:tgtEl>
                                      </p:cBhvr>
                                    </p:animEffect>
                                  </p:childTnLst>
                                </p:cTn>
                              </p:par>
                              <p:par>
                                <p:cTn id="43" presetID="14" presetClass="entr" presetSubtype="1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randombar(horizontal)">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randombar(horizontal)">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randombar(horizontal)">
                                      <p:cBhvr>
                                        <p:cTn id="58" dur="500"/>
                                        <p:tgtEl>
                                          <p:spTgt spid="23"/>
                                        </p:tgtEl>
                                      </p:cBhvr>
                                    </p:animEffect>
                                  </p:childTnLst>
                                </p:cTn>
                              </p:par>
                              <p:par>
                                <p:cTn id="59" presetID="14" presetClass="entr" presetSubtype="10" fill="hold" nodeType="withEffect">
                                  <p:stCondLst>
                                    <p:cond delay="0"/>
                                  </p:stCondLst>
                                  <p:childTnLst>
                                    <p:set>
                                      <p:cBhvr>
                                        <p:cTn id="60" dur="1" fill="hold">
                                          <p:stCondLst>
                                            <p:cond delay="0"/>
                                          </p:stCondLst>
                                        </p:cTn>
                                        <p:tgtEl>
                                          <p:spTgt spid="2050"/>
                                        </p:tgtEl>
                                        <p:attrNameLst>
                                          <p:attrName>style.visibility</p:attrName>
                                        </p:attrNameLst>
                                      </p:cBhvr>
                                      <p:to>
                                        <p:strVal val="visible"/>
                                      </p:to>
                                    </p:set>
                                    <p:animEffect transition="in" filter="randombar(horizontal)">
                                      <p:cBhvr>
                                        <p:cTn id="6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9" grpId="0" animBg="1"/>
      <p:bldP spid="10" grpId="0" animBg="1"/>
      <p:bldP spid="12" grpId="0" animBg="1"/>
      <p:bldP spid="16" grpId="0" animBg="1"/>
      <p:bldP spid="18" grpId="0" animBg="1"/>
      <p:bldP spid="19" grpId="0" animBg="1"/>
      <p:bldP spid="21"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89012" y="1872540"/>
            <a:ext cx="2334771" cy="4693005"/>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2349910" y="432620"/>
            <a:ext cx="8780206" cy="1071716"/>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Trên thế giới có </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5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đại</a:t>
            </a:r>
            <a:r>
              <a:rPr kumimoji="0" lang="en-US" sz="4000" b="1" i="0" u="none" strike="noStrike" kern="120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FFFF"/>
                </a:solidFill>
                <a:effectLst/>
                <a:uLnTx/>
                <a:uFillTx/>
                <a:latin typeface="Cambria" panose="02040503050406030204" pitchFamily="18" charset="0"/>
                <a:ea typeface="Cambria" panose="02040503050406030204" pitchFamily="18" charset="0"/>
                <a:cs typeface="+mn-cs"/>
              </a:rPr>
              <a:t>dương</a:t>
            </a:r>
            <a:r>
              <a:rPr kumimoji="0" lang="en-US" sz="4000" b="1" i="0" u="none" strike="noStrike" kern="120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là</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id="{390231B7-042F-02D4-CCDE-3BE26F940098}"/>
              </a:ext>
            </a:extLst>
          </p:cNvPr>
          <p:cNvSpPr/>
          <p:nvPr/>
        </p:nvSpPr>
        <p:spPr>
          <a:xfrm>
            <a:off x="3008670" y="2204653"/>
            <a:ext cx="4316361"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1219170">
              <a:buClr>
                <a:srgbClr val="000000"/>
              </a:buClr>
            </a:pPr>
            <a:r>
              <a:rPr lang="vi-VN" sz="4000" b="1" kern="0" dirty="0">
                <a:solidFill>
                  <a:srgbClr val="CD5E62"/>
                </a:solidFill>
                <a:latin typeface="Cambria" panose="02040503050406030204" pitchFamily="18" charset="0"/>
                <a:ea typeface="Cambria" panose="02040503050406030204" pitchFamily="18" charset="0"/>
                <a:sym typeface="Arial"/>
              </a:rPr>
              <a:t>Thái Bình Dương</a:t>
            </a:r>
            <a:endParaRPr kumimoji="0" lang="en-US" sz="4000" b="1" i="0" u="none" strike="noStrike" kern="0" cap="none" spc="0" normalizeH="0" baseline="0" noProof="0" dirty="0">
              <a:ln>
                <a:noFill/>
              </a:ln>
              <a:solidFill>
                <a:srgbClr val="CD5E62"/>
              </a:solidFill>
              <a:effectLst/>
              <a:uLnTx/>
              <a:uFillTx/>
              <a:latin typeface="Cambria" panose="02040503050406030204" pitchFamily="18" charset="0"/>
              <a:ea typeface="Cambria" panose="02040503050406030204" pitchFamily="18" charset="0"/>
              <a:sym typeface="Arial"/>
            </a:endParaRPr>
          </a:p>
        </p:txBody>
      </p:sp>
      <p:sp>
        <p:nvSpPr>
          <p:cNvPr id="2" name="Rectangle: Rounded Corners 1">
            <a:extLst>
              <a:ext uri="{FF2B5EF4-FFF2-40B4-BE49-F238E27FC236}">
                <a16:creationId xmlns:a16="http://schemas.microsoft.com/office/drawing/2014/main" id="{826E84BB-FF94-343B-2672-B5406D960B0A}"/>
              </a:ext>
            </a:extLst>
          </p:cNvPr>
          <p:cNvSpPr/>
          <p:nvPr/>
        </p:nvSpPr>
        <p:spPr>
          <a:xfrm>
            <a:off x="3047999" y="3384524"/>
            <a:ext cx="4316361"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1219170">
              <a:buClr>
                <a:srgbClr val="000000"/>
              </a:buClr>
            </a:pPr>
            <a:r>
              <a:rPr lang="vi-VN" sz="4000" b="1" kern="0">
                <a:solidFill>
                  <a:srgbClr val="CD5E62"/>
                </a:solidFill>
                <a:latin typeface="Cambria" panose="02040503050406030204" pitchFamily="18" charset="0"/>
                <a:ea typeface="Cambria" panose="02040503050406030204" pitchFamily="18" charset="0"/>
                <a:sym typeface="Arial"/>
              </a:rPr>
              <a:t>Đại Tây Dương</a:t>
            </a:r>
            <a:endParaRPr kumimoji="0" lang="en-US" sz="4000" b="1" i="0" u="none" strike="noStrike" kern="0" cap="none" spc="0" normalizeH="0" baseline="0" noProof="0" dirty="0">
              <a:ln>
                <a:noFill/>
              </a:ln>
              <a:solidFill>
                <a:srgbClr val="CD5E62"/>
              </a:solidFill>
              <a:effectLst/>
              <a:uLnTx/>
              <a:uFillTx/>
              <a:latin typeface="Cambria" panose="02040503050406030204" pitchFamily="18" charset="0"/>
              <a:ea typeface="Cambria" panose="02040503050406030204" pitchFamily="18" charset="0"/>
              <a:sym typeface="Arial"/>
            </a:endParaRPr>
          </a:p>
        </p:txBody>
      </p:sp>
      <p:sp>
        <p:nvSpPr>
          <p:cNvPr id="4" name="Rectangle: Rounded Corners 3">
            <a:extLst>
              <a:ext uri="{FF2B5EF4-FFF2-40B4-BE49-F238E27FC236}">
                <a16:creationId xmlns:a16="http://schemas.microsoft.com/office/drawing/2014/main" id="{B63E7DF2-5659-0561-257E-067FDE5FF07B}"/>
              </a:ext>
            </a:extLst>
          </p:cNvPr>
          <p:cNvSpPr/>
          <p:nvPr/>
        </p:nvSpPr>
        <p:spPr>
          <a:xfrm>
            <a:off x="3067663" y="4534898"/>
            <a:ext cx="4316361"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1219170">
              <a:buClr>
                <a:srgbClr val="000000"/>
              </a:buClr>
            </a:pPr>
            <a:r>
              <a:rPr lang="vi-VN" sz="4000" b="1" kern="0" dirty="0">
                <a:solidFill>
                  <a:srgbClr val="CD5E62"/>
                </a:solidFill>
                <a:latin typeface="Cambria" panose="02040503050406030204" pitchFamily="18" charset="0"/>
                <a:ea typeface="Cambria" panose="02040503050406030204" pitchFamily="18" charset="0"/>
                <a:sym typeface="Arial"/>
              </a:rPr>
              <a:t>Ấn Độ Dương </a:t>
            </a:r>
            <a:endParaRPr kumimoji="0" lang="en-US" sz="4000" b="1" i="0" u="none" strike="noStrike" kern="0" cap="none" spc="0" normalizeH="0" baseline="0" noProof="0" dirty="0">
              <a:ln>
                <a:noFill/>
              </a:ln>
              <a:solidFill>
                <a:srgbClr val="CD5E62"/>
              </a:solidFill>
              <a:effectLst/>
              <a:uLnTx/>
              <a:uFillTx/>
              <a:latin typeface="Cambria" panose="02040503050406030204" pitchFamily="18" charset="0"/>
              <a:ea typeface="Cambria" panose="02040503050406030204" pitchFamily="18" charset="0"/>
              <a:sym typeface="Arial"/>
            </a:endParaRPr>
          </a:p>
        </p:txBody>
      </p:sp>
      <p:sp>
        <p:nvSpPr>
          <p:cNvPr id="7" name="Rectangle: Rounded Corners 6">
            <a:extLst>
              <a:ext uri="{FF2B5EF4-FFF2-40B4-BE49-F238E27FC236}">
                <a16:creationId xmlns:a16="http://schemas.microsoft.com/office/drawing/2014/main" id="{8DCEDD07-029F-9203-03EF-DA4E359CECCE}"/>
              </a:ext>
            </a:extLst>
          </p:cNvPr>
          <p:cNvSpPr/>
          <p:nvPr/>
        </p:nvSpPr>
        <p:spPr>
          <a:xfrm>
            <a:off x="7737987" y="2165324"/>
            <a:ext cx="4139379"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1219170">
              <a:buClr>
                <a:srgbClr val="000000"/>
              </a:buClr>
            </a:pPr>
            <a:r>
              <a:rPr lang="vi-VN" sz="4000" b="1" kern="0" dirty="0">
                <a:solidFill>
                  <a:srgbClr val="CD5E62"/>
                </a:solidFill>
                <a:latin typeface="Cambria" panose="02040503050406030204" pitchFamily="18" charset="0"/>
                <a:ea typeface="Cambria" panose="02040503050406030204" pitchFamily="18" charset="0"/>
                <a:sym typeface="Arial"/>
              </a:rPr>
              <a:t>Bắc Băng Dương</a:t>
            </a:r>
            <a:endParaRPr kumimoji="0" lang="en-US" sz="4000" b="1" i="0" u="none" strike="noStrike" kern="0" cap="none" spc="0" normalizeH="0" baseline="0" noProof="0" dirty="0">
              <a:ln>
                <a:noFill/>
              </a:ln>
              <a:solidFill>
                <a:srgbClr val="CD5E62"/>
              </a:solidFill>
              <a:effectLst/>
              <a:uLnTx/>
              <a:uFillTx/>
              <a:latin typeface="Cambria" panose="02040503050406030204" pitchFamily="18" charset="0"/>
              <a:ea typeface="Cambria" panose="02040503050406030204" pitchFamily="18" charset="0"/>
              <a:sym typeface="Arial"/>
            </a:endParaRPr>
          </a:p>
        </p:txBody>
      </p:sp>
      <p:sp>
        <p:nvSpPr>
          <p:cNvPr id="11" name="Rectangle: Rounded Corners 10">
            <a:extLst>
              <a:ext uri="{FF2B5EF4-FFF2-40B4-BE49-F238E27FC236}">
                <a16:creationId xmlns:a16="http://schemas.microsoft.com/office/drawing/2014/main" id="{1A2E5660-57CC-1742-1D77-310F4EC2E45C}"/>
              </a:ext>
            </a:extLst>
          </p:cNvPr>
          <p:cNvSpPr/>
          <p:nvPr/>
        </p:nvSpPr>
        <p:spPr>
          <a:xfrm>
            <a:off x="7767484" y="3335363"/>
            <a:ext cx="4139379"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1219170">
              <a:buClr>
                <a:srgbClr val="000000"/>
              </a:buClr>
            </a:pPr>
            <a:r>
              <a:rPr lang="vi-VN" sz="4000" b="1" kern="0">
                <a:solidFill>
                  <a:srgbClr val="CD5E62"/>
                </a:solidFill>
                <a:latin typeface="Cambria" panose="02040503050406030204" pitchFamily="18" charset="0"/>
                <a:ea typeface="Cambria" panose="02040503050406030204" pitchFamily="18" charset="0"/>
                <a:sym typeface="Arial"/>
              </a:rPr>
              <a:t>Nam Đại Dương</a:t>
            </a:r>
            <a:endParaRPr kumimoji="0" lang="en-US" sz="4000" b="1" i="0" u="none" strike="noStrike" kern="0" cap="none" spc="0" normalizeH="0" baseline="0" noProof="0" dirty="0">
              <a:ln>
                <a:noFill/>
              </a:ln>
              <a:solidFill>
                <a:srgbClr val="CD5E62"/>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2064039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randombar(horizont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2" grpId="0" animBg="1"/>
      <p:bldP spid="4" grpId="0" animBg="1"/>
      <p:bldP spid="7"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2" name="图片 7">
            <a:extLst>
              <a:ext uri="{FF2B5EF4-FFF2-40B4-BE49-F238E27FC236}">
                <a16:creationId xmlns:a16="http://schemas.microsoft.com/office/drawing/2014/main" id="{5FCE689E-A97B-4A28-AA85-6FD17315DC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2" name="Freeform 4">
            <a:extLst>
              <a:ext uri="{FF2B5EF4-FFF2-40B4-BE49-F238E27FC236}">
                <a16:creationId xmlns:a16="http://schemas.microsoft.com/office/drawing/2014/main" id="{4460E3AF-E86D-6D97-9456-F60EAFA1E1BE}"/>
              </a:ext>
            </a:extLst>
          </p:cNvPr>
          <p:cNvSpPr/>
          <p:nvPr/>
        </p:nvSpPr>
        <p:spPr>
          <a:xfrm>
            <a:off x="428113" y="810000"/>
            <a:ext cx="4097520" cy="6048000"/>
          </a:xfrm>
          <a:custGeom>
            <a:avLst/>
            <a:gdLst/>
            <a:ahLst/>
            <a:cxnLst/>
            <a:rect l="l" t="t" r="r" b="b"/>
            <a:pathLst>
              <a:path w="4097520" h="6048000">
                <a:moveTo>
                  <a:pt x="0" y="0"/>
                </a:moveTo>
                <a:lnTo>
                  <a:pt x="4097520" y="0"/>
                </a:lnTo>
                <a:lnTo>
                  <a:pt x="4097520" y="6048000"/>
                </a:lnTo>
                <a:lnTo>
                  <a:pt x="0" y="6048000"/>
                </a:lnTo>
                <a:lnTo>
                  <a:pt x="0" y="0"/>
                </a:lnTo>
                <a:close/>
              </a:path>
            </a:pathLst>
          </a:custGeom>
          <a:blipFill>
            <a:blip r:embed="rId4"/>
            <a:stretch>
              <a:fillRect/>
            </a:stretch>
          </a:blipFill>
        </p:spPr>
        <p:txBody>
          <a:bodyPr/>
          <a:lstStyle/>
          <a:p>
            <a:endParaRPr lang="en-US"/>
          </a:p>
        </p:txBody>
      </p:sp>
      <p:cxnSp>
        <p:nvCxnSpPr>
          <p:cNvPr id="4" name="Straight Connector 3">
            <a:extLst>
              <a:ext uri="{FF2B5EF4-FFF2-40B4-BE49-F238E27FC236}">
                <a16:creationId xmlns:a16="http://schemas.microsoft.com/office/drawing/2014/main" id="{B6E59F8D-5C04-7504-E08C-57A8163D60E7}"/>
              </a:ext>
            </a:extLst>
          </p:cNvPr>
          <p:cNvCxnSpPr/>
          <p:nvPr/>
        </p:nvCxnSpPr>
        <p:spPr>
          <a:xfrm flipH="1">
            <a:off x="1612490" y="1209368"/>
            <a:ext cx="1455175" cy="354944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DD5B5319-5D49-3192-F148-62D218E0C412}"/>
              </a:ext>
            </a:extLst>
          </p:cNvPr>
          <p:cNvSpPr/>
          <p:nvPr/>
        </p:nvSpPr>
        <p:spPr>
          <a:xfrm>
            <a:off x="4483510" y="432620"/>
            <a:ext cx="7334864" cy="1848464"/>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rgbClr val="FFFFFF"/>
                </a:solidFill>
                <a:latin typeface="Cambria" panose="02040503050406030204" pitchFamily="18" charset="0"/>
                <a:ea typeface="Cambria" panose="02040503050406030204" pitchFamily="18" charset="0"/>
              </a:rPr>
              <a:t>T</a:t>
            </a:r>
            <a:r>
              <a:rPr lang="vi-VN" sz="2400" b="1" dirty="0">
                <a:solidFill>
                  <a:srgbClr val="FFFFFF"/>
                </a:solidFill>
                <a:latin typeface="Cambria" panose="02040503050406030204" pitchFamily="18" charset="0"/>
                <a:ea typeface="Cambria" panose="02040503050406030204" pitchFamily="18" charset="0"/>
              </a:rPr>
              <a:t>a sẽ cắt dọc bề mặt trái đất theo đường kinh tuyến nối từ điểm cực Bắc đến điểm cực Nam và trải trái đất trên mặt phẳng, ta sẽ có lược đồ các châu lục và đại dương</a:t>
            </a:r>
            <a:endParaRPr kumimoji="0" lang="en-US" sz="2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97C370D1-FD1B-5874-0398-3BA3EA479FDD}"/>
              </a:ext>
            </a:extLst>
          </p:cNvPr>
          <p:cNvPicPr>
            <a:picLocks noChangeAspect="1"/>
          </p:cNvPicPr>
          <p:nvPr/>
        </p:nvPicPr>
        <p:blipFill>
          <a:blip r:embed="rId5"/>
          <a:stretch>
            <a:fillRect/>
          </a:stretch>
        </p:blipFill>
        <p:spPr>
          <a:xfrm>
            <a:off x="5270091" y="2404309"/>
            <a:ext cx="5643562" cy="4072383"/>
          </a:xfrm>
          <a:prstGeom prst="rect">
            <a:avLst/>
          </a:prstGeom>
        </p:spPr>
      </p:pic>
    </p:spTree>
    <p:extLst>
      <p:ext uri="{BB962C8B-B14F-4D97-AF65-F5344CB8AC3E}">
        <p14:creationId xmlns:p14="http://schemas.microsoft.com/office/powerpoint/2010/main" val="102464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44"/>
        <p:cNvGrpSpPr/>
        <p:nvPr/>
      </p:nvGrpSpPr>
      <p:grpSpPr>
        <a:xfrm>
          <a:off x="0" y="0"/>
          <a:ext cx="0" cy="0"/>
          <a:chOff x="0" y="0"/>
          <a:chExt cx="0" cy="0"/>
        </a:xfrm>
      </p:grpSpPr>
      <p:pic>
        <p:nvPicPr>
          <p:cNvPr id="3" name="Picture 2" descr="Cartoon of a person in a yellow dress&#10;&#10;Description automatically generated">
            <a:extLst>
              <a:ext uri="{FF2B5EF4-FFF2-40B4-BE49-F238E27FC236}">
                <a16:creationId xmlns:a16="http://schemas.microsoft.com/office/drawing/2014/main" id="{1E0B0421-CB6F-AAE7-A2E9-3C5816B70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1" y="1658429"/>
            <a:ext cx="3690477" cy="5067909"/>
          </a:xfrm>
          <a:prstGeom prst="rect">
            <a:avLst/>
          </a:prstGeom>
        </p:spPr>
      </p:pic>
      <p:sp>
        <p:nvSpPr>
          <p:cNvPr id="7" name="TextBox 6">
            <a:extLst>
              <a:ext uri="{FF2B5EF4-FFF2-40B4-BE49-F238E27FC236}">
                <a16:creationId xmlns:a16="http://schemas.microsoft.com/office/drawing/2014/main" id="{1FA64CF5-C84F-5FC6-53DE-3E1F68015C78}"/>
              </a:ext>
            </a:extLst>
          </p:cNvPr>
          <p:cNvSpPr txBox="1"/>
          <p:nvPr/>
        </p:nvSpPr>
        <p:spPr>
          <a:xfrm>
            <a:off x="2330513" y="159246"/>
            <a:ext cx="9586184" cy="1815882"/>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just" defTabSz="1219170">
              <a:buClr>
                <a:srgbClr val="000000"/>
              </a:buClr>
            </a:pPr>
            <a:r>
              <a:rPr lang="vi-VN" sz="2800"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Đọc thông tin trong SGK trang, quan sát hình 1 và bảng 1, em hãy thảo luận nhóm, thực hiện 2 yêu cầu sau:</a:t>
            </a:r>
          </a:p>
          <a:p>
            <a:pPr marL="457200" indent="-457200" algn="just" defTabSz="1219170">
              <a:buClr>
                <a:srgbClr val="000000"/>
              </a:buClr>
              <a:buFont typeface="Arial" panose="020B0604020202020204" pitchFamily="34" charset="0"/>
              <a:buChar char="•"/>
            </a:pPr>
            <a:r>
              <a:rPr lang="vi-VN" sz="28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Xác định vị trí địa lí của các châu lục trên bản đồ.</a:t>
            </a:r>
          </a:p>
          <a:p>
            <a:pPr marL="457200" indent="-457200" algn="just" defTabSz="1219170">
              <a:buClr>
                <a:srgbClr val="000000"/>
              </a:buClr>
              <a:buFont typeface="Arial" panose="020B0604020202020204" pitchFamily="34" charset="0"/>
              <a:buChar char="•"/>
            </a:pPr>
            <a:r>
              <a:rPr lang="vi-VN" sz="28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So sánh diện tích của các châu lục trên thế giới.</a:t>
            </a:r>
          </a:p>
        </p:txBody>
      </p:sp>
      <p:pic>
        <p:nvPicPr>
          <p:cNvPr id="4" name="Picture 3">
            <a:extLst>
              <a:ext uri="{FF2B5EF4-FFF2-40B4-BE49-F238E27FC236}">
                <a16:creationId xmlns:a16="http://schemas.microsoft.com/office/drawing/2014/main" id="{6C2BD1EC-7937-DE14-8411-233C309F8C5D}"/>
              </a:ext>
            </a:extLst>
          </p:cNvPr>
          <p:cNvPicPr>
            <a:picLocks noChangeAspect="1"/>
          </p:cNvPicPr>
          <p:nvPr/>
        </p:nvPicPr>
        <p:blipFill>
          <a:blip r:embed="rId4"/>
          <a:stretch>
            <a:fillRect/>
          </a:stretch>
        </p:blipFill>
        <p:spPr>
          <a:xfrm>
            <a:off x="3062134" y="2187215"/>
            <a:ext cx="8801100" cy="1952625"/>
          </a:xfrm>
          <a:prstGeom prst="rect">
            <a:avLst/>
          </a:prstGeom>
        </p:spPr>
      </p:pic>
      <p:pic>
        <p:nvPicPr>
          <p:cNvPr id="5" name="Picture 4">
            <a:extLst>
              <a:ext uri="{FF2B5EF4-FFF2-40B4-BE49-F238E27FC236}">
                <a16:creationId xmlns:a16="http://schemas.microsoft.com/office/drawing/2014/main" id="{E6A5A016-79ED-BDBA-35D7-8FE3350194FC}"/>
              </a:ext>
            </a:extLst>
          </p:cNvPr>
          <p:cNvPicPr>
            <a:picLocks noChangeAspect="1"/>
          </p:cNvPicPr>
          <p:nvPr/>
        </p:nvPicPr>
        <p:blipFill>
          <a:blip r:embed="rId5"/>
          <a:stretch>
            <a:fillRect/>
          </a:stretch>
        </p:blipFill>
        <p:spPr>
          <a:xfrm>
            <a:off x="5574891" y="4049328"/>
            <a:ext cx="3500130" cy="2525687"/>
          </a:xfrm>
          <a:prstGeom prst="rect">
            <a:avLst/>
          </a:prstGeom>
        </p:spPr>
      </p:pic>
    </p:spTree>
    <p:extLst>
      <p:ext uri="{BB962C8B-B14F-4D97-AF65-F5344CB8AC3E}">
        <p14:creationId xmlns:p14="http://schemas.microsoft.com/office/powerpoint/2010/main" val="204604751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Welcome Winter! by Slidesgo">
  <a:themeElements>
    <a:clrScheme name="Simple Light">
      <a:dk1>
        <a:srgbClr val="212D35"/>
      </a:dk1>
      <a:lt1>
        <a:srgbClr val="567185"/>
      </a:lt1>
      <a:dk2>
        <a:srgbClr val="8BB6C5"/>
      </a:dk2>
      <a:lt2>
        <a:srgbClr val="BDD5DC"/>
      </a:lt2>
      <a:accent1>
        <a:srgbClr val="CD5E62"/>
      </a:accent1>
      <a:accent2>
        <a:srgbClr val="FFFFFF"/>
      </a:accent2>
      <a:accent3>
        <a:srgbClr val="D1C4B0"/>
      </a:accent3>
      <a:accent4>
        <a:srgbClr val="EAF9FD"/>
      </a:accent4>
      <a:accent5>
        <a:srgbClr val="FFFFFF"/>
      </a:accent5>
      <a:accent6>
        <a:srgbClr val="FFFFFF"/>
      </a:accent6>
      <a:hlink>
        <a:srgbClr val="212D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自定义 1">
      <a:majorFont>
        <a:latin typeface="Calibri"/>
        <a:ea typeface="微软雅黑"/>
        <a:cs typeface=""/>
      </a:majorFont>
      <a:minorFont>
        <a:latin typeface="Calibri"/>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TotalTime>
  <Words>714</Words>
  <Application>Microsoft Office PowerPoint</Application>
  <PresentationFormat>Widescreen</PresentationFormat>
  <Paragraphs>99</Paragraphs>
  <Slides>23</Slides>
  <Notes>14</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23</vt:i4>
      </vt:variant>
    </vt:vector>
  </HeadingPairs>
  <TitlesOfParts>
    <vt:vector size="35" baseType="lpstr">
      <vt:lpstr>微软雅黑</vt:lpstr>
      <vt:lpstr>Arial</vt:lpstr>
      <vt:lpstr>Bebas Neue</vt:lpstr>
      <vt:lpstr>Calibri</vt:lpstr>
      <vt:lpstr>Cambria</vt:lpstr>
      <vt:lpstr>Darker Grotesque SemiBold</vt:lpstr>
      <vt:lpstr>Lilita One</vt:lpstr>
      <vt:lpstr>Montserrat Medium</vt:lpstr>
      <vt:lpstr>Times New Roman</vt:lpstr>
      <vt:lpstr>UTM Cookies</vt:lpstr>
      <vt:lpstr>Welcome Winter!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Địa lí</dc:title>
  <dc:creator>Thao Tran</dc:creator>
  <cp:lastModifiedBy>Administrator</cp:lastModifiedBy>
  <cp:revision>51</cp:revision>
  <dcterms:created xsi:type="dcterms:W3CDTF">2024-07-20T01:34:41Z</dcterms:created>
  <dcterms:modified xsi:type="dcterms:W3CDTF">2026-03-12T08:45:40Z</dcterms:modified>
</cp:coreProperties>
</file>