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2" r:id="rId6"/>
  </p:sldMasterIdLst>
  <p:notesMasterIdLst>
    <p:notesMasterId r:id="rId40"/>
  </p:notesMasterIdLst>
  <p:sldIdLst>
    <p:sldId id="556" r:id="rId7"/>
    <p:sldId id="260" r:id="rId8"/>
    <p:sldId id="315" r:id="rId9"/>
    <p:sldId id="415" r:id="rId10"/>
    <p:sldId id="261" r:id="rId11"/>
    <p:sldId id="314" r:id="rId12"/>
    <p:sldId id="264" r:id="rId13"/>
    <p:sldId id="265" r:id="rId14"/>
    <p:sldId id="416" r:id="rId15"/>
    <p:sldId id="270" r:id="rId16"/>
    <p:sldId id="417" r:id="rId17"/>
    <p:sldId id="303" r:id="rId18"/>
    <p:sldId id="420" r:id="rId19"/>
    <p:sldId id="276" r:id="rId20"/>
    <p:sldId id="272" r:id="rId21"/>
    <p:sldId id="305" r:id="rId22"/>
    <p:sldId id="306" r:id="rId23"/>
    <p:sldId id="307" r:id="rId24"/>
    <p:sldId id="279" r:id="rId25"/>
    <p:sldId id="280" r:id="rId26"/>
    <p:sldId id="421" r:id="rId27"/>
    <p:sldId id="422" r:id="rId28"/>
    <p:sldId id="423" r:id="rId29"/>
    <p:sldId id="277" r:id="rId30"/>
    <p:sldId id="283" r:id="rId31"/>
    <p:sldId id="288" r:id="rId32"/>
    <p:sldId id="289" r:id="rId33"/>
    <p:sldId id="424" r:id="rId34"/>
    <p:sldId id="425" r:id="rId35"/>
    <p:sldId id="426" r:id="rId36"/>
    <p:sldId id="427" r:id="rId37"/>
    <p:sldId id="429" r:id="rId38"/>
    <p:sldId id="29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F7F9"/>
    <a:srgbClr val="0066FF"/>
    <a:srgbClr val="FF0066"/>
    <a:srgbClr val="FFFFFF"/>
    <a:srgbClr val="66FF66"/>
    <a:srgbClr val="C7E3F3"/>
    <a:srgbClr val="E9EAEC"/>
    <a:srgbClr val="F9F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181" autoAdjust="0"/>
  </p:normalViewPr>
  <p:slideViewPr>
    <p:cSldViewPr snapToGrid="0">
      <p:cViewPr varScale="1">
        <p:scale>
          <a:sx n="96" d="100"/>
          <a:sy n="96" d="100"/>
        </p:scale>
        <p:origin x="117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D45B5-5A8B-4F43-94B7-1BAD4268DE31}" type="datetimeFigureOut">
              <a:rPr lang="en-US" smtClean="0"/>
              <a:t>3/16/2026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2CE2F-4938-483F-BF16-270B75CE13C0}" type="slidenum">
              <a:rPr lang="en-US" smtClean="0"/>
              <a:t>‹#›</a:t>
            </a:fld>
            <a:endParaRPr lang="en-US"/>
          </a:p>
        </p:txBody>
      </p:sp>
    </p:spTree>
    <p:extLst>
      <p:ext uri="{BB962C8B-B14F-4D97-AF65-F5344CB8AC3E}">
        <p14:creationId xmlns:p14="http://schemas.microsoft.com/office/powerpoint/2010/main" val="283563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825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2</a:t>
            </a:fld>
            <a:endParaRPr lang="en-US"/>
          </a:p>
        </p:txBody>
      </p:sp>
    </p:spTree>
    <p:extLst>
      <p:ext uri="{BB962C8B-B14F-4D97-AF65-F5344CB8AC3E}">
        <p14:creationId xmlns:p14="http://schemas.microsoft.com/office/powerpoint/2010/main" val="2614260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Chu Văn An, là một nhà giáo, thầy thuốc, quan viên Đại Việt cuối thời Trần. Đến đời Dụ Tông, thấy quyền thần làm nhiều điều vô đạo, ông dâng Th ất trảm sớ xin chém bảy tên gian nịnh, nhưng vua không nghe. Ông liền từ quan về ở núi</a:t>
            </a:r>
            <a:r>
              <a:rPr lang="en-US" dirty="0"/>
              <a:t>. </a:t>
            </a:r>
            <a:r>
              <a:rPr lang="vi-VN" dirty="0"/>
              <a:t>Phượng Hoàng (Chí Linh, Hải Dương), lấy hiệu là Tiều Ẩn (người hái củi ở ẩn) dạy học, trồng cây thuốc, ng hiên cứu y học, chữa bệnh cho dân; làm thơ, viết sách,... Ông là bậc nho học tiêu biểu của nước Việt, là tấm gương sáng về đạo làm người, đạo làm thầy và đạo học.</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5</a:t>
            </a:fld>
            <a:endParaRPr lang="en-US"/>
          </a:p>
        </p:txBody>
      </p:sp>
    </p:spTree>
    <p:extLst>
      <p:ext uri="{BB962C8B-B14F-4D97-AF65-F5344CB8AC3E}">
        <p14:creationId xmlns:p14="http://schemas.microsoft.com/office/powerpoint/2010/main" val="515647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6</a:t>
            </a:fld>
            <a:endParaRPr lang="en-US"/>
          </a:p>
        </p:txBody>
      </p:sp>
    </p:spTree>
    <p:extLst>
      <p:ext uri="{BB962C8B-B14F-4D97-AF65-F5344CB8AC3E}">
        <p14:creationId xmlns:p14="http://schemas.microsoft.com/office/powerpoint/2010/main" val="1151557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Nhập</a:t>
            </a:r>
            <a:r>
              <a:rPr lang="en-US" dirty="0"/>
              <a:t> </a:t>
            </a:r>
            <a:r>
              <a:rPr lang="en-US" dirty="0" err="1"/>
              <a:t>vào</a:t>
            </a:r>
            <a:r>
              <a:rPr lang="en-US" dirty="0"/>
              <a:t> </a:t>
            </a:r>
            <a:r>
              <a:rPr lang="en-US" dirty="0" err="1"/>
              <a:t>khung</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12</a:t>
            </a:fld>
            <a:endParaRPr lang="en-US"/>
          </a:p>
        </p:txBody>
      </p:sp>
    </p:spTree>
    <p:extLst>
      <p:ext uri="{BB962C8B-B14F-4D97-AF65-F5344CB8AC3E}">
        <p14:creationId xmlns:p14="http://schemas.microsoft.com/office/powerpoint/2010/main" val="1393615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3/16/2026</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27454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3/16/2026</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38370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3/16/2026</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48303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3/16/2026</a:t>
            </a:fld>
            <a:endParaRPr lang="en-US"/>
          </a:p>
        </p:txBody>
      </p:sp>
      <p:sp>
        <p:nvSpPr>
          <p:cNvPr id="5" name="Chỗ dành sẵn cho Chân trang 4">
            <a:extLst>
              <a:ext uri="{FF2B5EF4-FFF2-40B4-BE49-F238E27FC236}">
                <a16:creationId xmlns:a16="http://schemas.microsoft.com/office/drawing/2014/main"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581597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3/16/2026</a:t>
            </a:fld>
            <a:endParaRPr lang="en-US"/>
          </a:p>
        </p:txBody>
      </p:sp>
      <p:sp>
        <p:nvSpPr>
          <p:cNvPr id="5" name="Chỗ dành sẵn cho Chân trang 4">
            <a:extLst>
              <a:ext uri="{FF2B5EF4-FFF2-40B4-BE49-F238E27FC236}">
                <a16:creationId xmlns:a16="http://schemas.microsoft.com/office/drawing/2014/main"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045899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3/16/2026</a:t>
            </a:fld>
            <a:endParaRPr lang="en-US"/>
          </a:p>
        </p:txBody>
      </p:sp>
      <p:sp>
        <p:nvSpPr>
          <p:cNvPr id="5" name="Chỗ dành sẵn cho Chân trang 4">
            <a:extLst>
              <a:ext uri="{FF2B5EF4-FFF2-40B4-BE49-F238E27FC236}">
                <a16:creationId xmlns:a16="http://schemas.microsoft.com/office/drawing/2014/main"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15686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3/16/2026</a:t>
            </a:fld>
            <a:endParaRPr lang="en-US"/>
          </a:p>
        </p:txBody>
      </p:sp>
      <p:sp>
        <p:nvSpPr>
          <p:cNvPr id="6" name="Chỗ dành sẵn cho Chân trang 5">
            <a:extLst>
              <a:ext uri="{FF2B5EF4-FFF2-40B4-BE49-F238E27FC236}">
                <a16:creationId xmlns:a16="http://schemas.microsoft.com/office/drawing/2014/main"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18897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3/16/2026</a:t>
            </a:fld>
            <a:endParaRPr lang="en-US"/>
          </a:p>
        </p:txBody>
      </p:sp>
      <p:sp>
        <p:nvSpPr>
          <p:cNvPr id="8" name="Chỗ dành sẵn cho Chân trang 7">
            <a:extLst>
              <a:ext uri="{FF2B5EF4-FFF2-40B4-BE49-F238E27FC236}">
                <a16:creationId xmlns:a16="http://schemas.microsoft.com/office/drawing/2014/main"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800705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3/16/2026</a:t>
            </a:fld>
            <a:endParaRPr lang="en-US"/>
          </a:p>
        </p:txBody>
      </p:sp>
      <p:sp>
        <p:nvSpPr>
          <p:cNvPr id="4" name="Chỗ dành sẵn cho Chân trang 3">
            <a:extLst>
              <a:ext uri="{FF2B5EF4-FFF2-40B4-BE49-F238E27FC236}">
                <a16:creationId xmlns:a16="http://schemas.microsoft.com/office/drawing/2014/main"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6548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3/16/2026</a:t>
            </a:fld>
            <a:endParaRPr lang="en-US"/>
          </a:p>
        </p:txBody>
      </p:sp>
      <p:sp>
        <p:nvSpPr>
          <p:cNvPr id="3" name="Chỗ dành sẵn cho Chân trang 2">
            <a:extLst>
              <a:ext uri="{FF2B5EF4-FFF2-40B4-BE49-F238E27FC236}">
                <a16:creationId xmlns:a16="http://schemas.microsoft.com/office/drawing/2014/main"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422161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3/16/2026</a:t>
            </a:fld>
            <a:endParaRPr lang="en-US"/>
          </a:p>
        </p:txBody>
      </p:sp>
      <p:sp>
        <p:nvSpPr>
          <p:cNvPr id="6" name="Chỗ dành sẵn cho Chân trang 5">
            <a:extLst>
              <a:ext uri="{FF2B5EF4-FFF2-40B4-BE49-F238E27FC236}">
                <a16:creationId xmlns:a16="http://schemas.microsoft.com/office/drawing/2014/main"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56785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3/16/2026</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97418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3/16/2026</a:t>
            </a:fld>
            <a:endParaRPr lang="en-US"/>
          </a:p>
        </p:txBody>
      </p:sp>
      <p:sp>
        <p:nvSpPr>
          <p:cNvPr id="6" name="Chỗ dành sẵn cho Chân trang 5">
            <a:extLst>
              <a:ext uri="{FF2B5EF4-FFF2-40B4-BE49-F238E27FC236}">
                <a16:creationId xmlns:a16="http://schemas.microsoft.com/office/drawing/2014/main"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991022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3/16/2026</a:t>
            </a:fld>
            <a:endParaRPr lang="en-US"/>
          </a:p>
        </p:txBody>
      </p:sp>
      <p:sp>
        <p:nvSpPr>
          <p:cNvPr id="5" name="Chỗ dành sẵn cho Chân trang 4">
            <a:extLst>
              <a:ext uri="{FF2B5EF4-FFF2-40B4-BE49-F238E27FC236}">
                <a16:creationId xmlns:a16="http://schemas.microsoft.com/office/drawing/2014/main"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284256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3/16/2026</a:t>
            </a:fld>
            <a:endParaRPr lang="en-US"/>
          </a:p>
        </p:txBody>
      </p:sp>
      <p:sp>
        <p:nvSpPr>
          <p:cNvPr id="5" name="Chỗ dành sẵn cho Chân trang 4">
            <a:extLst>
              <a:ext uri="{FF2B5EF4-FFF2-40B4-BE49-F238E27FC236}">
                <a16:creationId xmlns:a16="http://schemas.microsoft.com/office/drawing/2014/main"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528600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06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526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315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003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3/16/2026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6845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3/16/2026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229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3/16/2026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78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3/16/2026</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287138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505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846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483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2920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1B05-4560-C3FC-C7C3-C10B8B9E1C57}"/>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EDB682B7-0C7D-928C-E2D3-B76F2960AEB2}"/>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3DE1B8-EB82-A03E-FCFC-D02F1D5D8913}"/>
              </a:ext>
            </a:extLst>
          </p:cNvPr>
          <p:cNvSpPr>
            <a:spLocks noGrp="1"/>
          </p:cNvSpPr>
          <p:nvPr>
            <p:ph type="dt" sz="half" idx="10"/>
          </p:nvPr>
        </p:nvSpPr>
        <p:spPr/>
        <p:txBody>
          <a:bodyPr/>
          <a:lstStyle/>
          <a:p>
            <a:fld id="{79C197C1-10DB-4654-88D1-97EB957369F3}" type="datetimeFigureOut">
              <a:rPr lang="en-US" smtClean="0"/>
              <a:t>3/16/2026</a:t>
            </a:fld>
            <a:endParaRPr lang="en-US"/>
          </a:p>
        </p:txBody>
      </p:sp>
      <p:sp>
        <p:nvSpPr>
          <p:cNvPr id="5" name="Footer Placeholder 4">
            <a:extLst>
              <a:ext uri="{FF2B5EF4-FFF2-40B4-BE49-F238E27FC236}">
                <a16:creationId xmlns:a16="http://schemas.microsoft.com/office/drawing/2014/main" id="{F2EEE3D9-6FA2-7A62-97A6-B2ACC7723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5A896-24B7-D524-14EA-54593E4258E3}"/>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877985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04C7-9198-21FE-EAC3-4FB58545A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0A917-FC6D-38FD-BB00-B51FAD8518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082DE-3C45-3FB3-35CF-16F557758969}"/>
              </a:ext>
            </a:extLst>
          </p:cNvPr>
          <p:cNvSpPr>
            <a:spLocks noGrp="1"/>
          </p:cNvSpPr>
          <p:nvPr>
            <p:ph type="dt" sz="half" idx="10"/>
          </p:nvPr>
        </p:nvSpPr>
        <p:spPr/>
        <p:txBody>
          <a:bodyPr/>
          <a:lstStyle/>
          <a:p>
            <a:fld id="{79C197C1-10DB-4654-88D1-97EB957369F3}" type="datetimeFigureOut">
              <a:rPr lang="en-US" smtClean="0"/>
              <a:t>3/16/2026</a:t>
            </a:fld>
            <a:endParaRPr lang="en-US"/>
          </a:p>
        </p:txBody>
      </p:sp>
      <p:sp>
        <p:nvSpPr>
          <p:cNvPr id="5" name="Footer Placeholder 4">
            <a:extLst>
              <a:ext uri="{FF2B5EF4-FFF2-40B4-BE49-F238E27FC236}">
                <a16:creationId xmlns:a16="http://schemas.microsoft.com/office/drawing/2014/main" id="{AEFDAC8B-05FE-4100-4FE1-145BE094E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9417D3-B8DE-8C62-2215-287B35B9D704}"/>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01722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7066-E8AA-8EA5-F25C-56502920162A}"/>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9AF7D9A1-A507-9F29-B635-EA9C4B2B3D72}"/>
              </a:ext>
            </a:extLst>
          </p:cNvPr>
          <p:cNvSpPr>
            <a:spLocks noGrp="1"/>
          </p:cNvSpPr>
          <p:nvPr>
            <p:ph type="body" idx="1"/>
          </p:nvPr>
        </p:nvSpPr>
        <p:spPr>
          <a:xfrm>
            <a:off x="831851" y="4588934"/>
            <a:ext cx="10515600" cy="1500717"/>
          </a:xfr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1D36C-D245-1C86-228B-813F86810B88}"/>
              </a:ext>
            </a:extLst>
          </p:cNvPr>
          <p:cNvSpPr>
            <a:spLocks noGrp="1"/>
          </p:cNvSpPr>
          <p:nvPr>
            <p:ph type="dt" sz="half" idx="10"/>
          </p:nvPr>
        </p:nvSpPr>
        <p:spPr/>
        <p:txBody>
          <a:bodyPr/>
          <a:lstStyle/>
          <a:p>
            <a:fld id="{79C197C1-10DB-4654-88D1-97EB957369F3}" type="datetimeFigureOut">
              <a:rPr lang="en-US" smtClean="0"/>
              <a:t>3/16/2026</a:t>
            </a:fld>
            <a:endParaRPr lang="en-US"/>
          </a:p>
        </p:txBody>
      </p:sp>
      <p:sp>
        <p:nvSpPr>
          <p:cNvPr id="5" name="Footer Placeholder 4">
            <a:extLst>
              <a:ext uri="{FF2B5EF4-FFF2-40B4-BE49-F238E27FC236}">
                <a16:creationId xmlns:a16="http://schemas.microsoft.com/office/drawing/2014/main" id="{7905AA70-6A59-BD5C-254A-6F994A7D6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750E7-FC7C-FEAE-257C-2C9449BE1CA2}"/>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590980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2C50-ED55-DB86-F22D-A335BD34E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75D48-5B25-17AE-E4ED-D2D74AEB64C7}"/>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25DBC-27D9-096B-207C-9A121B38315C}"/>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B6AE1-812B-AAA9-97AD-9887D2B99841}"/>
              </a:ext>
            </a:extLst>
          </p:cNvPr>
          <p:cNvSpPr>
            <a:spLocks noGrp="1"/>
          </p:cNvSpPr>
          <p:nvPr>
            <p:ph type="dt" sz="half" idx="10"/>
          </p:nvPr>
        </p:nvSpPr>
        <p:spPr/>
        <p:txBody>
          <a:bodyPr/>
          <a:lstStyle/>
          <a:p>
            <a:fld id="{79C197C1-10DB-4654-88D1-97EB957369F3}" type="datetimeFigureOut">
              <a:rPr lang="en-US" smtClean="0"/>
              <a:t>3/16/2026</a:t>
            </a:fld>
            <a:endParaRPr lang="en-US"/>
          </a:p>
        </p:txBody>
      </p:sp>
      <p:sp>
        <p:nvSpPr>
          <p:cNvPr id="6" name="Footer Placeholder 5">
            <a:extLst>
              <a:ext uri="{FF2B5EF4-FFF2-40B4-BE49-F238E27FC236}">
                <a16:creationId xmlns:a16="http://schemas.microsoft.com/office/drawing/2014/main" id="{2AF2D60F-B4E3-06F8-8C03-DB7D696F2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C91C7-973B-C601-BC78-7C12C484BEBD}"/>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616487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78BA-C3DC-4541-1DF7-D7E932F4A4F3}"/>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E7908D-ED48-2A38-CD3F-60657B746146}"/>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5D11436-DBCB-EC89-D10C-0643A6EC2569}"/>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AD4C8-993E-0E02-833D-6D8BA3B8F437}"/>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7DC3AEF-9044-CF35-2CCF-D4C87452B0FC}"/>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F4B0C-A566-B818-1BB4-C7EF4FEA743D}"/>
              </a:ext>
            </a:extLst>
          </p:cNvPr>
          <p:cNvSpPr>
            <a:spLocks noGrp="1"/>
          </p:cNvSpPr>
          <p:nvPr>
            <p:ph type="dt" sz="half" idx="10"/>
          </p:nvPr>
        </p:nvSpPr>
        <p:spPr/>
        <p:txBody>
          <a:bodyPr/>
          <a:lstStyle/>
          <a:p>
            <a:fld id="{79C197C1-10DB-4654-88D1-97EB957369F3}" type="datetimeFigureOut">
              <a:rPr lang="en-US" smtClean="0"/>
              <a:t>3/16/2026</a:t>
            </a:fld>
            <a:endParaRPr lang="en-US"/>
          </a:p>
        </p:txBody>
      </p:sp>
      <p:sp>
        <p:nvSpPr>
          <p:cNvPr id="8" name="Footer Placeholder 7">
            <a:extLst>
              <a:ext uri="{FF2B5EF4-FFF2-40B4-BE49-F238E27FC236}">
                <a16:creationId xmlns:a16="http://schemas.microsoft.com/office/drawing/2014/main" id="{0DC9ACF4-E2D1-56BF-E01C-6C97332983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BAB853-844E-42A0-2A1A-1C0F5C4F8A6A}"/>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28009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F5D7-A8A3-79D2-2420-D81ABC614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F51C46-B4E1-054F-41F6-0714CC3DA4DA}"/>
              </a:ext>
            </a:extLst>
          </p:cNvPr>
          <p:cNvSpPr>
            <a:spLocks noGrp="1"/>
          </p:cNvSpPr>
          <p:nvPr>
            <p:ph type="dt" sz="half" idx="10"/>
          </p:nvPr>
        </p:nvSpPr>
        <p:spPr/>
        <p:txBody>
          <a:bodyPr/>
          <a:lstStyle/>
          <a:p>
            <a:fld id="{79C197C1-10DB-4654-88D1-97EB957369F3}" type="datetimeFigureOut">
              <a:rPr lang="en-US" smtClean="0"/>
              <a:t>3/16/2026</a:t>
            </a:fld>
            <a:endParaRPr lang="en-US"/>
          </a:p>
        </p:txBody>
      </p:sp>
      <p:sp>
        <p:nvSpPr>
          <p:cNvPr id="4" name="Footer Placeholder 3">
            <a:extLst>
              <a:ext uri="{FF2B5EF4-FFF2-40B4-BE49-F238E27FC236}">
                <a16:creationId xmlns:a16="http://schemas.microsoft.com/office/drawing/2014/main" id="{AA5D1A94-A3A1-8950-DD03-95C839F138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6DE46E-C097-12B8-F9DC-6B97C6738187}"/>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93359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3/16/2026</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52325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7958C-C807-B37A-E7A2-1E01BC56FBCF}"/>
              </a:ext>
            </a:extLst>
          </p:cNvPr>
          <p:cNvSpPr>
            <a:spLocks noGrp="1"/>
          </p:cNvSpPr>
          <p:nvPr>
            <p:ph type="dt" sz="half" idx="10"/>
          </p:nvPr>
        </p:nvSpPr>
        <p:spPr/>
        <p:txBody>
          <a:bodyPr/>
          <a:lstStyle/>
          <a:p>
            <a:fld id="{79C197C1-10DB-4654-88D1-97EB957369F3}" type="datetimeFigureOut">
              <a:rPr lang="en-US" smtClean="0"/>
              <a:t>3/16/2026</a:t>
            </a:fld>
            <a:endParaRPr lang="en-US"/>
          </a:p>
        </p:txBody>
      </p:sp>
      <p:sp>
        <p:nvSpPr>
          <p:cNvPr id="3" name="Footer Placeholder 2">
            <a:extLst>
              <a:ext uri="{FF2B5EF4-FFF2-40B4-BE49-F238E27FC236}">
                <a16:creationId xmlns:a16="http://schemas.microsoft.com/office/drawing/2014/main" id="{82D3E2A6-CCF0-C8DF-8C9E-5A2F1462C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BD1D4C-CB58-BD22-2B1F-3D0FC403F7BF}"/>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099202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B91E-3C90-88B6-A7C4-FA3D5359270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6437523-54AD-7D62-1406-F08382EE940A}"/>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FB339-9410-05AC-1807-F395410619E9}"/>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3F104D7-BECF-70A5-CD30-B6E411ED9F93}"/>
              </a:ext>
            </a:extLst>
          </p:cNvPr>
          <p:cNvSpPr>
            <a:spLocks noGrp="1"/>
          </p:cNvSpPr>
          <p:nvPr>
            <p:ph type="dt" sz="half" idx="10"/>
          </p:nvPr>
        </p:nvSpPr>
        <p:spPr/>
        <p:txBody>
          <a:bodyPr/>
          <a:lstStyle/>
          <a:p>
            <a:fld id="{79C197C1-10DB-4654-88D1-97EB957369F3}" type="datetimeFigureOut">
              <a:rPr lang="en-US" smtClean="0"/>
              <a:t>3/16/2026</a:t>
            </a:fld>
            <a:endParaRPr lang="en-US"/>
          </a:p>
        </p:txBody>
      </p:sp>
      <p:sp>
        <p:nvSpPr>
          <p:cNvPr id="6" name="Footer Placeholder 5">
            <a:extLst>
              <a:ext uri="{FF2B5EF4-FFF2-40B4-BE49-F238E27FC236}">
                <a16:creationId xmlns:a16="http://schemas.microsoft.com/office/drawing/2014/main" id="{5B6EEE2A-A349-07F2-B0F3-0034703EB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8C9AA-1CB6-8A20-A0E8-715CDC44F1D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121996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AF31-53B9-619C-1C75-CE7994E5AE33}"/>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756DE61F-47E3-C0D2-AE9A-D4A3BCC3A4D0}"/>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3B359AA-A3EE-E215-4CFB-10A571ADE2C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A72576D-6305-4A82-08B9-33EA2CDE3CC2}"/>
              </a:ext>
            </a:extLst>
          </p:cNvPr>
          <p:cNvSpPr>
            <a:spLocks noGrp="1"/>
          </p:cNvSpPr>
          <p:nvPr>
            <p:ph type="dt" sz="half" idx="10"/>
          </p:nvPr>
        </p:nvSpPr>
        <p:spPr/>
        <p:txBody>
          <a:bodyPr/>
          <a:lstStyle/>
          <a:p>
            <a:fld id="{79C197C1-10DB-4654-88D1-97EB957369F3}" type="datetimeFigureOut">
              <a:rPr lang="en-US" smtClean="0"/>
              <a:t>3/16/2026</a:t>
            </a:fld>
            <a:endParaRPr lang="en-US"/>
          </a:p>
        </p:txBody>
      </p:sp>
      <p:sp>
        <p:nvSpPr>
          <p:cNvPr id="6" name="Footer Placeholder 5">
            <a:extLst>
              <a:ext uri="{FF2B5EF4-FFF2-40B4-BE49-F238E27FC236}">
                <a16:creationId xmlns:a16="http://schemas.microsoft.com/office/drawing/2014/main" id="{A85EFC02-1DFB-A5F7-1D95-0C67A69BEC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AF386-465F-10D1-9765-B3C555AD4700}"/>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265080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CBA4-B2FC-4580-FEC2-A720DC9A29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3F7103-F72F-322B-F7B7-89513AB528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36A5C-921B-A9B1-7B39-0D2B92AFA139}"/>
              </a:ext>
            </a:extLst>
          </p:cNvPr>
          <p:cNvSpPr>
            <a:spLocks noGrp="1"/>
          </p:cNvSpPr>
          <p:nvPr>
            <p:ph type="dt" sz="half" idx="10"/>
          </p:nvPr>
        </p:nvSpPr>
        <p:spPr/>
        <p:txBody>
          <a:bodyPr/>
          <a:lstStyle/>
          <a:p>
            <a:fld id="{79C197C1-10DB-4654-88D1-97EB957369F3}" type="datetimeFigureOut">
              <a:rPr lang="en-US" smtClean="0"/>
              <a:t>3/16/2026</a:t>
            </a:fld>
            <a:endParaRPr lang="en-US"/>
          </a:p>
        </p:txBody>
      </p:sp>
      <p:sp>
        <p:nvSpPr>
          <p:cNvPr id="5" name="Footer Placeholder 4">
            <a:extLst>
              <a:ext uri="{FF2B5EF4-FFF2-40B4-BE49-F238E27FC236}">
                <a16:creationId xmlns:a16="http://schemas.microsoft.com/office/drawing/2014/main" id="{A75DE82A-AAD5-D9AA-015B-6DC9F4347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E4EDF-D0BD-9E97-88EF-A98C6DD0012C}"/>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899540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76C948-D84A-8966-2D38-C88B88A882CC}"/>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A16A4F-89D7-9E87-82A0-C8DAF302CCC7}"/>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CDAFF-06D5-3A49-60B9-5F5D49FAB3DE}"/>
              </a:ext>
            </a:extLst>
          </p:cNvPr>
          <p:cNvSpPr>
            <a:spLocks noGrp="1"/>
          </p:cNvSpPr>
          <p:nvPr>
            <p:ph type="dt" sz="half" idx="10"/>
          </p:nvPr>
        </p:nvSpPr>
        <p:spPr/>
        <p:txBody>
          <a:bodyPr/>
          <a:lstStyle/>
          <a:p>
            <a:fld id="{79C197C1-10DB-4654-88D1-97EB957369F3}" type="datetimeFigureOut">
              <a:rPr lang="en-US" smtClean="0"/>
              <a:t>3/16/2026</a:t>
            </a:fld>
            <a:endParaRPr lang="en-US"/>
          </a:p>
        </p:txBody>
      </p:sp>
      <p:sp>
        <p:nvSpPr>
          <p:cNvPr id="5" name="Footer Placeholder 4">
            <a:extLst>
              <a:ext uri="{FF2B5EF4-FFF2-40B4-BE49-F238E27FC236}">
                <a16:creationId xmlns:a16="http://schemas.microsoft.com/office/drawing/2014/main" id="{105C8ADE-B573-9086-C24A-4F3C6B866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75958-29A8-F5EB-6C48-8B28857BF8C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379815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3/16/2026</a:t>
            </a:fld>
            <a:endParaRPr lang="en-US"/>
          </a:p>
        </p:txBody>
      </p:sp>
      <p:sp>
        <p:nvSpPr>
          <p:cNvPr id="5" name="Footer Placeholder 4">
            <a:extLst>
              <a:ext uri="{FF2B5EF4-FFF2-40B4-BE49-F238E27FC236}">
                <a16:creationId xmlns:a16="http://schemas.microsoft.com/office/drawing/2014/main" id="{C8C8CE8C-F7DB-5839-F9CB-A23DADE1B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623891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3/16/2026</a:t>
            </a:fld>
            <a:endParaRPr lang="en-US"/>
          </a:p>
        </p:txBody>
      </p:sp>
      <p:sp>
        <p:nvSpPr>
          <p:cNvPr id="5" name="Footer Placeholder 4">
            <a:extLst>
              <a:ext uri="{FF2B5EF4-FFF2-40B4-BE49-F238E27FC236}">
                <a16:creationId xmlns:a16="http://schemas.microsoft.com/office/drawing/2014/main" id="{A4CCE6F7-7630-B23B-F5BE-0866DCA8E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000138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3/16/2026</a:t>
            </a:fld>
            <a:endParaRPr lang="en-US"/>
          </a:p>
        </p:txBody>
      </p:sp>
      <p:sp>
        <p:nvSpPr>
          <p:cNvPr id="5" name="Footer Placeholder 4">
            <a:extLst>
              <a:ext uri="{FF2B5EF4-FFF2-40B4-BE49-F238E27FC236}">
                <a16:creationId xmlns:a16="http://schemas.microsoft.com/office/drawing/2014/main" id="{CCFCBE31-EC2A-B238-84AD-158E9909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735669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3/16/2026</a:t>
            </a:fld>
            <a:endParaRPr lang="en-US"/>
          </a:p>
        </p:txBody>
      </p:sp>
      <p:sp>
        <p:nvSpPr>
          <p:cNvPr id="6" name="Footer Placeholder 5">
            <a:extLst>
              <a:ext uri="{FF2B5EF4-FFF2-40B4-BE49-F238E27FC236}">
                <a16:creationId xmlns:a16="http://schemas.microsoft.com/office/drawing/2014/main" id="{14845605-D396-D147-3A7E-73EA9C863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330786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3/16/2026</a:t>
            </a:fld>
            <a:endParaRPr lang="en-US"/>
          </a:p>
        </p:txBody>
      </p:sp>
      <p:sp>
        <p:nvSpPr>
          <p:cNvPr id="8" name="Footer Placeholder 7">
            <a:extLst>
              <a:ext uri="{FF2B5EF4-FFF2-40B4-BE49-F238E27FC236}">
                <a16:creationId xmlns:a16="http://schemas.microsoft.com/office/drawing/2014/main" id="{6A1D2AE6-75E3-7DEC-E3F0-D5C7DB9A87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13877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3/16/2026</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147603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3/16/2026</a:t>
            </a:fld>
            <a:endParaRPr lang="en-US"/>
          </a:p>
        </p:txBody>
      </p:sp>
      <p:sp>
        <p:nvSpPr>
          <p:cNvPr id="4" name="Footer Placeholder 3">
            <a:extLst>
              <a:ext uri="{FF2B5EF4-FFF2-40B4-BE49-F238E27FC236}">
                <a16:creationId xmlns:a16="http://schemas.microsoft.com/office/drawing/2014/main" id="{A75CB120-D0C5-C78B-1540-ACF9F2A9D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163003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3/16/2026</a:t>
            </a:fld>
            <a:endParaRPr lang="en-US"/>
          </a:p>
        </p:txBody>
      </p:sp>
      <p:sp>
        <p:nvSpPr>
          <p:cNvPr id="3" name="Footer Placeholder 2">
            <a:extLst>
              <a:ext uri="{FF2B5EF4-FFF2-40B4-BE49-F238E27FC236}">
                <a16:creationId xmlns:a16="http://schemas.microsoft.com/office/drawing/2014/main" id="{0E7BBCF5-7C18-7FBE-1D9F-A25654DEAB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993695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3/16/2026</a:t>
            </a:fld>
            <a:endParaRPr lang="en-US"/>
          </a:p>
        </p:txBody>
      </p:sp>
      <p:sp>
        <p:nvSpPr>
          <p:cNvPr id="6" name="Footer Placeholder 5">
            <a:extLst>
              <a:ext uri="{FF2B5EF4-FFF2-40B4-BE49-F238E27FC236}">
                <a16:creationId xmlns:a16="http://schemas.microsoft.com/office/drawing/2014/main" id="{1C79AF1D-6583-E812-EFAF-B0771ABB6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29993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3/16/2026</a:t>
            </a:fld>
            <a:endParaRPr lang="en-US"/>
          </a:p>
        </p:txBody>
      </p:sp>
      <p:sp>
        <p:nvSpPr>
          <p:cNvPr id="6" name="Footer Placeholder 5">
            <a:extLst>
              <a:ext uri="{FF2B5EF4-FFF2-40B4-BE49-F238E27FC236}">
                <a16:creationId xmlns:a16="http://schemas.microsoft.com/office/drawing/2014/main" id="{439C1DB8-3602-DFEF-8F1F-89D2609DD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481099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3/16/2026</a:t>
            </a:fld>
            <a:endParaRPr lang="en-US"/>
          </a:p>
        </p:txBody>
      </p:sp>
      <p:sp>
        <p:nvSpPr>
          <p:cNvPr id="5" name="Footer Placeholder 4">
            <a:extLst>
              <a:ext uri="{FF2B5EF4-FFF2-40B4-BE49-F238E27FC236}">
                <a16:creationId xmlns:a16="http://schemas.microsoft.com/office/drawing/2014/main" id="{F8AE608F-EEBB-FE15-6FDA-CB780CF32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885956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3/16/2026</a:t>
            </a:fld>
            <a:endParaRPr lang="en-US"/>
          </a:p>
        </p:txBody>
      </p:sp>
      <p:sp>
        <p:nvSpPr>
          <p:cNvPr id="5" name="Footer Placeholder 4">
            <a:extLst>
              <a:ext uri="{FF2B5EF4-FFF2-40B4-BE49-F238E27FC236}">
                <a16:creationId xmlns:a16="http://schemas.microsoft.com/office/drawing/2014/main" id="{1AE61F98-3BDC-6FE2-D238-4EE278F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8183352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37569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45598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6371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9905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3/16/2026</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7230418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26802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00391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4413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82604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39590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0090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74754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12179160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3481929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3/16/2026</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175080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3/16/2026</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0846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3/16/2026</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212078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id="{75A539D0-7AC1-FF49-BD55-4998D9CC733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3195860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E9602CFB-00D7-0379-A93F-725919C3F7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043533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124F8C31-7E01-24E5-6349-113CF826BC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3925" y="0"/>
            <a:ext cx="1463925" cy="1463925"/>
          </a:xfrm>
          <a:prstGeom prst="rect">
            <a:avLst/>
          </a:prstGeom>
        </p:spPr>
      </p:pic>
    </p:spTree>
    <p:extLst>
      <p:ext uri="{BB962C8B-B14F-4D97-AF65-F5344CB8AC3E}">
        <p14:creationId xmlns:p14="http://schemas.microsoft.com/office/powerpoint/2010/main" val="15538018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EBC443D-3367-EC66-2A36-8C715004C99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D605E3-3BFB-ED5C-0757-766BBFEB937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AE363E-A620-2392-2268-0ADC882A1919}"/>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802E47-34AA-22FC-E490-328DBC3B15EA}"/>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82000"/>
                  </a:schemeClr>
                </a:solidFill>
              </a:defRPr>
            </a:lvl1pPr>
          </a:lstStyle>
          <a:p>
            <a:fld id="{79C197C1-10DB-4654-88D1-97EB957369F3}" type="datetimeFigureOut">
              <a:rPr lang="en-US" smtClean="0"/>
              <a:t>3/16/2026</a:t>
            </a:fld>
            <a:endParaRPr lang="en-US"/>
          </a:p>
        </p:txBody>
      </p:sp>
      <p:sp>
        <p:nvSpPr>
          <p:cNvPr id="5" name="Footer Placeholder 4">
            <a:extLst>
              <a:ext uri="{FF2B5EF4-FFF2-40B4-BE49-F238E27FC236}">
                <a16:creationId xmlns:a16="http://schemas.microsoft.com/office/drawing/2014/main" id="{FD20C366-7C79-E890-E34F-55FC0A099720}"/>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E21FF7-E621-5EED-878C-600CE35984D6}"/>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82000"/>
                  </a:schemeClr>
                </a:solidFill>
              </a:defRPr>
            </a:lvl1pPr>
          </a:lstStyle>
          <a:p>
            <a:fld id="{302C6E3C-E437-4D87-BFBB-284AE1A95C17}" type="slidenum">
              <a:rPr lang="en-US" smtClean="0"/>
              <a:t>‹#›</a:t>
            </a:fld>
            <a:endParaRPr lang="en-US"/>
          </a:p>
        </p:txBody>
      </p:sp>
      <p:pic>
        <p:nvPicPr>
          <p:cNvPr id="8" name="Picture 7">
            <a:extLst>
              <a:ext uri="{FF2B5EF4-FFF2-40B4-BE49-F238E27FC236}">
                <a16:creationId xmlns:a16="http://schemas.microsoft.com/office/drawing/2014/main" id="{08A3B198-F66B-E200-EE86-49033C2D215A}"/>
              </a:ext>
            </a:extLst>
          </p:cNvPr>
          <p:cNvPicPr>
            <a:picLocks noChangeAspect="1"/>
          </p:cNvPicPr>
          <p:nvPr userDrawn="1"/>
        </p:nvPicPr>
        <p:blipFill>
          <a:blip r:embed="rId13"/>
          <a:stretch>
            <a:fillRect/>
          </a:stretch>
        </p:blipFill>
        <p:spPr>
          <a:xfrm>
            <a:off x="-4506249" y="1382100"/>
            <a:ext cx="2615764" cy="2619459"/>
          </a:xfrm>
          <a:prstGeom prst="rect">
            <a:avLst/>
          </a:prstGeom>
        </p:spPr>
      </p:pic>
      <p:pic>
        <p:nvPicPr>
          <p:cNvPr id="10" name="Picture 9">
            <a:extLst>
              <a:ext uri="{FF2B5EF4-FFF2-40B4-BE49-F238E27FC236}">
                <a16:creationId xmlns:a16="http://schemas.microsoft.com/office/drawing/2014/main" id="{37283411-E424-0EAC-ECD3-AC142B5EDB8D}"/>
              </a:ext>
            </a:extLst>
          </p:cNvPr>
          <p:cNvPicPr>
            <a:picLocks noChangeAspect="1"/>
          </p:cNvPicPr>
          <p:nvPr userDrawn="1"/>
        </p:nvPicPr>
        <p:blipFill>
          <a:blip r:embed="rId14"/>
          <a:stretch>
            <a:fillRect/>
          </a:stretch>
        </p:blipFill>
        <p:spPr>
          <a:xfrm>
            <a:off x="13850899" y="0"/>
            <a:ext cx="4500563" cy="6858000"/>
          </a:xfrm>
          <a:prstGeom prst="rect">
            <a:avLst/>
          </a:prstGeom>
        </p:spPr>
      </p:pic>
    </p:spTree>
    <p:extLst>
      <p:ext uri="{BB962C8B-B14F-4D97-AF65-F5344CB8AC3E}">
        <p14:creationId xmlns:p14="http://schemas.microsoft.com/office/powerpoint/2010/main" val="2530807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D441690-26EE-7230-D2B2-5B1CB10E57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3/16/2026</a:t>
            </a:fld>
            <a:endParaRPr lang="en-US"/>
          </a:p>
        </p:txBody>
      </p:sp>
      <p:sp>
        <p:nvSpPr>
          <p:cNvPr id="5" name="Footer Placeholder 4">
            <a:extLst>
              <a:ext uri="{FF2B5EF4-FFF2-40B4-BE49-F238E27FC236}">
                <a16:creationId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a:p>
        </p:txBody>
      </p:sp>
      <p:pic>
        <p:nvPicPr>
          <p:cNvPr id="9" name="Picture 8">
            <a:extLst>
              <a:ext uri="{FF2B5EF4-FFF2-40B4-BE49-F238E27FC236}">
                <a16:creationId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6226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89812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0.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41.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4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4.wav"/><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1.jpeg"/><Relationship Id="rId5" Type="http://schemas.microsoft.com/office/2007/relationships/hdphoto" Target="../media/hdphoto3.wdp"/><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2.jpeg"/><Relationship Id="rId5" Type="http://schemas.microsoft.com/office/2007/relationships/hdphoto" Target="../media/hdphoto3.wdp"/><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3.jpeg"/><Relationship Id="rId5" Type="http://schemas.microsoft.com/office/2007/relationships/hdphoto" Target="../media/hdphoto3.wdp"/><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svg"/><Relationship Id="rId11" Type="http://schemas.openxmlformats.org/officeDocument/2006/relationships/image" Target="../media/image2.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jp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75.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37.png"/><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57.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9.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0.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8.jp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63.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emf"/></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9.svg"/><Relationship Id="rId1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1.png"/><Relationship Id="rId17" Type="http://schemas.openxmlformats.org/officeDocument/2006/relationships/image" Target="../media/image33.svg"/><Relationship Id="rId2" Type="http://schemas.openxmlformats.org/officeDocument/2006/relationships/image" Target="../media/image16.png"/><Relationship Id="rId16"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18.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0.png"/><Relationship Id="rId19" Type="http://schemas.openxmlformats.org/officeDocument/2006/relationships/image" Target="../media/image35.svg"/><Relationship Id="rId4" Type="http://schemas.openxmlformats.org/officeDocument/2006/relationships/image" Target="../media/image17.png"/><Relationship Id="rId9" Type="http://schemas.openxmlformats.org/officeDocument/2006/relationships/image" Target="../media/image25.sv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jpg"/><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audio" Target="../media/audio2.wav"/><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2183137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4">
            <a:extLst>
              <a:ext uri="{FF2B5EF4-FFF2-40B4-BE49-F238E27FC236}">
                <a16:creationId xmlns:a16="http://schemas.microsoft.com/office/drawing/2014/main" id="{BCE98962-3B8A-EB8A-EF3C-B111168022EC}"/>
              </a:ext>
            </a:extLst>
          </p:cNvPr>
          <p:cNvSpPr/>
          <p:nvPr/>
        </p:nvSpPr>
        <p:spPr>
          <a:xfrm>
            <a:off x="3390900" y="649473"/>
            <a:ext cx="8382876" cy="5559054"/>
          </a:xfrm>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35778" y="458936"/>
                  <a:pt x="322920" y="93443"/>
                  <a:pt x="700191" y="0"/>
                </a:cubicBezTo>
                <a:cubicBezTo>
                  <a:pt x="3959237" y="264976"/>
                  <a:pt x="5728635" y="374388"/>
                  <a:pt x="7682684" y="0"/>
                </a:cubicBezTo>
                <a:cubicBezTo>
                  <a:pt x="8101391" y="83211"/>
                  <a:pt x="8421856" y="432198"/>
                  <a:pt x="8382876" y="839361"/>
                </a:cubicBezTo>
                <a:cubicBezTo>
                  <a:pt x="8267451" y="1559247"/>
                  <a:pt x="8107304" y="3783429"/>
                  <a:pt x="8382876" y="4719692"/>
                </a:cubicBezTo>
                <a:cubicBezTo>
                  <a:pt x="8435677" y="5247099"/>
                  <a:pt x="8001130" y="5515688"/>
                  <a:pt x="7682684" y="5559054"/>
                </a:cubicBezTo>
                <a:cubicBezTo>
                  <a:pt x="7042315" y="5729960"/>
                  <a:pt x="2184990" y="5887265"/>
                  <a:pt x="700191" y="5559054"/>
                </a:cubicBezTo>
                <a:cubicBezTo>
                  <a:pt x="219643" y="5585480"/>
                  <a:pt x="2619" y="4977839"/>
                  <a:pt x="0" y="4719692"/>
                </a:cubicBezTo>
                <a:cubicBezTo>
                  <a:pt x="-14001" y="3493037"/>
                  <a:pt x="17919" y="2330368"/>
                  <a:pt x="0" y="839361"/>
                </a:cubicBezTo>
                <a:close/>
              </a:path>
              <a:path w="8382876" h="5559054" stroke="0" extrusionOk="0">
                <a:moveTo>
                  <a:pt x="0" y="839361"/>
                </a:moveTo>
                <a:cubicBezTo>
                  <a:pt x="5311" y="484141"/>
                  <a:pt x="213063" y="123834"/>
                  <a:pt x="700191" y="0"/>
                </a:cubicBezTo>
                <a:cubicBezTo>
                  <a:pt x="3128946" y="139868"/>
                  <a:pt x="4394317" y="165389"/>
                  <a:pt x="7682684" y="0"/>
                </a:cubicBezTo>
                <a:cubicBezTo>
                  <a:pt x="8009010" y="-37200"/>
                  <a:pt x="8313013" y="359381"/>
                  <a:pt x="8382876" y="839361"/>
                </a:cubicBezTo>
                <a:cubicBezTo>
                  <a:pt x="8647971" y="1279858"/>
                  <a:pt x="8129329" y="3700470"/>
                  <a:pt x="8382876" y="4719692"/>
                </a:cubicBezTo>
                <a:cubicBezTo>
                  <a:pt x="8374063" y="5168001"/>
                  <a:pt x="8030350" y="5651907"/>
                  <a:pt x="7682684" y="5559054"/>
                </a:cubicBezTo>
                <a:cubicBezTo>
                  <a:pt x="5911644" y="5617127"/>
                  <a:pt x="1473123" y="5650118"/>
                  <a:pt x="700191" y="5559054"/>
                </a:cubicBezTo>
                <a:cubicBezTo>
                  <a:pt x="300412" y="5667497"/>
                  <a:pt x="-2094" y="5056549"/>
                  <a:pt x="0" y="4719692"/>
                </a:cubicBezTo>
                <a:cubicBezTo>
                  <a:pt x="-66879" y="3877011"/>
                  <a:pt x="-75362" y="2001011"/>
                  <a:pt x="0" y="839361"/>
                </a:cubicBezTo>
                <a:close/>
              </a:path>
              <a:path w="8382876" h="5559054" fill="none" stroke="0" extrusionOk="0">
                <a:moveTo>
                  <a:pt x="0" y="839361"/>
                </a:moveTo>
                <a:cubicBezTo>
                  <a:pt x="18806" y="484959"/>
                  <a:pt x="340069" y="80702"/>
                  <a:pt x="700191" y="0"/>
                </a:cubicBezTo>
                <a:cubicBezTo>
                  <a:pt x="4151196" y="52185"/>
                  <a:pt x="5901980" y="136610"/>
                  <a:pt x="7682684" y="0"/>
                </a:cubicBezTo>
                <a:cubicBezTo>
                  <a:pt x="8196616" y="54749"/>
                  <a:pt x="8350500" y="344737"/>
                  <a:pt x="8382876" y="839361"/>
                </a:cubicBezTo>
                <a:cubicBezTo>
                  <a:pt x="8281594" y="1463381"/>
                  <a:pt x="8375012" y="3889795"/>
                  <a:pt x="8382876" y="4719692"/>
                </a:cubicBezTo>
                <a:cubicBezTo>
                  <a:pt x="8462496" y="5230929"/>
                  <a:pt x="8041172" y="5596166"/>
                  <a:pt x="7682684" y="5559054"/>
                </a:cubicBezTo>
                <a:cubicBezTo>
                  <a:pt x="6355568" y="5546520"/>
                  <a:pt x="2118583" y="5345739"/>
                  <a:pt x="700191" y="5559054"/>
                </a:cubicBezTo>
                <a:cubicBezTo>
                  <a:pt x="235637" y="5622534"/>
                  <a:pt x="-15825" y="5069941"/>
                  <a:pt x="0" y="4719692"/>
                </a:cubicBezTo>
                <a:cubicBezTo>
                  <a:pt x="285054" y="3420853"/>
                  <a:pt x="-21620" y="2237277"/>
                  <a:pt x="0" y="839361"/>
                </a:cubicBezTo>
                <a:close/>
              </a:path>
              <a:path w="8382876" h="5559054" fill="none" stroke="0" extrusionOk="0">
                <a:moveTo>
                  <a:pt x="0" y="839361"/>
                </a:moveTo>
                <a:cubicBezTo>
                  <a:pt x="-4360" y="456750"/>
                  <a:pt x="314905" y="145086"/>
                  <a:pt x="700191" y="0"/>
                </a:cubicBezTo>
                <a:cubicBezTo>
                  <a:pt x="4043431" y="357040"/>
                  <a:pt x="5819199" y="209909"/>
                  <a:pt x="7682684" y="0"/>
                </a:cubicBezTo>
                <a:cubicBezTo>
                  <a:pt x="8144453" y="21057"/>
                  <a:pt x="8426245" y="345447"/>
                  <a:pt x="8382876" y="839361"/>
                </a:cubicBezTo>
                <a:cubicBezTo>
                  <a:pt x="8379949" y="1424755"/>
                  <a:pt x="8256905" y="3612486"/>
                  <a:pt x="8382876" y="4719692"/>
                </a:cubicBezTo>
                <a:cubicBezTo>
                  <a:pt x="8459264" y="5244529"/>
                  <a:pt x="8003239" y="5525568"/>
                  <a:pt x="7682684" y="5559054"/>
                </a:cubicBezTo>
                <a:cubicBezTo>
                  <a:pt x="6870619" y="5592970"/>
                  <a:pt x="2156533" y="5703614"/>
                  <a:pt x="700191" y="5559054"/>
                </a:cubicBezTo>
                <a:cubicBezTo>
                  <a:pt x="211493" y="5600041"/>
                  <a:pt x="-33071" y="4994110"/>
                  <a:pt x="0" y="4719692"/>
                </a:cubicBezTo>
                <a:cubicBezTo>
                  <a:pt x="15608" y="3358541"/>
                  <a:pt x="132372" y="2382353"/>
                  <a:pt x="0" y="83936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29751" y="446529"/>
                          <a:pt x="320320" y="69685"/>
                          <a:pt x="700191" y="0"/>
                        </a:cubicBezTo>
                        <a:cubicBezTo>
                          <a:pt x="3995501" y="221068"/>
                          <a:pt x="5642973" y="221224"/>
                          <a:pt x="7682684" y="0"/>
                        </a:cubicBezTo>
                        <a:cubicBezTo>
                          <a:pt x="8080993" y="31629"/>
                          <a:pt x="8410067" y="416637"/>
                          <a:pt x="8382876" y="839361"/>
                        </a:cubicBezTo>
                        <a:cubicBezTo>
                          <a:pt x="8273561" y="1545793"/>
                          <a:pt x="8280287" y="3749751"/>
                          <a:pt x="8382876" y="4719692"/>
                        </a:cubicBezTo>
                        <a:cubicBezTo>
                          <a:pt x="8427489" y="5238533"/>
                          <a:pt x="8007972" y="5519785"/>
                          <a:pt x="7682684" y="5559054"/>
                        </a:cubicBezTo>
                        <a:cubicBezTo>
                          <a:pt x="6889901" y="5571995"/>
                          <a:pt x="2118310" y="5748733"/>
                          <a:pt x="700191" y="5559054"/>
                        </a:cubicBezTo>
                        <a:cubicBezTo>
                          <a:pt x="224767" y="5584115"/>
                          <a:pt x="1863" y="5033270"/>
                          <a:pt x="0" y="4719692"/>
                        </a:cubicBezTo>
                        <a:cubicBezTo>
                          <a:pt x="-17310" y="3312693"/>
                          <a:pt x="15378" y="2310386"/>
                          <a:pt x="0" y="839361"/>
                        </a:cubicBezTo>
                        <a:close/>
                      </a:path>
                      <a:path w="8382876" h="5559054" stroke="0" extrusionOk="0">
                        <a:moveTo>
                          <a:pt x="0" y="839361"/>
                        </a:moveTo>
                        <a:cubicBezTo>
                          <a:pt x="11655" y="452235"/>
                          <a:pt x="274120" y="68152"/>
                          <a:pt x="700191" y="0"/>
                        </a:cubicBezTo>
                        <a:cubicBezTo>
                          <a:pt x="2898464" y="120632"/>
                          <a:pt x="4352686" y="132036"/>
                          <a:pt x="7682684" y="0"/>
                        </a:cubicBezTo>
                        <a:cubicBezTo>
                          <a:pt x="8075430" y="-24449"/>
                          <a:pt x="8350361" y="335102"/>
                          <a:pt x="8382876" y="839361"/>
                        </a:cubicBezTo>
                        <a:cubicBezTo>
                          <a:pt x="8486024" y="1408861"/>
                          <a:pt x="8191905" y="3617312"/>
                          <a:pt x="8382876" y="4719692"/>
                        </a:cubicBezTo>
                        <a:cubicBezTo>
                          <a:pt x="8394198" y="5175806"/>
                          <a:pt x="8024820" y="5634452"/>
                          <a:pt x="7682684" y="5559054"/>
                        </a:cubicBezTo>
                        <a:cubicBezTo>
                          <a:pt x="5923502" y="5535157"/>
                          <a:pt x="1524130" y="5631632"/>
                          <a:pt x="700191" y="5559054"/>
                        </a:cubicBezTo>
                        <a:cubicBezTo>
                          <a:pt x="290570" y="5646924"/>
                          <a:pt x="-15435" y="5121371"/>
                          <a:pt x="0" y="4719692"/>
                        </a:cubicBezTo>
                        <a:cubicBezTo>
                          <a:pt x="-82754" y="3866822"/>
                          <a:pt x="17600" y="1864851"/>
                          <a:pt x="0" y="839361"/>
                        </a:cubicBezTo>
                        <a:close/>
                      </a:path>
                      <a:path w="8382876" h="5559054" fill="none" stroke="0" extrusionOk="0">
                        <a:moveTo>
                          <a:pt x="0" y="839361"/>
                        </a:moveTo>
                        <a:cubicBezTo>
                          <a:pt x="-13411" y="436926"/>
                          <a:pt x="312237" y="116433"/>
                          <a:pt x="700191" y="0"/>
                        </a:cubicBezTo>
                        <a:cubicBezTo>
                          <a:pt x="4077218" y="304659"/>
                          <a:pt x="5863808" y="137283"/>
                          <a:pt x="7682684" y="0"/>
                        </a:cubicBezTo>
                        <a:cubicBezTo>
                          <a:pt x="8149383" y="1236"/>
                          <a:pt x="8408898" y="374186"/>
                          <a:pt x="8382876" y="839361"/>
                        </a:cubicBezTo>
                        <a:cubicBezTo>
                          <a:pt x="8309103" y="1477526"/>
                          <a:pt x="8309141" y="3702024"/>
                          <a:pt x="8382876" y="4719692"/>
                        </a:cubicBezTo>
                        <a:cubicBezTo>
                          <a:pt x="8454070" y="5240743"/>
                          <a:pt x="8011460" y="5589265"/>
                          <a:pt x="7682684" y="5559054"/>
                        </a:cubicBezTo>
                        <a:cubicBezTo>
                          <a:pt x="6570610" y="5541344"/>
                          <a:pt x="2132642" y="5409761"/>
                          <a:pt x="700191" y="5559054"/>
                        </a:cubicBezTo>
                        <a:cubicBezTo>
                          <a:pt x="246980" y="5615269"/>
                          <a:pt x="-8004" y="5092630"/>
                          <a:pt x="0" y="4719692"/>
                        </a:cubicBezTo>
                        <a:cubicBezTo>
                          <a:pt x="90797" y="3399773"/>
                          <a:pt x="83432" y="2151916"/>
                          <a:pt x="0" y="8393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EEA92A9-3DB2-0995-1827-765AB96608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FE5B44C-B7F2-596B-9794-8F407A0B8890}"/>
              </a:ext>
            </a:extLst>
          </p:cNvPr>
          <p:cNvSpPr txBox="1"/>
          <p:nvPr/>
        </p:nvSpPr>
        <p:spPr>
          <a:xfrm>
            <a:off x="5914679" y="2247867"/>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ln>
                  <a:solidFill>
                    <a:prstClr val="black"/>
                  </a:solidFill>
                </a:ln>
                <a:solidFill>
                  <a:srgbClr val="0070C0"/>
                </a:solidFill>
                <a:latin typeface="Arial" panose="020B0604020202020204" pitchFamily="34" charset="0"/>
              </a:rPr>
              <a:t>đạo</a:t>
            </a:r>
            <a:r>
              <a:rPr lang="en-US" sz="4400" b="1" dirty="0">
                <a:ln>
                  <a:solidFill>
                    <a:prstClr val="black"/>
                  </a:solidFill>
                </a:ln>
                <a:solidFill>
                  <a:srgbClr val="0070C0"/>
                </a:solidFill>
                <a:latin typeface="Arial" panose="020B0604020202020204" pitchFamily="34" charset="0"/>
              </a:rPr>
              <a:t> </a:t>
            </a:r>
            <a:r>
              <a:rPr lang="en-US" sz="4400" b="1" dirty="0" err="1">
                <a:ln>
                  <a:solidFill>
                    <a:prstClr val="black"/>
                  </a:solidFill>
                </a:ln>
                <a:solidFill>
                  <a:srgbClr val="0070C0"/>
                </a:solidFill>
                <a:latin typeface="Arial" panose="020B0604020202020204" pitchFamily="34" charset="0"/>
              </a:rPr>
              <a:t>lý</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B59977F-0EC7-B874-7B22-63AD656E3F7C}"/>
              </a:ext>
            </a:extLst>
          </p:cNvPr>
          <p:cNvSpPr txBox="1"/>
          <p:nvPr/>
        </p:nvSpPr>
        <p:spPr>
          <a:xfrm>
            <a:off x="5956598" y="3128520"/>
            <a:ext cx="325147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nổi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tiếng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AFF32414-CB0A-EBAB-FFE3-976D7C149BF2}"/>
              </a:ext>
            </a:extLst>
          </p:cNvPr>
          <p:cNvSpPr txBox="1"/>
          <p:nvPr/>
        </p:nvSpPr>
        <p:spPr>
          <a:xfrm>
            <a:off x="5956598" y="3973439"/>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tề</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tựu</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E991931B-DAC6-0AB2-AABA-776C80D8F449}"/>
              </a:ext>
            </a:extLst>
          </p:cNvPr>
          <p:cNvSpPr txBox="1"/>
          <p:nvPr/>
        </p:nvSpPr>
        <p:spPr>
          <a:xfrm>
            <a:off x="5978628" y="4757350"/>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dạ</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ran</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BDA891F-6710-5C9A-2FB2-D82A77E7CDBA}"/>
              </a:ext>
            </a:extLst>
          </p:cNvPr>
          <p:cNvPicPr>
            <a:picLocks noChangeAspect="1"/>
          </p:cNvPicPr>
          <p:nvPr/>
        </p:nvPicPr>
        <p:blipFill>
          <a:blip r:embed="rId5"/>
          <a:stretch>
            <a:fillRect/>
          </a:stretch>
        </p:blipFill>
        <p:spPr>
          <a:xfrm>
            <a:off x="4159135" y="782220"/>
            <a:ext cx="6846401" cy="1463167"/>
          </a:xfrm>
          <a:prstGeom prst="rect">
            <a:avLst/>
          </a:prstGeom>
        </p:spPr>
      </p:pic>
      <p:sp>
        <p:nvSpPr>
          <p:cNvPr id="14" name="TextBox 13">
            <a:extLst>
              <a:ext uri="{FF2B5EF4-FFF2-40B4-BE49-F238E27FC236}">
                <a16:creationId xmlns:a16="http://schemas.microsoft.com/office/drawing/2014/main" id="{609D5694-DA80-D29E-8467-99E6F3B739D5}"/>
              </a:ext>
            </a:extLst>
          </p:cNvPr>
          <p:cNvSpPr txBox="1"/>
          <p:nvPr/>
        </p:nvSpPr>
        <p:spPr>
          <a:xfrm>
            <a:off x="5990985" y="5511112"/>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sưởi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nắng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5" name="Picture 14" descr="A round pink circle with white text and a black background&#10;&#10;Description automatically generated">
            <a:extLst>
              <a:ext uri="{FF2B5EF4-FFF2-40B4-BE49-F238E27FC236}">
                <a16:creationId xmlns:a16="http://schemas.microsoft.com/office/drawing/2014/main" id="{5A790A1F-B501-FF43-0A07-EB4B231118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211967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6A34D27E-8C4D-186C-E12C-A2BA4E5D86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FA0AD8FD-4CE2-4451-C656-60F12CEAA744}"/>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9A49E88F-03A8-AF52-4CDC-C6FC0E1FA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1113C37D-2860-51BB-E2CD-2624F52BE51A}"/>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9" name="Rectangle: Rounded Corners 8">
            <a:extLst>
              <a:ext uri="{FF2B5EF4-FFF2-40B4-BE49-F238E27FC236}">
                <a16:creationId xmlns:a16="http://schemas.microsoft.com/office/drawing/2014/main" id="{9D094591-645C-30BC-1303-B29739EEF87B}"/>
              </a:ext>
            </a:extLst>
          </p:cNvPr>
          <p:cNvSpPr/>
          <p:nvPr/>
        </p:nvSpPr>
        <p:spPr>
          <a:xfrm>
            <a:off x="3028950" y="2842054"/>
            <a:ext cx="9163049" cy="3638030"/>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13462">
                  <a:solidFill>
                    <a:srgbClr val="00B050"/>
                  </a:solidFill>
                  <a:prstDash val="solid"/>
                </a:ln>
                <a:solidFill>
                  <a:srgbClr val="00B050"/>
                </a:solidFill>
              </a:rPr>
              <a:t>   </a:t>
            </a:r>
            <a:r>
              <a:rPr lang="vi-VN" sz="4000" b="1" dirty="0">
                <a:ln w="13462">
                  <a:solidFill>
                    <a:srgbClr val="00B050"/>
                  </a:solidFill>
                  <a:prstDash val="solid"/>
                </a:ln>
                <a:solidFill>
                  <a:srgbClr val="00B050"/>
                </a:solidFill>
              </a:rPr>
              <a:t>Cụ đỗ cao / nhưng không làm cao/ xới đất,/ mà mở trường dạy học ở quê nhà/ nhằm truyền bá đạo lí/ và đào tạo nhân tài cho đất nước../</a:t>
            </a:r>
            <a:endParaRPr lang="en-US" sz="4000" b="1" dirty="0">
              <a:ln w="13462">
                <a:solidFill>
                  <a:srgbClr val="00B050"/>
                </a:solidFill>
                <a:prstDash val="solid"/>
              </a:ln>
              <a:solidFill>
                <a:srgbClr val="FF0000"/>
              </a:solidFill>
            </a:endParaRPr>
          </a:p>
        </p:txBody>
      </p:sp>
    </p:spTree>
    <p:extLst>
      <p:ext uri="{BB962C8B-B14F-4D97-AF65-F5344CB8AC3E}">
        <p14:creationId xmlns:p14="http://schemas.microsoft.com/office/powerpoint/2010/main" val="1528824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43465742-6328-4A1C-5801-F787C34A146D}"/>
              </a:ext>
            </a:extLst>
          </p:cNvPr>
          <p:cNvPicPr>
            <a:picLocks noChangeAspect="1"/>
          </p:cNvPicPr>
          <p:nvPr/>
        </p:nvPicPr>
        <p:blipFill>
          <a:blip r:embed="rId4"/>
          <a:stretch>
            <a:fillRect/>
          </a:stretch>
        </p:blipFill>
        <p:spPr>
          <a:xfrm>
            <a:off x="840792" y="197893"/>
            <a:ext cx="10510415" cy="1164437"/>
          </a:xfrm>
          <a:prstGeom prst="rect">
            <a:avLst/>
          </a:prstGeom>
        </p:spPr>
      </p:pic>
    </p:spTree>
    <p:extLst>
      <p:ext uri="{BB962C8B-B14F-4D97-AF65-F5344CB8AC3E}">
        <p14:creationId xmlns:p14="http://schemas.microsoft.com/office/powerpoint/2010/main" val="3197958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F02CE4E8-7F81-C76D-76E1-70F0DB2DB125}"/>
              </a:ext>
            </a:extLst>
          </p:cNvPr>
          <p:cNvGrpSpPr/>
          <p:nvPr/>
        </p:nvGrpSpPr>
        <p:grpSpPr>
          <a:xfrm>
            <a:off x="2235830" y="2464155"/>
            <a:ext cx="7681587" cy="3682646"/>
            <a:chOff x="4222866" y="2542059"/>
            <a:chExt cx="7681587" cy="3682646"/>
          </a:xfrm>
        </p:grpSpPr>
        <p:grpSp>
          <p:nvGrpSpPr>
            <p:cNvPr id="4" name="Group 3">
              <a:extLst>
                <a:ext uri="{FF2B5EF4-FFF2-40B4-BE49-F238E27FC236}">
                  <a16:creationId xmlns:a16="http://schemas.microsoft.com/office/drawing/2014/main" id="{4FE8BE4E-CFB4-6B49-8FB1-B59EF0326022}"/>
                </a:ext>
              </a:extLst>
            </p:cNvPr>
            <p:cNvGrpSpPr/>
            <p:nvPr/>
          </p:nvGrpSpPr>
          <p:grpSpPr>
            <a:xfrm>
              <a:off x="4222866" y="2542059"/>
              <a:ext cx="7681587" cy="3682646"/>
              <a:chOff x="4841104" y="3804755"/>
              <a:chExt cx="5956331" cy="2855537"/>
            </a:xfrm>
          </p:grpSpPr>
          <p:grpSp>
            <p:nvGrpSpPr>
              <p:cNvPr id="13" name="Group 12">
                <a:extLst>
                  <a:ext uri="{FF2B5EF4-FFF2-40B4-BE49-F238E27FC236}">
                    <a16:creationId xmlns:a16="http://schemas.microsoft.com/office/drawing/2014/main" id="{F1F85C38-ED4D-3D97-6D57-E80756C0218E}"/>
                  </a:ext>
                </a:extLst>
              </p:cNvPr>
              <p:cNvGrpSpPr/>
              <p:nvPr/>
            </p:nvGrpSpPr>
            <p:grpSpPr>
              <a:xfrm>
                <a:off x="4841104" y="3804755"/>
                <a:ext cx="5956331" cy="2855537"/>
                <a:chOff x="2975204" y="1242806"/>
                <a:chExt cx="5956331" cy="2855537"/>
              </a:xfrm>
            </p:grpSpPr>
            <p:sp>
              <p:nvSpPr>
                <p:cNvPr id="20" name="Rectangle: Rounded Corners 12">
                  <a:extLst>
                    <a:ext uri="{FF2B5EF4-FFF2-40B4-BE49-F238E27FC236}">
                      <a16:creationId xmlns:a16="http://schemas.microsoft.com/office/drawing/2014/main" id="{F72AE3A9-05D0-E035-D9E0-D667BDA307E0}"/>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nhịp.</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AE8EF8D7-2667-883A-D9DC-F41D4D8026F9}"/>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963F3BEC-7463-49C0-5870-65B3916CBC58}"/>
                  </a:ext>
                </a:extLst>
              </p:cNvPr>
              <p:cNvPicPr>
                <a:picLocks noChangeAspect="1"/>
              </p:cNvPicPr>
              <p:nvPr/>
            </p:nvPicPr>
            <p:blipFill>
              <a:blip r:embed="rId3"/>
              <a:stretch>
                <a:fillRect/>
              </a:stretch>
            </p:blipFill>
            <p:spPr>
              <a:xfrm>
                <a:off x="7767353" y="5095304"/>
                <a:ext cx="469963" cy="469963"/>
              </a:xfrm>
              <a:prstGeom prst="rect">
                <a:avLst/>
              </a:prstGeom>
            </p:spPr>
          </p:pic>
          <p:pic>
            <p:nvPicPr>
              <p:cNvPr id="15" name="Picture 14">
                <a:extLst>
                  <a:ext uri="{FF2B5EF4-FFF2-40B4-BE49-F238E27FC236}">
                    <a16:creationId xmlns:a16="http://schemas.microsoft.com/office/drawing/2014/main" id="{F2D14FE6-53E3-C2ED-5066-D5F8CD4E8F1F}"/>
                  </a:ext>
                </a:extLst>
              </p:cNvPr>
              <p:cNvPicPr>
                <a:picLocks noChangeAspect="1"/>
              </p:cNvPicPr>
              <p:nvPr/>
            </p:nvPicPr>
            <p:blipFill>
              <a:blip r:embed="rId4"/>
              <a:stretch>
                <a:fillRect/>
              </a:stretch>
            </p:blipFill>
            <p:spPr>
              <a:xfrm>
                <a:off x="7210679" y="5095304"/>
                <a:ext cx="469963" cy="469963"/>
              </a:xfrm>
              <a:prstGeom prst="rect">
                <a:avLst/>
              </a:prstGeom>
            </p:spPr>
          </p:pic>
          <p:pic>
            <p:nvPicPr>
              <p:cNvPr id="16" name="Picture 15">
                <a:extLst>
                  <a:ext uri="{FF2B5EF4-FFF2-40B4-BE49-F238E27FC236}">
                    <a16:creationId xmlns:a16="http://schemas.microsoft.com/office/drawing/2014/main" id="{3BD527C0-3593-3F83-C851-DF465C799EE6}"/>
                  </a:ext>
                </a:extLst>
              </p:cNvPr>
              <p:cNvPicPr>
                <a:picLocks noChangeAspect="1"/>
              </p:cNvPicPr>
              <p:nvPr/>
            </p:nvPicPr>
            <p:blipFill>
              <a:blip r:embed="rId5"/>
              <a:stretch>
                <a:fillRect/>
              </a:stretch>
            </p:blipFill>
            <p:spPr>
              <a:xfrm>
                <a:off x="8324027" y="5095304"/>
                <a:ext cx="469963" cy="469963"/>
              </a:xfrm>
              <a:prstGeom prst="rect">
                <a:avLst/>
              </a:prstGeom>
            </p:spPr>
          </p:pic>
          <p:pic>
            <p:nvPicPr>
              <p:cNvPr id="17" name="Picture 16">
                <a:extLst>
                  <a:ext uri="{FF2B5EF4-FFF2-40B4-BE49-F238E27FC236}">
                    <a16:creationId xmlns:a16="http://schemas.microsoft.com/office/drawing/2014/main" id="{4BC9AB41-076F-9AFC-C2A0-A9949DDA46C8}"/>
                  </a:ext>
                </a:extLst>
              </p:cNvPr>
              <p:cNvPicPr>
                <a:picLocks noChangeAspect="1"/>
              </p:cNvPicPr>
              <p:nvPr/>
            </p:nvPicPr>
            <p:blipFill>
              <a:blip r:embed="rId3"/>
              <a:stretch>
                <a:fillRect/>
              </a:stretch>
            </p:blipFill>
            <p:spPr>
              <a:xfrm>
                <a:off x="7745144" y="5616596"/>
                <a:ext cx="469963" cy="469963"/>
              </a:xfrm>
              <a:prstGeom prst="rect">
                <a:avLst/>
              </a:prstGeom>
            </p:spPr>
          </p:pic>
          <p:pic>
            <p:nvPicPr>
              <p:cNvPr id="18" name="Picture 17">
                <a:extLst>
                  <a:ext uri="{FF2B5EF4-FFF2-40B4-BE49-F238E27FC236}">
                    <a16:creationId xmlns:a16="http://schemas.microsoft.com/office/drawing/2014/main" id="{637241AC-A10E-0499-4D3C-DF280806D5D0}"/>
                  </a:ext>
                </a:extLst>
              </p:cNvPr>
              <p:cNvPicPr>
                <a:picLocks noChangeAspect="1"/>
              </p:cNvPicPr>
              <p:nvPr/>
            </p:nvPicPr>
            <p:blipFill>
              <a:blip r:embed="rId4"/>
              <a:stretch>
                <a:fillRect/>
              </a:stretch>
            </p:blipFill>
            <p:spPr>
              <a:xfrm>
                <a:off x="7188468" y="5616596"/>
                <a:ext cx="469963" cy="469963"/>
              </a:xfrm>
              <a:prstGeom prst="rect">
                <a:avLst/>
              </a:prstGeom>
            </p:spPr>
          </p:pic>
          <p:pic>
            <p:nvPicPr>
              <p:cNvPr id="19" name="Picture 18">
                <a:extLst>
                  <a:ext uri="{FF2B5EF4-FFF2-40B4-BE49-F238E27FC236}">
                    <a16:creationId xmlns:a16="http://schemas.microsoft.com/office/drawing/2014/main" id="{075544F9-599C-DF98-56B6-7F6C690832D3}"/>
                  </a:ext>
                </a:extLst>
              </p:cNvPr>
              <p:cNvPicPr>
                <a:picLocks noChangeAspect="1"/>
              </p:cNvPicPr>
              <p:nvPr/>
            </p:nvPicPr>
            <p:blipFill>
              <a:blip r:embed="rId5"/>
              <a:stretch>
                <a:fillRect/>
              </a:stretch>
            </p:blipFill>
            <p:spPr>
              <a:xfrm>
                <a:off x="8301818" y="5616596"/>
                <a:ext cx="469963" cy="469963"/>
              </a:xfrm>
              <a:prstGeom prst="rect">
                <a:avLst/>
              </a:prstGeom>
            </p:spPr>
          </p:pic>
        </p:grpSp>
        <p:pic>
          <p:nvPicPr>
            <p:cNvPr id="10" name="Picture 9">
              <a:extLst>
                <a:ext uri="{FF2B5EF4-FFF2-40B4-BE49-F238E27FC236}">
                  <a16:creationId xmlns:a16="http://schemas.microsoft.com/office/drawing/2014/main" id="{B0B2FE97-4E0C-0C88-B606-262E6F90F8C2}"/>
                </a:ext>
              </a:extLst>
            </p:cNvPr>
            <p:cNvPicPr>
              <a:picLocks noChangeAspect="1"/>
            </p:cNvPicPr>
            <p:nvPr/>
          </p:nvPicPr>
          <p:blipFill>
            <a:blip r:embed="rId3"/>
            <a:stretch>
              <a:fillRect/>
            </a:stretch>
          </p:blipFill>
          <p:spPr>
            <a:xfrm>
              <a:off x="10284151" y="5526990"/>
              <a:ext cx="606088" cy="606088"/>
            </a:xfrm>
            <a:prstGeom prst="rect">
              <a:avLst/>
            </a:prstGeom>
          </p:spPr>
        </p:pic>
        <p:pic>
          <p:nvPicPr>
            <p:cNvPr id="11" name="Picture 10">
              <a:extLst>
                <a:ext uri="{FF2B5EF4-FFF2-40B4-BE49-F238E27FC236}">
                  <a16:creationId xmlns:a16="http://schemas.microsoft.com/office/drawing/2014/main" id="{9851BD05-D2F7-72BE-8D5F-673DC6E926E8}"/>
                </a:ext>
              </a:extLst>
            </p:cNvPr>
            <p:cNvPicPr>
              <a:picLocks noChangeAspect="1"/>
            </p:cNvPicPr>
            <p:nvPr/>
          </p:nvPicPr>
          <p:blipFill>
            <a:blip r:embed="rId4"/>
            <a:stretch>
              <a:fillRect/>
            </a:stretch>
          </p:blipFill>
          <p:spPr>
            <a:xfrm>
              <a:off x="9566234" y="5526990"/>
              <a:ext cx="606088" cy="606088"/>
            </a:xfrm>
            <a:prstGeom prst="rect">
              <a:avLst/>
            </a:prstGeom>
          </p:spPr>
        </p:pic>
        <p:pic>
          <p:nvPicPr>
            <p:cNvPr id="12" name="Picture 11">
              <a:extLst>
                <a:ext uri="{FF2B5EF4-FFF2-40B4-BE49-F238E27FC236}">
                  <a16:creationId xmlns:a16="http://schemas.microsoft.com/office/drawing/2014/main" id="{18943868-20F8-32A4-9AED-C5672F2C9826}"/>
                </a:ext>
              </a:extLst>
            </p:cNvPr>
            <p:cNvPicPr>
              <a:picLocks noChangeAspect="1"/>
            </p:cNvPicPr>
            <p:nvPr/>
          </p:nvPicPr>
          <p:blipFill>
            <a:blip r:embed="rId5"/>
            <a:stretch>
              <a:fillRect/>
            </a:stretch>
          </p:blipFill>
          <p:spPr>
            <a:xfrm>
              <a:off x="11002066" y="5526990"/>
              <a:ext cx="606088" cy="606088"/>
            </a:xfrm>
            <a:prstGeom prst="rect">
              <a:avLst/>
            </a:prstGeom>
          </p:spPr>
        </p:pic>
      </p:grpSp>
      <p:pic>
        <p:nvPicPr>
          <p:cNvPr id="22" name="Picture 19">
            <a:extLst>
              <a:ext uri="{FF2B5EF4-FFF2-40B4-BE49-F238E27FC236}">
                <a16:creationId xmlns:a16="http://schemas.microsoft.com/office/drawing/2014/main" id="{22ED39C7-4A44-3F90-B653-17D6C9DBFB3C}"/>
              </a:ext>
            </a:extLst>
          </p:cNvPr>
          <p:cNvPicPr>
            <a:picLocks noChangeAspect="1"/>
          </p:cNvPicPr>
          <p:nvPr/>
        </p:nvPicPr>
        <p:blipFill>
          <a:blip r:embed="rId6"/>
          <a:srcRect/>
          <a:stretch>
            <a:fillRect/>
          </a:stretch>
        </p:blipFill>
        <p:spPr>
          <a:xfrm>
            <a:off x="9502230" y="2085043"/>
            <a:ext cx="2204714" cy="4666061"/>
          </a:xfrm>
          <a:prstGeom prst="rect">
            <a:avLst/>
          </a:prstGeom>
        </p:spPr>
      </p:pic>
      <p:pic>
        <p:nvPicPr>
          <p:cNvPr id="23" name="Picture 20">
            <a:extLst>
              <a:ext uri="{FF2B5EF4-FFF2-40B4-BE49-F238E27FC236}">
                <a16:creationId xmlns:a16="http://schemas.microsoft.com/office/drawing/2014/main" id="{10E3A8D6-55A5-61B4-7239-A51C7904F64E}"/>
              </a:ext>
            </a:extLst>
          </p:cNvPr>
          <p:cNvPicPr>
            <a:picLocks noChangeAspect="1"/>
          </p:cNvPicPr>
          <p:nvPr/>
        </p:nvPicPr>
        <p:blipFill>
          <a:blip r:embed="rId7"/>
          <a:srcRect/>
          <a:stretch>
            <a:fillRect/>
          </a:stretch>
        </p:blipFill>
        <p:spPr>
          <a:xfrm>
            <a:off x="577073" y="2022317"/>
            <a:ext cx="1856049" cy="4728787"/>
          </a:xfrm>
          <a:prstGeom prst="rect">
            <a:avLst/>
          </a:prstGeom>
        </p:spPr>
      </p:pic>
      <p:pic>
        <p:nvPicPr>
          <p:cNvPr id="24" name="Picture 23">
            <a:extLst>
              <a:ext uri="{FF2B5EF4-FFF2-40B4-BE49-F238E27FC236}">
                <a16:creationId xmlns:a16="http://schemas.microsoft.com/office/drawing/2014/main" id="{0C20F716-E2BD-186D-3905-235A06E445AA}"/>
              </a:ext>
            </a:extLst>
          </p:cNvPr>
          <p:cNvPicPr>
            <a:picLocks noChangeAspect="1"/>
          </p:cNvPicPr>
          <p:nvPr/>
        </p:nvPicPr>
        <p:blipFill>
          <a:blip r:embed="rId8"/>
          <a:stretch>
            <a:fillRect/>
          </a:stretch>
        </p:blipFill>
        <p:spPr>
          <a:xfrm>
            <a:off x="1780367" y="429189"/>
            <a:ext cx="12192000" cy="1748485"/>
          </a:xfrm>
          <a:prstGeom prst="rect">
            <a:avLst/>
          </a:prstGeom>
        </p:spPr>
      </p:pic>
    </p:spTree>
    <p:extLst>
      <p:ext uri="{BB962C8B-B14F-4D97-AF65-F5344CB8AC3E}">
        <p14:creationId xmlns:p14="http://schemas.microsoft.com/office/powerpoint/2010/main" val="233481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2" name="Picture 1">
            <a:extLst>
              <a:ext uri="{FF2B5EF4-FFF2-40B4-BE49-F238E27FC236}">
                <a16:creationId xmlns:a16="http://schemas.microsoft.com/office/drawing/2014/main" id="{86248BAA-1608-0215-5651-24865139B0A8}"/>
              </a:ext>
            </a:extLst>
          </p:cNvPr>
          <p:cNvPicPr>
            <a:picLocks noChangeAspect="1"/>
          </p:cNvPicPr>
          <p:nvPr/>
        </p:nvPicPr>
        <p:blipFill>
          <a:blip r:embed="rId5"/>
          <a:stretch>
            <a:fillRect/>
          </a:stretch>
        </p:blipFill>
        <p:spPr>
          <a:xfrm>
            <a:off x="799917" y="849948"/>
            <a:ext cx="10864014" cy="3792041"/>
          </a:xfrm>
          <a:prstGeom prst="rect">
            <a:avLst/>
          </a:prstGeom>
        </p:spPr>
      </p:pic>
    </p:spTree>
    <p:extLst>
      <p:ext uri="{BB962C8B-B14F-4D97-AF65-F5344CB8AC3E}">
        <p14:creationId xmlns:p14="http://schemas.microsoft.com/office/powerpoint/2010/main" val="235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1">
            <a:extLst>
              <a:ext uri="{FF2B5EF4-FFF2-40B4-BE49-F238E27FC236}">
                <a16:creationId xmlns:a16="http://schemas.microsoft.com/office/drawing/2014/main" id="{DC76FF3D-8B6E-727A-5722-2CF047C4DAB2}"/>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15699242-B36D-31C5-3CFD-1DCB5B27AA36}"/>
                </a:ext>
              </a:extLst>
            </p:cNvPr>
            <p:cNvSpPr txBox="1"/>
            <p:nvPr/>
          </p:nvSpPr>
          <p:spPr>
            <a:xfrm>
              <a:off x="2114282" y="108649"/>
              <a:ext cx="7265377" cy="1107996"/>
            </a:xfrm>
            <a:prstGeom prst="rect">
              <a:avLst/>
            </a:prstGeom>
            <a:noFill/>
          </p:spPr>
          <p:txBody>
            <a:bodyPr wrap="square">
              <a:spAutoFit/>
            </a:bodyPr>
            <a:lstStyle/>
            <a:p>
              <a:pPr algn="ctr"/>
              <a:r>
                <a:rPr lang="en-US" sz="6600" b="1">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GIẢI NGHĨA TỪ KHÓ HIỂU</a:t>
              </a:r>
              <a:endParaRPr lang="en-US" sz="6600" b="1" dirty="0">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D7FE117D-A826-C6B9-E53C-CB1F2A962E6A}"/>
                </a:ext>
              </a:extLst>
            </p:cNvPr>
            <p:cNvSpPr txBox="1"/>
            <p:nvPr/>
          </p:nvSpPr>
          <p:spPr>
            <a:xfrm>
              <a:off x="2114282" y="121434"/>
              <a:ext cx="7265379" cy="1107996"/>
            </a:xfrm>
            <a:prstGeom prst="rect">
              <a:avLst/>
            </a:prstGeom>
            <a:noFill/>
          </p:spPr>
          <p:txBody>
            <a:bodyPr wrap="square">
              <a:spAutoFit/>
            </a:bodyPr>
            <a:lstStyle/>
            <a:p>
              <a:pPr algn="ct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Ả</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Ĩ</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Ừ</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K</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Ể</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endPar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9D1CDD6A-2010-B3C0-7F8F-795CE328633E}"/>
              </a:ext>
            </a:extLst>
          </p:cNvPr>
          <p:cNvSpPr txBox="1"/>
          <p:nvPr/>
        </p:nvSpPr>
        <p:spPr>
          <a:xfrm>
            <a:off x="1114410" y="2027729"/>
            <a:ext cx="10963841" cy="1754326"/>
          </a:xfrm>
          <a:prstGeom prst="rect">
            <a:avLst/>
          </a:prstGeom>
          <a:noFill/>
        </p:spPr>
        <p:txBody>
          <a:bodyPr wrap="square" rtlCol="0">
            <a:spAutoFit/>
          </a:bodyPr>
          <a:lstStyle/>
          <a:p>
            <a:pPr algn="just"/>
            <a:r>
              <a:rPr lang="vi-VN" sz="5400" b="1" dirty="0">
                <a:solidFill>
                  <a:srgbClr val="FF0066"/>
                </a:solidFill>
                <a:latin typeface="Calibri" panose="020F0502020204030204" pitchFamily="34" charset="0"/>
                <a:cs typeface="Calibri" panose="020F0502020204030204" pitchFamily="34" charset="0"/>
              </a:rPr>
              <a:t>Môn sinh (cách gọi cũ): </a:t>
            </a:r>
            <a:r>
              <a:rPr lang="vi-VN" sz="5400" b="1" dirty="0">
                <a:latin typeface="Calibri" panose="020F0502020204030204" pitchFamily="34" charset="0"/>
                <a:cs typeface="Calibri" panose="020F0502020204030204" pitchFamily="34" charset="0"/>
              </a:rPr>
              <a:t>học trò của cùng một thầy.</a:t>
            </a:r>
            <a:endParaRPr lang="vi-VN" sz="5400" dirty="0">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DD83B99D-F336-C0D1-57ED-D2BAB482754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59648" y="1761577"/>
            <a:ext cx="1111232" cy="996085"/>
          </a:xfrm>
          <a:prstGeom prst="rect">
            <a:avLst/>
          </a:prstGeom>
        </p:spPr>
      </p:pic>
    </p:spTree>
    <p:extLst>
      <p:ext uri="{BB962C8B-B14F-4D97-AF65-F5344CB8AC3E}">
        <p14:creationId xmlns:p14="http://schemas.microsoft.com/office/powerpoint/2010/main" val="68722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7ABF036-B495-0D90-4B1F-9E961C3D9316}"/>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AC2F8218-847E-4A46-E1B7-058EB8BE5B42}"/>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EFFA1E92-71AA-252B-BDF1-DADCD8DB8349}"/>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41279D4B-E890-03F7-C1B9-9FC71D8FDC4E}"/>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3A218A8B-0BCA-73B0-6633-51DCE5F2D757}"/>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3682875D-6788-DA7E-1999-CAEE61679E25}"/>
              </a:ext>
            </a:extLst>
          </p:cNvPr>
          <p:cNvSpPr txBox="1"/>
          <p:nvPr/>
        </p:nvSpPr>
        <p:spPr>
          <a:xfrm>
            <a:off x="1268356" y="1682593"/>
            <a:ext cx="5290099" cy="1569660"/>
          </a:xfrm>
          <a:prstGeom prst="rect">
            <a:avLst/>
          </a:prstGeom>
          <a:noFill/>
        </p:spPr>
        <p:txBody>
          <a:bodyPr wrap="square" rtlCol="0">
            <a:spAutoFit/>
          </a:bodyPr>
          <a:lstStyle/>
          <a:p>
            <a:pPr lvl="0" algn="just"/>
            <a:r>
              <a:rPr lang="vi-VN" sz="4800" b="1" dirty="0">
                <a:solidFill>
                  <a:srgbClr val="FF0066"/>
                </a:solidFill>
                <a:latin typeface="Calibri" panose="020F0502020204030204" pitchFamily="34" charset="0"/>
                <a:cs typeface="Calibri" panose="020F0502020204030204" pitchFamily="34" charset="0"/>
              </a:rPr>
              <a:t>Áo dài thâm: </a:t>
            </a:r>
            <a:r>
              <a:rPr lang="vi-VN" sz="4800" b="1" dirty="0">
                <a:solidFill>
                  <a:prstClr val="black"/>
                </a:solidFill>
                <a:latin typeface="Calibri" panose="020F0502020204030204" pitchFamily="34" charset="0"/>
                <a:cs typeface="Calibri" panose="020F0502020204030204" pitchFamily="34" charset="0"/>
              </a:rPr>
              <a:t>áo dài màu đen.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54ED0BCE-31CA-2754-D63D-C497411B785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2050" name="Picture 2" descr="Nguồn gốc của Áo dài Việt Nam: Áo dài 5 thân">
            <a:extLst>
              <a:ext uri="{FF2B5EF4-FFF2-40B4-BE49-F238E27FC236}">
                <a16:creationId xmlns:a16="http://schemas.microsoft.com/office/drawing/2014/main" id="{C1BCBCD2-A09F-47E8-09FE-2F19BC7054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9774" y="2663139"/>
            <a:ext cx="666750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3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wipe(down)">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EA805F6-BF96-96D1-9E26-F4DBB6FBE622}"/>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7EA113F-84CE-0061-B402-7E42CDE9E1B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4C01FF2C-1C32-D0F2-C47C-A2085954710E}"/>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591A1A21-47EC-A299-386B-4C79885C4149}"/>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025B11E4-1822-4A62-337D-FB4A894ED09B}"/>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A89C6CC9-1BF7-2A14-5C87-E050AD968277}"/>
              </a:ext>
            </a:extLst>
          </p:cNvPr>
          <p:cNvSpPr txBox="1"/>
          <p:nvPr/>
        </p:nvSpPr>
        <p:spPr>
          <a:xfrm>
            <a:off x="1268357" y="1682593"/>
            <a:ext cx="482764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Sập: </a:t>
            </a:r>
            <a:r>
              <a:rPr lang="vi-VN" sz="4400" b="1" dirty="0">
                <a:solidFill>
                  <a:prstClr val="black"/>
                </a:solidFill>
                <a:latin typeface="Calibri" panose="020F0502020204030204" pitchFamily="34" charset="0"/>
                <a:cs typeface="Calibri" panose="020F0502020204030204" pitchFamily="34" charset="0"/>
              </a:rPr>
              <a:t>giường gỗ, mặt liền với chân.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00905849-544C-B25E-8B53-EE831DAFD2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3074" name="Picture 2" descr="Sập trơn chân quỳ gỗ gụ hàng đẹp dày dặn Loại 1">
            <a:extLst>
              <a:ext uri="{FF2B5EF4-FFF2-40B4-BE49-F238E27FC236}">
                <a16:creationId xmlns:a16="http://schemas.microsoft.com/office/drawing/2014/main" id="{7D773D88-917D-135F-7239-AA6E39C05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8930" y="2335427"/>
            <a:ext cx="5387545" cy="404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66C8AC44-4136-702F-080F-A6AB8D21BF92}"/>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08F2DD2-1859-B7D6-DB44-9B6071FD551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67A2A2F5-D2F2-303B-5283-FB78FCE63B8C}"/>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2650EAF3-916A-0DAE-1E69-D97EA9AE8522}"/>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0DB8375D-8B92-A652-D80A-72C76859396E}"/>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8FA41128-57C6-060A-8B42-A8221780CFB7}"/>
              </a:ext>
            </a:extLst>
          </p:cNvPr>
          <p:cNvSpPr txBox="1"/>
          <p:nvPr/>
        </p:nvSpPr>
        <p:spPr>
          <a:xfrm>
            <a:off x="1268357" y="1682593"/>
            <a:ext cx="959408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Cụ đồ: </a:t>
            </a:r>
            <a:r>
              <a:rPr lang="vi-VN" sz="4400" b="1" dirty="0">
                <a:solidFill>
                  <a:prstClr val="black"/>
                </a:solidFill>
                <a:latin typeface="Calibri" panose="020F0502020204030204" pitchFamily="34" charset="0"/>
                <a:cs typeface="Calibri" panose="020F0502020204030204" pitchFamily="34" charset="0"/>
              </a:rPr>
              <a:t>thầy giáo già dạy chữ Nho thời trước.</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F0F07658-EC9F-DFCB-55EE-6B9DFCC05B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4098" name="Picture 2" descr="Ngày nhà giáo nghĩ về “Ông Đồ” xưa và nay | Giáo dục Việt Nam">
            <a:extLst>
              <a:ext uri="{FF2B5EF4-FFF2-40B4-BE49-F238E27FC236}">
                <a16:creationId xmlns:a16="http://schemas.microsoft.com/office/drawing/2014/main" id="{269282DA-56FF-6B1C-22E2-DB94E3D50E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7858" y="2638003"/>
            <a:ext cx="5295901" cy="394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889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algn="just"/>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thiệu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thầy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giáo</a:t>
            </a:r>
            <a:r>
              <a:rPr lang="en-US" sz="3200" b="1" dirty="0">
                <a:latin typeface="Cambria" panose="02040503050406030204" pitchFamily="18" charset="0"/>
                <a:ea typeface="Cambria" panose="02040503050406030204" pitchFamily="18" charset="0"/>
              </a:rPr>
              <a:t> Chu Văn An?</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56039" y="2125077"/>
            <a:ext cx="9772241" cy="3416320"/>
          </a:xfrm>
          <a:prstGeom prst="rect">
            <a:avLst/>
          </a:prstGeom>
          <a:noFill/>
        </p:spPr>
        <p:txBody>
          <a:bodyPr wrap="square">
            <a:spAutoFit/>
          </a:bodyPr>
          <a:lstStyle/>
          <a:p>
            <a:pPr algn="just"/>
            <a:r>
              <a:rPr lang="vi-VN" sz="3600" b="1" dirty="0">
                <a:solidFill>
                  <a:srgbClr val="FF0066"/>
                </a:solidFill>
                <a:latin typeface="Cambria" panose="02040503050406030204" pitchFamily="18" charset="0"/>
                <a:ea typeface="Cambria" panose="02040503050406030204" pitchFamily="18" charset="0"/>
                <a:cs typeface="Calibri" panose="020F0502020204030204" pitchFamily="34" charset="0"/>
              </a:rPr>
              <a:t>Chu Văn An là một nhà giáo nổi tiếng đời Trần. Cụ đỗ cao nhưng không làm quan mà mở trường dạy học ở quê nhằm truyền bá đạo lí và đào tạo nhân tài cho đất nước. Trường của cụ rất đông học trò và nhiều người đã trở thành những nhân vật nổi tiếng.</a:t>
            </a:r>
            <a:endParaRPr lang="en-US" sz="3600" b="1" dirty="0">
              <a:solidFill>
                <a:srgbClr val="FF0066"/>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867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20" name="Group 11">
            <a:extLst>
              <a:ext uri="{FF2B5EF4-FFF2-40B4-BE49-F238E27FC236}">
                <a16:creationId xmlns:a16="http://schemas.microsoft.com/office/drawing/2014/main" id="{DA4B76E6-31B7-C2A1-AC9B-2891465472EE}"/>
              </a:ext>
            </a:extLst>
          </p:cNvPr>
          <p:cNvGrpSpPr/>
          <p:nvPr/>
        </p:nvGrpSpPr>
        <p:grpSpPr>
          <a:xfrm>
            <a:off x="89699" y="137160"/>
            <a:ext cx="12102301" cy="4093326"/>
            <a:chOff x="89699" y="0"/>
            <a:chExt cx="12102301" cy="4093326"/>
          </a:xfrm>
        </p:grpSpPr>
        <p:pic>
          <p:nvPicPr>
            <p:cNvPr id="21" name="Picture 7">
              <a:extLst>
                <a:ext uri="{FF2B5EF4-FFF2-40B4-BE49-F238E27FC236}">
                  <a16:creationId xmlns:a16="http://schemas.microsoft.com/office/drawing/2014/main" id="{999B546D-0A30-E973-F715-030D04687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14419" y="0"/>
              <a:ext cx="4477581" cy="3942137"/>
            </a:xfrm>
            <a:prstGeom prst="rect">
              <a:avLst/>
            </a:prstGeom>
          </p:spPr>
        </p:pic>
        <p:pic>
          <p:nvPicPr>
            <p:cNvPr id="22" name="Picture 7">
              <a:extLst>
                <a:ext uri="{FF2B5EF4-FFF2-40B4-BE49-F238E27FC236}">
                  <a16:creationId xmlns:a16="http://schemas.microsoft.com/office/drawing/2014/main" id="{91798018-F146-EEBF-17EC-66E3E592D1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9699" y="151189"/>
              <a:ext cx="4477581" cy="3942137"/>
            </a:xfrm>
            <a:prstGeom prst="rect">
              <a:avLst/>
            </a:prstGeom>
          </p:spPr>
        </p:pic>
        <p:grpSp>
          <p:nvGrpSpPr>
            <p:cNvPr id="23" name="Group 3">
              <a:extLst>
                <a:ext uri="{FF2B5EF4-FFF2-40B4-BE49-F238E27FC236}">
                  <a16:creationId xmlns:a16="http://schemas.microsoft.com/office/drawing/2014/main" id="{6785AB17-7D32-D7C6-9F69-D15A373F629D}"/>
                </a:ext>
              </a:extLst>
            </p:cNvPr>
            <p:cNvGrpSpPr/>
            <p:nvPr/>
          </p:nvGrpSpPr>
          <p:grpSpPr>
            <a:xfrm>
              <a:off x="1071824" y="151189"/>
              <a:ext cx="10048352" cy="2783338"/>
              <a:chOff x="1071824" y="297594"/>
              <a:chExt cx="10048352" cy="2783338"/>
            </a:xfrm>
          </p:grpSpPr>
          <p:pic>
            <p:nvPicPr>
              <p:cNvPr id="24" name="Picture 12">
                <a:extLst>
                  <a:ext uri="{FF2B5EF4-FFF2-40B4-BE49-F238E27FC236}">
                    <a16:creationId xmlns:a16="http://schemas.microsoft.com/office/drawing/2014/main" id="{23238342-954C-426C-A70A-B905485C1A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32968" y="2159344"/>
                <a:ext cx="4696391" cy="921588"/>
              </a:xfrm>
              <a:prstGeom prst="rect">
                <a:avLst/>
              </a:prstGeom>
            </p:spPr>
          </p:pic>
          <p:grpSp>
            <p:nvGrpSpPr>
              <p:cNvPr id="25" name="Group 5">
                <a:extLst>
                  <a:ext uri="{FF2B5EF4-FFF2-40B4-BE49-F238E27FC236}">
                    <a16:creationId xmlns:a16="http://schemas.microsoft.com/office/drawing/2014/main" id="{80DAD7DB-6FEB-B073-2050-6E4FD673130F}"/>
                  </a:ext>
                </a:extLst>
              </p:cNvPr>
              <p:cNvGrpSpPr/>
              <p:nvPr/>
            </p:nvGrpSpPr>
            <p:grpSpPr>
              <a:xfrm>
                <a:off x="1071824" y="297594"/>
                <a:ext cx="10048352" cy="2576457"/>
                <a:chOff x="5250002" y="6570549"/>
                <a:chExt cx="13208091" cy="3720780"/>
              </a:xfrm>
            </p:grpSpPr>
            <p:sp>
              <p:nvSpPr>
                <p:cNvPr id="26" name="TextBox 6">
                  <a:extLst>
                    <a:ext uri="{FF2B5EF4-FFF2-40B4-BE49-F238E27FC236}">
                      <a16:creationId xmlns:a16="http://schemas.microsoft.com/office/drawing/2014/main" id="{B4C34504-ABFD-704E-1A0C-DAA75B594116}"/>
                    </a:ext>
                  </a:extLst>
                </p:cNvPr>
                <p:cNvSpPr txBox="1"/>
                <p:nvPr/>
              </p:nvSpPr>
              <p:spPr>
                <a:xfrm>
                  <a:off x="5250005" y="6585061"/>
                  <a:ext cx="13208088"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KHỞI ĐỘNG</a:t>
                  </a:r>
                  <a:endParaRPr kumimoji="0" lang="en-US" sz="13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endParaRPr>
                </a:p>
              </p:txBody>
            </p:sp>
            <p:sp>
              <p:nvSpPr>
                <p:cNvPr id="27" name="TextBox 7">
                  <a:extLst>
                    <a:ext uri="{FF2B5EF4-FFF2-40B4-BE49-F238E27FC236}">
                      <a16:creationId xmlns:a16="http://schemas.microsoft.com/office/drawing/2014/main" id="{60A9EAF6-0814-0EB4-92B0-BE45FB1AD813}"/>
                    </a:ext>
                  </a:extLst>
                </p:cNvPr>
                <p:cNvSpPr txBox="1"/>
                <p:nvPr/>
              </p:nvSpPr>
              <p:spPr>
                <a:xfrm>
                  <a:off x="5250002" y="6570549"/>
                  <a:ext cx="13208091"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K</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H</a:t>
                  </a:r>
                  <a:r>
                    <a:rPr kumimoji="0" lang="en-US" sz="138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rPr>
                    <a:t>Ở</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I</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13800" b="1" i="0" u="none" strike="noStrike" kern="1200" cap="none" spc="0" normalizeH="0" baseline="0" noProof="0"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VN Banh Mi" pitchFamily="2" charset="0"/>
                    </a:rPr>
                    <a:t>Đ</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Ộ</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N</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G</a:t>
                  </a:r>
                </a:p>
              </p:txBody>
            </p:sp>
          </p:grpSp>
        </p:grpSp>
      </p:grpSp>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4275384" y="3257391"/>
            <a:ext cx="3641232" cy="364123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99B13991-C3CC-C5C1-F8AB-BA547B6E8C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847030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14:bounceEnd="72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255441" y="1781005"/>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484333"/>
            <a:ext cx="9772241" cy="1200329"/>
          </a:xfrm>
          <a:prstGeom prst="rect">
            <a:avLst/>
          </a:prstGeom>
          <a:noFill/>
        </p:spPr>
        <p:txBody>
          <a:bodyPr wrap="square">
            <a:spAutoFit/>
          </a:bodyPr>
          <a:lstStyle/>
          <a:p>
            <a:pPr algn="just"/>
            <a:r>
              <a:rPr lang="en-US" sz="3600" b="1" dirty="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thấy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môn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rất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kính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trọng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cụ</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giáo</a:t>
            </a:r>
            <a:r>
              <a:rPr lang="en-US" sz="3600" b="1" dirty="0">
                <a:latin typeface="Cambria" panose="02040503050406030204" pitchFamily="18" charset="0"/>
                <a:ea typeface="Cambria" panose="02040503050406030204" pitchFamily="18" charset="0"/>
              </a:rPr>
              <a:t> Chu.</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143004" y="1878218"/>
            <a:ext cx="9891580" cy="3970318"/>
          </a:xfrm>
          <a:prstGeom prst="rect">
            <a:avLst/>
          </a:prstGeom>
          <a:noFill/>
        </p:spPr>
        <p:txBody>
          <a:bodyPr wrap="square">
            <a:spAutoFit/>
          </a:bodyPr>
          <a:lstStyle/>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Ngay từ sáng sớm, các môn sinh đã tề tựu trước sân nhà cụ giáo Chu để mừng thọ thầy;</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dâng biếu cụ những cuốn sách quý do chính họ sưu tầm và chép lại;</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dạ ran khi cụ giáo Chu mời họ cùng tới thăm một người mà cụ mang ơn sâu nặng; Họ kính cẩn đi theo sau cụ.</a:t>
            </a:r>
          </a:p>
        </p:txBody>
      </p:sp>
    </p:spTree>
    <p:extLst>
      <p:ext uri="{BB962C8B-B14F-4D97-AF65-F5344CB8AC3E}">
        <p14:creationId xmlns:p14="http://schemas.microsoft.com/office/powerpoint/2010/main" val="842990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0" y="2114638"/>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484333"/>
            <a:ext cx="9772241" cy="1754326"/>
          </a:xfrm>
          <a:prstGeom prst="rect">
            <a:avLst/>
          </a:prstGeom>
          <a:noFill/>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Hình ảnh cụ giáo Chu dẫn theo các môn sinh tới thăm người thầy dạy vỡ lòng của cụ nói lên điều gì?</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766119" y="2211851"/>
            <a:ext cx="10960443" cy="4031873"/>
          </a:xfrm>
          <a:prstGeom prst="rect">
            <a:avLst/>
          </a:prstGeom>
          <a:noFill/>
        </p:spPr>
        <p:txBody>
          <a:bodyPr wrap="square">
            <a:spAutoFit/>
          </a:bodyPr>
          <a:lstStyle/>
          <a:p>
            <a:pPr lvl="0" algn="just"/>
            <a:r>
              <a:rPr lang="vi-VN" sz="3200" dirty="0">
                <a:solidFill>
                  <a:srgbClr val="FF0066"/>
                </a:solidFill>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a:t>
            </a:r>
            <a:r>
              <a:rPr lang="vi-VN" sz="3200" i="1" dirty="0">
                <a:solidFill>
                  <a:srgbClr val="FF0066"/>
                </a:solidFill>
                <a:latin typeface="Cambria" panose="02040503050406030204" pitchFamily="18" charset="0"/>
                <a:ea typeface="Cambria" panose="02040503050406030204" pitchFamily="18" charset="0"/>
                <a:cs typeface="Calibri" panose="020F0502020204030204" pitchFamily="34" charset="0"/>
              </a:rPr>
              <a:t>cụ Chu cũng là người rất tôn sư trọng đạo. Giống như những môn sinh đến thăm mình, cụ Chu cũng muốn đến thăm người thầy của chính mình. Cụ hiểu để có được bản thân của hiện tại, dạy dỗ và mang đến thành công cho nhiều người trò là nhờ người thầy đã dạy cho cụ ngày xưa. Cụ luôn biết ơn và ghi nhớ vì vậy cụ mong muốn các môn sinh của mình cũng biết và tôn trọng người thầy vỡ lòng của cụ.</a:t>
            </a:r>
            <a:endParaRPr kumimoji="0" lang="vi-VN" sz="3200" b="0"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022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Những hành động nào thể hiện tình cảm của cụ giáo Chu đối với người thầy của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56039" y="2125077"/>
            <a:ext cx="10107593" cy="3170099"/>
          </a:xfrm>
          <a:prstGeom prst="rect">
            <a:avLst/>
          </a:prstGeom>
          <a:noFill/>
        </p:spPr>
        <p:txBody>
          <a:bodyPr wrap="square">
            <a:spAutoFit/>
          </a:bodyPr>
          <a:lstStyle/>
          <a:p>
            <a:pPr lvl="0" algn="just"/>
            <a:r>
              <a:rPr lang="vi-VN" sz="4000" b="1" dirty="0">
                <a:solidFill>
                  <a:srgbClr val="FF0066"/>
                </a:solidFill>
                <a:latin typeface="Cambria" panose="02040503050406030204" pitchFamily="18" charset="0"/>
                <a:ea typeface="Cambria" panose="02040503050406030204" pitchFamily="18" charset="0"/>
                <a:cs typeface="Calibri" panose="020F0502020204030204" pitchFamily="34" charset="0"/>
              </a:rPr>
              <a:t>Những hành động thể hiện tình cảm của cụ giáo Chu đối với người thầy của mình là: </a:t>
            </a:r>
            <a:r>
              <a:rPr lang="vi-VN" sz="4000" b="1" i="1" dirty="0">
                <a:solidFill>
                  <a:srgbClr val="FF0066"/>
                </a:solidFill>
                <a:latin typeface="Cambria" panose="02040503050406030204" pitchFamily="18" charset="0"/>
                <a:ea typeface="Cambria" panose="02040503050406030204" pitchFamily="18" charset="0"/>
                <a:cs typeface="Calibri" panose="020F0502020204030204" pitchFamily="34" charset="0"/>
              </a:rPr>
              <a:t>chắp tay cung kính vái và nói to; khi cụ nặng tai không nghe rõ thì thầy Chu nói lại thật to câu nói vừa rồi một lần nữa</a:t>
            </a:r>
            <a:endParaRPr kumimoji="0" lang="en-US" sz="4000" b="1"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9427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403446" y="813127"/>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149178" y="837841"/>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5. </a:t>
            </a:r>
            <a:r>
              <a:rPr lang="vi-VN" sz="4000" b="1" dirty="0">
                <a:solidFill>
                  <a:prstClr val="black"/>
                </a:solidFill>
                <a:latin typeface="Cambria" panose="02040503050406030204" pitchFamily="18" charset="0"/>
                <a:ea typeface="Cambria" panose="02040503050406030204" pitchFamily="18" charset="0"/>
              </a:rPr>
              <a:t>Em học được điều gì từ câu chuyện trên?</a:t>
            </a:r>
          </a:p>
        </p:txBody>
      </p:sp>
      <p:pic>
        <p:nvPicPr>
          <p:cNvPr id="4" name="Picture 3">
            <a:extLst>
              <a:ext uri="{FF2B5EF4-FFF2-40B4-BE49-F238E27FC236}">
                <a16:creationId xmlns:a16="http://schemas.microsoft.com/office/drawing/2014/main" id="{FDFEDEC3-8F7A-5410-B215-19AF71D3A50B}"/>
              </a:ext>
            </a:extLst>
          </p:cNvPr>
          <p:cNvPicPr>
            <a:picLocks noChangeAspect="1"/>
          </p:cNvPicPr>
          <p:nvPr/>
        </p:nvPicPr>
        <p:blipFill>
          <a:blip r:embed="rId4"/>
          <a:stretch>
            <a:fillRect/>
          </a:stretch>
        </p:blipFill>
        <p:spPr>
          <a:xfrm>
            <a:off x="1378808" y="1989051"/>
            <a:ext cx="9543012" cy="3163716"/>
          </a:xfrm>
          <a:prstGeom prst="rect">
            <a:avLst/>
          </a:prstGeom>
        </p:spPr>
      </p:pic>
    </p:spTree>
    <p:extLst>
      <p:ext uri="{BB962C8B-B14F-4D97-AF65-F5344CB8AC3E}">
        <p14:creationId xmlns:p14="http://schemas.microsoft.com/office/powerpoint/2010/main" val="214306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a:extLst>
              <a:ext uri="{FF2B5EF4-FFF2-40B4-BE49-F238E27FC236}">
                <a16:creationId xmlns:a16="http://schemas.microsoft.com/office/drawing/2014/main" id="{E52CD1D4-E1C6-2065-979F-99EE05DBE4B5}"/>
              </a:ext>
            </a:extLst>
          </p:cNvPr>
          <p:cNvGrpSpPr/>
          <p:nvPr/>
        </p:nvGrpSpPr>
        <p:grpSpPr>
          <a:xfrm>
            <a:off x="313733" y="150333"/>
            <a:ext cx="11564534" cy="1521732"/>
            <a:chOff x="204637" y="128514"/>
            <a:chExt cx="11564534" cy="1521732"/>
          </a:xfrm>
        </p:grpSpPr>
        <p:grpSp>
          <p:nvGrpSpPr>
            <p:cNvPr id="50" name="Group 1">
              <a:extLst>
                <a:ext uri="{FF2B5EF4-FFF2-40B4-BE49-F238E27FC236}">
                  <a16:creationId xmlns:a16="http://schemas.microsoft.com/office/drawing/2014/main" id="{E907C988-1C8F-902F-3236-AD8BC92F18D9}"/>
                </a:ext>
              </a:extLst>
            </p:cNvPr>
            <p:cNvGrpSpPr/>
            <p:nvPr/>
          </p:nvGrpSpPr>
          <p:grpSpPr>
            <a:xfrm>
              <a:off x="204637" y="526534"/>
              <a:ext cx="11449298" cy="1123712"/>
              <a:chOff x="1473880" y="926145"/>
              <a:chExt cx="8594697" cy="1123712"/>
            </a:xfrm>
          </p:grpSpPr>
          <p:sp>
            <p:nvSpPr>
              <p:cNvPr id="52" name="TextBox 2">
                <a:extLst>
                  <a:ext uri="{FF2B5EF4-FFF2-40B4-BE49-F238E27FC236}">
                    <a16:creationId xmlns:a16="http://schemas.microsoft.com/office/drawing/2014/main" id="{72205CA9-2ACA-7BAE-5792-A4C572C9768B}"/>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53" name="Picture 4">
                <a:extLst>
                  <a:ext uri="{FF2B5EF4-FFF2-40B4-BE49-F238E27FC236}">
                    <a16:creationId xmlns:a16="http://schemas.microsoft.com/office/drawing/2014/main" id="{5D581B0A-D790-EC26-BC51-553A8535C50D}"/>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1" name="Picture 2">
              <a:extLst>
                <a:ext uri="{FF2B5EF4-FFF2-40B4-BE49-F238E27FC236}">
                  <a16:creationId xmlns:a16="http://schemas.microsoft.com/office/drawing/2014/main" id="{4DFF6CDF-7DD1-DA07-DE41-C268260CEC0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09909" y="128514"/>
              <a:ext cx="1859262" cy="604260"/>
            </a:xfrm>
            <a:prstGeom prst="rect">
              <a:avLst/>
            </a:prstGeom>
          </p:spPr>
        </p:pic>
      </p:grpSp>
      <p:sp>
        <p:nvSpPr>
          <p:cNvPr id="54" name="Rectangle: Rounded Corners 17">
            <a:extLst>
              <a:ext uri="{FF2B5EF4-FFF2-40B4-BE49-F238E27FC236}">
                <a16:creationId xmlns:a16="http://schemas.microsoft.com/office/drawing/2014/main" id="{65CA04B9-4903-750C-C572-ED54418D987E}"/>
              </a:ext>
            </a:extLst>
          </p:cNvPr>
          <p:cNvSpPr/>
          <p:nvPr/>
        </p:nvSpPr>
        <p:spPr>
          <a:xfrm>
            <a:off x="830636" y="2070085"/>
            <a:ext cx="10742665" cy="4231861"/>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FF0066"/>
                </a:solidFill>
                <a:latin typeface="Calibri" panose="020F0502020204030204" pitchFamily="34" charset="0"/>
                <a:cs typeface="Calibri" panose="020F0502020204030204" pitchFamily="34" charset="0"/>
              </a:rPr>
              <a:t>   </a:t>
            </a:r>
            <a:r>
              <a:rPr lang="vi-VN" sz="3600" b="1" dirty="0">
                <a:solidFill>
                  <a:srgbClr val="FF0066"/>
                </a:solidFill>
                <a:latin typeface="Calibri" panose="020F0502020204030204" pitchFamily="34" charset="0"/>
                <a:cs typeface="Calibri" panose="020F0502020204030204" pitchFamily="34" charset="0"/>
              </a:rPr>
              <a:t>Chu Văn An là một người thầy mẫu mực của nhiều thế hệ học trò. Ông đã dạy học trò biết trân trọng và nhớ ơn những người đã dạy mình. Vì thế, ông đã được các thế hệ học trò yêu mến, kính trọng và là tấm gương để các thế hệ học trò noi theo. Ông thực sự là người thầy của muôn đời.</a:t>
            </a:r>
          </a:p>
        </p:txBody>
      </p:sp>
    </p:spTree>
    <p:extLst>
      <p:ext uri="{BB962C8B-B14F-4D97-AF65-F5344CB8AC3E}">
        <p14:creationId xmlns:p14="http://schemas.microsoft.com/office/powerpoint/2010/main" val="24637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3F1586BC-2C4A-CC9D-1DFB-8FD814B95D2A}"/>
              </a:ext>
            </a:extLst>
          </p:cNvPr>
          <p:cNvPicPr>
            <a:picLocks noChangeAspect="1"/>
          </p:cNvPicPr>
          <p:nvPr/>
        </p:nvPicPr>
        <p:blipFill>
          <a:blip r:embed="rId5"/>
          <a:stretch>
            <a:fillRect/>
          </a:stretch>
        </p:blipFill>
        <p:spPr>
          <a:xfrm>
            <a:off x="1042203" y="475210"/>
            <a:ext cx="10601863" cy="4523624"/>
          </a:xfrm>
          <a:prstGeom prst="rect">
            <a:avLst/>
          </a:prstGeom>
        </p:spPr>
      </p:pic>
    </p:spTree>
    <p:extLst>
      <p:ext uri="{BB962C8B-B14F-4D97-AF65-F5344CB8AC3E}">
        <p14:creationId xmlns:p14="http://schemas.microsoft.com/office/powerpoint/2010/main" val="225776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76">
            <a:extLst>
              <a:ext uri="{FF2B5EF4-FFF2-40B4-BE49-F238E27FC236}">
                <a16:creationId xmlns:a16="http://schemas.microsoft.com/office/drawing/2014/main" id="{C6565168-A644-28E8-5DC9-DDF719DD3646}"/>
              </a:ext>
            </a:extLst>
          </p:cNvPr>
          <p:cNvGrpSpPr/>
          <p:nvPr/>
        </p:nvGrpSpPr>
        <p:grpSpPr>
          <a:xfrm>
            <a:off x="1131593" y="2849540"/>
            <a:ext cx="6954524" cy="3522795"/>
            <a:chOff x="6096000" y="3244032"/>
            <a:chExt cx="5885275" cy="2640970"/>
          </a:xfrm>
        </p:grpSpPr>
        <p:sp>
          <p:nvSpPr>
            <p:cNvPr id="6" name="Rectangle: Rounded Corners 75">
              <a:extLst>
                <a:ext uri="{FF2B5EF4-FFF2-40B4-BE49-F238E27FC236}">
                  <a16:creationId xmlns:a16="http://schemas.microsoft.com/office/drawing/2014/main" id="{69689EE2-A26A-D2C0-963B-753ED041A5BF}"/>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000" dirty="0">
                  <a:solidFill>
                    <a:srgbClr val="000000"/>
                  </a:solidFill>
                  <a:latin typeface="Cambria" panose="02040503050406030204" pitchFamily="18" charset="0"/>
                  <a:ea typeface="Cambria" panose="02040503050406030204" pitchFamily="18" charset="0"/>
                </a:rPr>
                <a:t>1.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2.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to, </a:t>
              </a:r>
              <a:r>
                <a:rPr lang="en-US" sz="4000" dirty="0" err="1">
                  <a:solidFill>
                    <a:srgbClr val="000000"/>
                  </a:solidFill>
                  <a:latin typeface="Cambria" panose="02040503050406030204" pitchFamily="18" charset="0"/>
                  <a:ea typeface="Cambria" panose="02040503050406030204" pitchFamily="18" charset="0"/>
                </a:rPr>
                <a:t>rõ</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3. </a:t>
              </a:r>
              <a:r>
                <a:rPr lang="en-US" sz="4000" dirty="0" err="1">
                  <a:solidFill>
                    <a:srgbClr val="000000"/>
                  </a:solidFill>
                  <a:latin typeface="Cambria" panose="02040503050406030204" pitchFamily="18" charset="0"/>
                  <a:ea typeface="Cambria" panose="02040503050406030204" pitchFamily="18" charset="0"/>
                </a:rPr>
                <a:t>Ngắt</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nghỉ</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chỗ</a:t>
              </a:r>
              <a:r>
                <a:rPr lang="en-US" sz="4000" dirty="0">
                  <a:solidFill>
                    <a:srgbClr val="000000"/>
                  </a:solidFill>
                  <a:latin typeface="Cambria" panose="02040503050406030204" pitchFamily="18" charset="0"/>
                  <a:ea typeface="Cambria" panose="02040503050406030204" pitchFamily="18" charset="0"/>
                </a:rPr>
                <a:t>.</a:t>
              </a:r>
              <a:endParaRPr lang="vi-VN" sz="4000" b="0" i="0" dirty="0">
                <a:solidFill>
                  <a:srgbClr val="000000"/>
                </a:solidFill>
                <a:effectLst/>
                <a:latin typeface="Cambria" panose="02040503050406030204" pitchFamily="18" charset="0"/>
                <a:ea typeface="Cambria" panose="02040503050406030204" pitchFamily="18" charset="0"/>
              </a:endParaRPr>
            </a:p>
          </p:txBody>
        </p:sp>
        <p:grpSp>
          <p:nvGrpSpPr>
            <p:cNvPr id="7" name="Group 66">
              <a:extLst>
                <a:ext uri="{FF2B5EF4-FFF2-40B4-BE49-F238E27FC236}">
                  <a16:creationId xmlns:a16="http://schemas.microsoft.com/office/drawing/2014/main" id="{D1872A78-23E2-592F-0BD1-B77759A01A97}"/>
                </a:ext>
              </a:extLst>
            </p:cNvPr>
            <p:cNvGrpSpPr/>
            <p:nvPr/>
          </p:nvGrpSpPr>
          <p:grpSpPr>
            <a:xfrm>
              <a:off x="8526860" y="4100635"/>
              <a:ext cx="1628460" cy="469964"/>
              <a:chOff x="3355824" y="4293122"/>
              <a:chExt cx="1628460" cy="469964"/>
            </a:xfrm>
          </p:grpSpPr>
          <p:pic>
            <p:nvPicPr>
              <p:cNvPr id="18" name="Picture 63">
                <a:extLst>
                  <a:ext uri="{FF2B5EF4-FFF2-40B4-BE49-F238E27FC236}">
                    <a16:creationId xmlns:a16="http://schemas.microsoft.com/office/drawing/2014/main" id="{DEC8E700-58F6-BABE-87B1-BC76F1E4FEBA}"/>
                  </a:ext>
                </a:extLst>
              </p:cNvPr>
              <p:cNvPicPr>
                <a:picLocks noChangeAspect="1"/>
              </p:cNvPicPr>
              <p:nvPr/>
            </p:nvPicPr>
            <p:blipFill>
              <a:blip r:embed="rId3"/>
              <a:stretch>
                <a:fillRect/>
              </a:stretch>
            </p:blipFill>
            <p:spPr>
              <a:xfrm>
                <a:off x="3912499" y="4293123"/>
                <a:ext cx="515110" cy="469963"/>
              </a:xfrm>
              <a:prstGeom prst="rect">
                <a:avLst/>
              </a:prstGeom>
            </p:spPr>
          </p:pic>
          <p:pic>
            <p:nvPicPr>
              <p:cNvPr id="19" name="Picture 64">
                <a:extLst>
                  <a:ext uri="{FF2B5EF4-FFF2-40B4-BE49-F238E27FC236}">
                    <a16:creationId xmlns:a16="http://schemas.microsoft.com/office/drawing/2014/main" id="{3D91CBA9-D458-5B18-579E-835DBA63DA5F}"/>
                  </a:ext>
                </a:extLst>
              </p:cNvPr>
              <p:cNvPicPr>
                <a:picLocks noChangeAspect="1"/>
              </p:cNvPicPr>
              <p:nvPr/>
            </p:nvPicPr>
            <p:blipFill>
              <a:blip r:embed="rId4"/>
              <a:stretch>
                <a:fillRect/>
              </a:stretch>
            </p:blipFill>
            <p:spPr>
              <a:xfrm>
                <a:off x="3355824" y="4293122"/>
                <a:ext cx="515110" cy="469963"/>
              </a:xfrm>
              <a:prstGeom prst="rect">
                <a:avLst/>
              </a:prstGeom>
            </p:spPr>
          </p:pic>
          <p:pic>
            <p:nvPicPr>
              <p:cNvPr id="20" name="Picture 65">
                <a:extLst>
                  <a:ext uri="{FF2B5EF4-FFF2-40B4-BE49-F238E27FC236}">
                    <a16:creationId xmlns:a16="http://schemas.microsoft.com/office/drawing/2014/main" id="{23B606C5-C3CF-1AC6-85D0-392C760468F6}"/>
                  </a:ext>
                </a:extLst>
              </p:cNvPr>
              <p:cNvPicPr>
                <a:picLocks noChangeAspect="1"/>
              </p:cNvPicPr>
              <p:nvPr/>
            </p:nvPicPr>
            <p:blipFill>
              <a:blip r:embed="rId5"/>
              <a:stretch>
                <a:fillRect/>
              </a:stretch>
            </p:blipFill>
            <p:spPr>
              <a:xfrm>
                <a:off x="4469174" y="4293123"/>
                <a:ext cx="515110" cy="469963"/>
              </a:xfrm>
              <a:prstGeom prst="rect">
                <a:avLst/>
              </a:prstGeom>
            </p:spPr>
          </p:pic>
        </p:grpSp>
        <p:grpSp>
          <p:nvGrpSpPr>
            <p:cNvPr id="9" name="Group 67">
              <a:extLst>
                <a:ext uri="{FF2B5EF4-FFF2-40B4-BE49-F238E27FC236}">
                  <a16:creationId xmlns:a16="http://schemas.microsoft.com/office/drawing/2014/main" id="{361C1444-4360-F6C9-D88B-B5C363A1665C}"/>
                </a:ext>
              </a:extLst>
            </p:cNvPr>
            <p:cNvGrpSpPr/>
            <p:nvPr/>
          </p:nvGrpSpPr>
          <p:grpSpPr>
            <a:xfrm>
              <a:off x="8569331" y="4602563"/>
              <a:ext cx="1628458" cy="469963"/>
              <a:chOff x="3291604" y="4219325"/>
              <a:chExt cx="1628458" cy="469963"/>
            </a:xfrm>
          </p:grpSpPr>
          <p:pic>
            <p:nvPicPr>
              <p:cNvPr id="15" name="Picture 68">
                <a:extLst>
                  <a:ext uri="{FF2B5EF4-FFF2-40B4-BE49-F238E27FC236}">
                    <a16:creationId xmlns:a16="http://schemas.microsoft.com/office/drawing/2014/main" id="{AEB9A096-FAA5-0950-6958-03E376194999}"/>
                  </a:ext>
                </a:extLst>
              </p:cNvPr>
              <p:cNvPicPr>
                <a:picLocks noChangeAspect="1"/>
              </p:cNvPicPr>
              <p:nvPr/>
            </p:nvPicPr>
            <p:blipFill>
              <a:blip r:embed="rId3"/>
              <a:stretch>
                <a:fillRect/>
              </a:stretch>
            </p:blipFill>
            <p:spPr>
              <a:xfrm>
                <a:off x="3848278" y="4219325"/>
                <a:ext cx="515110" cy="469963"/>
              </a:xfrm>
              <a:prstGeom prst="rect">
                <a:avLst/>
              </a:prstGeom>
            </p:spPr>
          </p:pic>
          <p:pic>
            <p:nvPicPr>
              <p:cNvPr id="16" name="Picture 69">
                <a:extLst>
                  <a:ext uri="{FF2B5EF4-FFF2-40B4-BE49-F238E27FC236}">
                    <a16:creationId xmlns:a16="http://schemas.microsoft.com/office/drawing/2014/main" id="{B4D276FD-281F-3821-BC78-79AFA7856E90}"/>
                  </a:ext>
                </a:extLst>
              </p:cNvPr>
              <p:cNvPicPr>
                <a:picLocks noChangeAspect="1"/>
              </p:cNvPicPr>
              <p:nvPr/>
            </p:nvPicPr>
            <p:blipFill>
              <a:blip r:embed="rId4"/>
              <a:stretch>
                <a:fillRect/>
              </a:stretch>
            </p:blipFill>
            <p:spPr>
              <a:xfrm>
                <a:off x="3291604" y="4219325"/>
                <a:ext cx="515110" cy="469963"/>
              </a:xfrm>
              <a:prstGeom prst="rect">
                <a:avLst/>
              </a:prstGeom>
            </p:spPr>
          </p:pic>
          <p:pic>
            <p:nvPicPr>
              <p:cNvPr id="17" name="Picture 70">
                <a:extLst>
                  <a:ext uri="{FF2B5EF4-FFF2-40B4-BE49-F238E27FC236}">
                    <a16:creationId xmlns:a16="http://schemas.microsoft.com/office/drawing/2014/main" id="{728C5A0C-D78E-B760-0E34-D352EAB7039D}"/>
                  </a:ext>
                </a:extLst>
              </p:cNvPr>
              <p:cNvPicPr>
                <a:picLocks noChangeAspect="1"/>
              </p:cNvPicPr>
              <p:nvPr/>
            </p:nvPicPr>
            <p:blipFill>
              <a:blip r:embed="rId5"/>
              <a:stretch>
                <a:fillRect/>
              </a:stretch>
            </p:blipFill>
            <p:spPr>
              <a:xfrm>
                <a:off x="4404952" y="4219325"/>
                <a:ext cx="515110" cy="469963"/>
              </a:xfrm>
              <a:prstGeom prst="rect">
                <a:avLst/>
              </a:prstGeom>
            </p:spPr>
          </p:pic>
        </p:grpSp>
        <p:grpSp>
          <p:nvGrpSpPr>
            <p:cNvPr id="10" name="Group 71">
              <a:extLst>
                <a:ext uri="{FF2B5EF4-FFF2-40B4-BE49-F238E27FC236}">
                  <a16:creationId xmlns:a16="http://schemas.microsoft.com/office/drawing/2014/main" id="{30CB0D2E-BCD5-93A6-B2AD-A023CD453ED3}"/>
                </a:ext>
              </a:extLst>
            </p:cNvPr>
            <p:cNvGrpSpPr/>
            <p:nvPr/>
          </p:nvGrpSpPr>
          <p:grpSpPr>
            <a:xfrm>
              <a:off x="10397964" y="5092630"/>
              <a:ext cx="1583311" cy="469964"/>
              <a:chOff x="3595853" y="4123507"/>
              <a:chExt cx="1583311" cy="469964"/>
            </a:xfrm>
          </p:grpSpPr>
          <p:pic>
            <p:nvPicPr>
              <p:cNvPr id="12" name="Picture 72">
                <a:extLst>
                  <a:ext uri="{FF2B5EF4-FFF2-40B4-BE49-F238E27FC236}">
                    <a16:creationId xmlns:a16="http://schemas.microsoft.com/office/drawing/2014/main" id="{5C5EC99F-2650-5221-91D3-E9E95EBEE4E1}"/>
                  </a:ext>
                </a:extLst>
              </p:cNvPr>
              <p:cNvPicPr>
                <a:picLocks noChangeAspect="1"/>
              </p:cNvPicPr>
              <p:nvPr/>
            </p:nvPicPr>
            <p:blipFill>
              <a:blip r:embed="rId3"/>
              <a:stretch>
                <a:fillRect/>
              </a:stretch>
            </p:blipFill>
            <p:spPr>
              <a:xfrm>
                <a:off x="4152527" y="4123508"/>
                <a:ext cx="469963" cy="469963"/>
              </a:xfrm>
              <a:prstGeom prst="rect">
                <a:avLst/>
              </a:prstGeom>
            </p:spPr>
          </p:pic>
          <p:pic>
            <p:nvPicPr>
              <p:cNvPr id="13" name="Picture 73">
                <a:extLst>
                  <a:ext uri="{FF2B5EF4-FFF2-40B4-BE49-F238E27FC236}">
                    <a16:creationId xmlns:a16="http://schemas.microsoft.com/office/drawing/2014/main" id="{D609BB55-1C04-ECAD-754F-2C23A91A56EA}"/>
                  </a:ext>
                </a:extLst>
              </p:cNvPr>
              <p:cNvPicPr>
                <a:picLocks noChangeAspect="1"/>
              </p:cNvPicPr>
              <p:nvPr/>
            </p:nvPicPr>
            <p:blipFill>
              <a:blip r:embed="rId4"/>
              <a:stretch>
                <a:fillRect/>
              </a:stretch>
            </p:blipFill>
            <p:spPr>
              <a:xfrm>
                <a:off x="3595853" y="4123507"/>
                <a:ext cx="469963" cy="469963"/>
              </a:xfrm>
              <a:prstGeom prst="rect">
                <a:avLst/>
              </a:prstGeom>
            </p:spPr>
          </p:pic>
          <p:pic>
            <p:nvPicPr>
              <p:cNvPr id="14" name="Picture 74">
                <a:extLst>
                  <a:ext uri="{FF2B5EF4-FFF2-40B4-BE49-F238E27FC236}">
                    <a16:creationId xmlns:a16="http://schemas.microsoft.com/office/drawing/2014/main" id="{A66FFE03-3969-6FE5-6086-8A8B64BD5CB4}"/>
                  </a:ext>
                </a:extLst>
              </p:cNvPr>
              <p:cNvPicPr>
                <a:picLocks noChangeAspect="1"/>
              </p:cNvPicPr>
              <p:nvPr/>
            </p:nvPicPr>
            <p:blipFill>
              <a:blip r:embed="rId5"/>
              <a:stretch>
                <a:fillRect/>
              </a:stretch>
            </p:blipFill>
            <p:spPr>
              <a:xfrm>
                <a:off x="4709201" y="4123508"/>
                <a:ext cx="469963" cy="469963"/>
              </a:xfrm>
              <a:prstGeom prst="rect">
                <a:avLst/>
              </a:prstGeom>
            </p:spPr>
          </p:pic>
        </p:grpSp>
        <p:sp>
          <p:nvSpPr>
            <p:cNvPr id="11" name="Rectangle: Rounded Corners 36">
              <a:extLst>
                <a:ext uri="{FF2B5EF4-FFF2-40B4-BE49-F238E27FC236}">
                  <a16:creationId xmlns:a16="http://schemas.microsoft.com/office/drawing/2014/main" id="{D11F0325-96DA-878E-1418-E742CA8E249B}"/>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08" name="Picture 21">
            <a:extLst>
              <a:ext uri="{FF2B5EF4-FFF2-40B4-BE49-F238E27FC236}">
                <a16:creationId xmlns:a16="http://schemas.microsoft.com/office/drawing/2014/main" id="{32860A44-5D16-FE5A-4227-EC37B1EC0959}"/>
              </a:ext>
            </a:extLst>
          </p:cNvPr>
          <p:cNvPicPr>
            <a:picLocks noChangeAspect="1"/>
          </p:cNvPicPr>
          <p:nvPr/>
        </p:nvPicPr>
        <p:blipFill rotWithShape="1">
          <a:blip r:embed="rId6"/>
          <a:srcRect t="-1" b="40569"/>
          <a:stretch/>
        </p:blipFill>
        <p:spPr>
          <a:xfrm>
            <a:off x="7980976" y="2955839"/>
            <a:ext cx="3569784" cy="3887717"/>
          </a:xfrm>
          <a:prstGeom prst="rect">
            <a:avLst/>
          </a:prstGeom>
        </p:spPr>
      </p:pic>
      <p:pic>
        <p:nvPicPr>
          <p:cNvPr id="24" name="Picture 23">
            <a:extLst>
              <a:ext uri="{FF2B5EF4-FFF2-40B4-BE49-F238E27FC236}">
                <a16:creationId xmlns:a16="http://schemas.microsoft.com/office/drawing/2014/main" id="{9DA4D716-2B63-67A9-28AC-92023DACA4BB}"/>
              </a:ext>
            </a:extLst>
          </p:cNvPr>
          <p:cNvPicPr>
            <a:picLocks noChangeAspect="1"/>
          </p:cNvPicPr>
          <p:nvPr/>
        </p:nvPicPr>
        <p:blipFill>
          <a:blip r:embed="rId7"/>
          <a:stretch>
            <a:fillRect/>
          </a:stretch>
        </p:blipFill>
        <p:spPr>
          <a:xfrm>
            <a:off x="133067" y="556649"/>
            <a:ext cx="12058933" cy="1469263"/>
          </a:xfrm>
          <a:prstGeom prst="rect">
            <a:avLst/>
          </a:prstGeom>
        </p:spPr>
      </p:pic>
    </p:spTree>
    <p:extLst>
      <p:ext uri="{BB962C8B-B14F-4D97-AF65-F5344CB8AC3E}">
        <p14:creationId xmlns:p14="http://schemas.microsoft.com/office/powerpoint/2010/main" val="188367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Hình ảnh 26" descr="Ảnh có chứa Phim hoạt hình, hình mẫu, phim hoạt hình&#10;&#10;Mô tả được tạo tự động">
            <a:extLst>
              <a:ext uri="{FF2B5EF4-FFF2-40B4-BE49-F238E27FC236}">
                <a16:creationId xmlns:a16="http://schemas.microsoft.com/office/drawing/2014/main" id="{5D08715E-F99E-11B8-52EE-C2A3D1A2E930}"/>
              </a:ext>
            </a:extLst>
          </p:cNvPr>
          <p:cNvPicPr>
            <a:picLocks noChangeAspect="1"/>
          </p:cNvPicPr>
          <p:nvPr/>
        </p:nvPicPr>
        <p:blipFill>
          <a:blip r:embed="rId5"/>
          <a:stretch>
            <a:fillRect/>
          </a:stretch>
        </p:blipFill>
        <p:spPr>
          <a:xfrm>
            <a:off x="3445662" y="2019869"/>
            <a:ext cx="5300673" cy="5290072"/>
          </a:xfrm>
          <a:prstGeom prst="rect">
            <a:avLst/>
          </a:prstGeom>
        </p:spPr>
      </p:pic>
      <p:pic>
        <p:nvPicPr>
          <p:cNvPr id="2" name="Picture 1">
            <a:extLst>
              <a:ext uri="{FF2B5EF4-FFF2-40B4-BE49-F238E27FC236}">
                <a16:creationId xmlns:a16="http://schemas.microsoft.com/office/drawing/2014/main" id="{D06113E4-1D9B-7C5A-9AE1-1EF19198518C}"/>
              </a:ext>
            </a:extLst>
          </p:cNvPr>
          <p:cNvPicPr>
            <a:picLocks noChangeAspect="1"/>
          </p:cNvPicPr>
          <p:nvPr/>
        </p:nvPicPr>
        <p:blipFill>
          <a:blip r:embed="rId6"/>
          <a:stretch>
            <a:fillRect/>
          </a:stretch>
        </p:blipFill>
        <p:spPr>
          <a:xfrm>
            <a:off x="0" y="0"/>
            <a:ext cx="12046740" cy="1219306"/>
          </a:xfrm>
          <a:prstGeom prst="rect">
            <a:avLst/>
          </a:prstGeom>
        </p:spPr>
      </p:pic>
    </p:spTree>
    <p:controls>
      <mc:AlternateContent xmlns:mc="http://schemas.openxmlformats.org/markup-compatibility/2006">
        <mc:Choice xmlns:v="urn:schemas-microsoft-com:vml" Requires="v">
          <p:control spid="1026" name="TextBox1" r:id="rId2" imgW="4848120" imgH="1247760"/>
        </mc:Choice>
        <mc:Fallback>
          <p:control name="TextBox1" r:id="rId2" imgW="4848120" imgH="1247760">
            <p:pic>
              <p:nvPicPr>
                <p:cNvPr id="28" name="TextBox1">
                  <a:extLst>
                    <a:ext uri="{FF2B5EF4-FFF2-40B4-BE49-F238E27FC236}">
                      <a16:creationId xmlns:a16="http://schemas.microsoft.com/office/drawing/2014/main" id="{4C16C0D1-5BFA-11A7-F566-C5156EFAFF4C}"/>
                    </a:ext>
                  </a:extLst>
                </p:cNvPr>
                <p:cNvPicPr>
                  <a:picLocks/>
                </p:cNvPicPr>
                <p:nvPr/>
              </p:nvPicPr>
              <p:blipFill>
                <a:blip r:embed="rId7"/>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362424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67466E98-A0F2-AABA-285A-7CD9BBDDE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3562" y="224491"/>
            <a:ext cx="8642676" cy="2273524"/>
          </a:xfrm>
          <a:prstGeom prst="rect">
            <a:avLst/>
          </a:prstGeom>
        </p:spPr>
      </p:pic>
    </p:spTree>
    <p:extLst>
      <p:ext uri="{BB962C8B-B14F-4D97-AF65-F5344CB8AC3E}">
        <p14:creationId xmlns:p14="http://schemas.microsoft.com/office/powerpoint/2010/main" val="333458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1.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văn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sau</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1729945"/>
            <a:ext cx="10429103" cy="4040659"/>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Các môn sinh đồng thanh dạ ran.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Thế là thầy đi trước, trò theo sau.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Các anh có tuổi đi ngay sau thầy, người ít tuổi hơn nhường bước, mấy chú tóc để trái đào đi sau cùng. </a:t>
            </a:r>
            <a:r>
              <a:rPr lang="vi-VN" sz="3600" b="0" i="0" baseline="30000" dirty="0">
                <a:solidFill>
                  <a:srgbClr val="000000"/>
                </a:solidFill>
                <a:effectLst/>
                <a:latin typeface="Cambria" panose="02040503050406030204" pitchFamily="18" charset="0"/>
                <a:ea typeface="Cambria" panose="02040503050406030204" pitchFamily="18" charset="0"/>
              </a:rPr>
              <a:t>(4) </a:t>
            </a:r>
            <a:r>
              <a:rPr lang="vi-VN" sz="3600" b="0" i="0" dirty="0">
                <a:solidFill>
                  <a:srgbClr val="000000"/>
                </a:solidFill>
                <a:effectLst/>
                <a:latin typeface="Cambria" panose="02040503050406030204" pitchFamily="18" charset="0"/>
                <a:ea typeface="Cambria" panose="02040503050406030204" pitchFamily="18" charset="0"/>
              </a:rPr>
              <a:t> Cụ dẫn học trò đi về cuối làng, đến một ngôi nhà tranh đơn sơ nhưng sáng sủa, ấm cúng.</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576E6D4F-5790-ACFE-B977-E89734F4FE42}"/>
              </a:ext>
            </a:extLst>
          </p:cNvPr>
          <p:cNvCxnSpPr/>
          <p:nvPr/>
        </p:nvCxnSpPr>
        <p:spPr>
          <a:xfrm>
            <a:off x="8513805" y="2619632"/>
            <a:ext cx="25331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A58229-3F78-3394-F761-BB9D2EEBDFC3}"/>
              </a:ext>
            </a:extLst>
          </p:cNvPr>
          <p:cNvCxnSpPr>
            <a:cxnSpLocks/>
          </p:cNvCxnSpPr>
          <p:nvPr/>
        </p:nvCxnSpPr>
        <p:spPr>
          <a:xfrm>
            <a:off x="1248032" y="3212756"/>
            <a:ext cx="4361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D8538E-8F62-38F1-7F6E-2872A795DDF7}"/>
              </a:ext>
            </a:extLst>
          </p:cNvPr>
          <p:cNvCxnSpPr>
            <a:cxnSpLocks/>
          </p:cNvCxnSpPr>
          <p:nvPr/>
        </p:nvCxnSpPr>
        <p:spPr>
          <a:xfrm>
            <a:off x="5931243" y="3200399"/>
            <a:ext cx="5041557"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F7E04E-C45B-C88C-6882-E6F98635D1BE}"/>
              </a:ext>
            </a:extLst>
          </p:cNvPr>
          <p:cNvCxnSpPr>
            <a:cxnSpLocks/>
          </p:cNvCxnSpPr>
          <p:nvPr/>
        </p:nvCxnSpPr>
        <p:spPr>
          <a:xfrm>
            <a:off x="1198606" y="3719382"/>
            <a:ext cx="986069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15C9C49-F1CE-3746-2218-4C60CF181B8A}"/>
              </a:ext>
            </a:extLst>
          </p:cNvPr>
          <p:cNvCxnSpPr>
            <a:cxnSpLocks/>
          </p:cNvCxnSpPr>
          <p:nvPr/>
        </p:nvCxnSpPr>
        <p:spPr>
          <a:xfrm>
            <a:off x="1248033" y="4263079"/>
            <a:ext cx="521455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732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3" name="Picture 2">
            <a:extLst>
              <a:ext uri="{FF2B5EF4-FFF2-40B4-BE49-F238E27FC236}">
                <a16:creationId xmlns:a16="http://schemas.microsoft.com/office/drawing/2014/main" id="{1A25314A-B226-19A6-5202-661E27C4F2D9}"/>
              </a:ext>
            </a:extLst>
          </p:cNvPr>
          <p:cNvPicPr>
            <a:picLocks noChangeAspect="1"/>
          </p:cNvPicPr>
          <p:nvPr/>
        </p:nvPicPr>
        <p:blipFill>
          <a:blip r:embed="rId5"/>
          <a:stretch>
            <a:fillRect/>
          </a:stretch>
        </p:blipFill>
        <p:spPr>
          <a:xfrm>
            <a:off x="1439594" y="780864"/>
            <a:ext cx="9419136" cy="3042168"/>
          </a:xfrm>
          <a:prstGeom prst="rect">
            <a:avLst/>
          </a:prstGeom>
        </p:spPr>
      </p:pic>
    </p:spTree>
    <p:extLst>
      <p:ext uri="{BB962C8B-B14F-4D97-AF65-F5344CB8AC3E}">
        <p14:creationId xmlns:p14="http://schemas.microsoft.com/office/powerpoint/2010/main" val="172175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1754326"/>
          </a:xfrm>
          <a:prstGeom prst="rect">
            <a:avLst/>
          </a:prstGeom>
          <a:noFill/>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Xác định các vế câu trong những câu ghép tìm được ở bài tập 1 và cho biết chúng được nối với nhau bằng cách nào.</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2693774"/>
            <a:ext cx="10429103" cy="3311610"/>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Cụ dẫn học trò đi về cuối làng, đến một ngôi nhà tranh đơn sơ nhưng sáng sủa, ấm cúng.</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2480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26BC45F-E0FC-B732-A44C-481090B76F21}"/>
              </a:ext>
            </a:extLst>
          </p:cNvPr>
          <p:cNvSpPr txBox="1"/>
          <p:nvPr/>
        </p:nvSpPr>
        <p:spPr>
          <a:xfrm>
            <a:off x="630195" y="896550"/>
            <a:ext cx="10713308" cy="707886"/>
          </a:xfrm>
          <a:prstGeom prst="rect">
            <a:avLst/>
          </a:prstGeom>
          <a:noFill/>
        </p:spPr>
        <p:txBody>
          <a:bodyPr wrap="square">
            <a:spAutoFit/>
          </a:bodyPr>
          <a:lstStyle/>
          <a:p>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endParaRPr lang="en-US" sz="4000" dirty="0"/>
          </a:p>
        </p:txBody>
      </p:sp>
      <p:sp>
        <p:nvSpPr>
          <p:cNvPr id="7" name="TextBox 6">
            <a:extLst>
              <a:ext uri="{FF2B5EF4-FFF2-40B4-BE49-F238E27FC236}">
                <a16:creationId xmlns:a16="http://schemas.microsoft.com/office/drawing/2014/main" id="{A6116E5F-A05A-05B0-F11B-C328D52D2181}"/>
              </a:ext>
            </a:extLst>
          </p:cNvPr>
          <p:cNvSpPr txBox="1"/>
          <p:nvPr/>
        </p:nvSpPr>
        <p:spPr>
          <a:xfrm>
            <a:off x="568410" y="2058085"/>
            <a:ext cx="11158151" cy="1938992"/>
          </a:xfrm>
          <a:prstGeom prst="rect">
            <a:avLst/>
          </a:prstGeom>
          <a:noFill/>
        </p:spPr>
        <p:txBody>
          <a:bodyPr wrap="square">
            <a:spAutoFit/>
          </a:bodyPr>
          <a:lstStyle/>
          <a:p>
            <a:pPr algn="just"/>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endParaRPr lang="en-US" sz="4000" dirty="0"/>
          </a:p>
        </p:txBody>
      </p:sp>
      <p:cxnSp>
        <p:nvCxnSpPr>
          <p:cNvPr id="11" name="Straight Connector 10">
            <a:extLst>
              <a:ext uri="{FF2B5EF4-FFF2-40B4-BE49-F238E27FC236}">
                <a16:creationId xmlns:a16="http://schemas.microsoft.com/office/drawing/2014/main" id="{DB70096C-057E-914E-7187-C4637FAF63CE}"/>
              </a:ext>
            </a:extLst>
          </p:cNvPr>
          <p:cNvCxnSpPr/>
          <p:nvPr/>
        </p:nvCxnSpPr>
        <p:spPr>
          <a:xfrm flipH="1">
            <a:off x="5548184" y="963827"/>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F19126-0DCD-4268-52BC-3760A842D065}"/>
              </a:ext>
            </a:extLst>
          </p:cNvPr>
          <p:cNvCxnSpPr/>
          <p:nvPr/>
        </p:nvCxnSpPr>
        <p:spPr>
          <a:xfrm flipH="1">
            <a:off x="8662087" y="2199503"/>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A5BD85-2D65-9C4B-AA34-AF8E1FF7CC0F}"/>
              </a:ext>
            </a:extLst>
          </p:cNvPr>
          <p:cNvCxnSpPr/>
          <p:nvPr/>
        </p:nvCxnSpPr>
        <p:spPr>
          <a:xfrm flipH="1">
            <a:off x="4806778" y="2743201"/>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0091862-FEF1-A453-E7FA-8D1E4BCD7B54}"/>
              </a:ext>
            </a:extLst>
          </p:cNvPr>
          <p:cNvSpPr txBox="1"/>
          <p:nvPr/>
        </p:nvSpPr>
        <p:spPr>
          <a:xfrm>
            <a:off x="1173892" y="4361935"/>
            <a:ext cx="10354962" cy="707886"/>
          </a:xfrm>
          <a:prstGeom prst="rect">
            <a:avLst/>
          </a:prstGeom>
          <a:noFill/>
        </p:spPr>
        <p:txBody>
          <a:bodyPr wrap="square" rtlCol="0">
            <a:spAutoFit/>
          </a:bodyPr>
          <a:lstStyle/>
          <a:p>
            <a:r>
              <a:rPr lang="vi-VN" sz="4000" dirty="0">
                <a:solidFill>
                  <a:srgbClr val="FF0000"/>
                </a:solidFill>
              </a:rPr>
              <a:t>Các vế được nối với nhau bằng dấu phẩy.</a:t>
            </a:r>
            <a:endParaRPr lang="en-US" sz="4000" dirty="0">
              <a:solidFill>
                <a:srgbClr val="FF0000"/>
              </a:solidFill>
            </a:endParaRPr>
          </a:p>
        </p:txBody>
      </p:sp>
    </p:spTree>
    <p:extLst>
      <p:ext uri="{BB962C8B-B14F-4D97-AF65-F5344CB8AC3E}">
        <p14:creationId xmlns:p14="http://schemas.microsoft.com/office/powerpoint/2010/main" val="1601205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1323439"/>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3. </a:t>
            </a:r>
            <a:r>
              <a:rPr lang="en-US" sz="4000" b="1" dirty="0" err="1">
                <a:solidFill>
                  <a:prstClr val="black"/>
                </a:solidFill>
                <a:latin typeface="Cambria" panose="02040503050406030204" pitchFamily="18" charset="0"/>
                <a:ea typeface="Cambria" panose="02040503050406030204" pitchFamily="18" charset="0"/>
              </a:rPr>
              <a:t>Đặt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nói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đối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với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cô</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giáo</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2693774"/>
            <a:ext cx="10429103" cy="2236572"/>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Vì thầy cô giáo dạy học vất vả nên em rất yêu thương thầy cô giáo của mình.</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117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EB1F08-9966-9F8A-9BF7-D9CFE90BEDD4}"/>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3" name="TextBox 12">
            <a:extLst>
              <a:ext uri="{FF2B5EF4-FFF2-40B4-BE49-F238E27FC236}">
                <a16:creationId xmlns:a16="http://schemas.microsoft.com/office/drawing/2014/main" id="{C491128E-2D8F-F2E9-B4B9-73EE5E7A638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4" name="Picture 13">
            <a:extLst>
              <a:ext uri="{FF2B5EF4-FFF2-40B4-BE49-F238E27FC236}">
                <a16:creationId xmlns:a16="http://schemas.microsoft.com/office/drawing/2014/main" id="{8329A89C-62F1-09D2-1782-7BC4163F33C6}"/>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5" name="TextBox 14">
            <a:extLst>
              <a:ext uri="{FF2B5EF4-FFF2-40B4-BE49-F238E27FC236}">
                <a16:creationId xmlns:a16="http://schemas.microsoft.com/office/drawing/2014/main" id="{0E4C70D8-CC8C-945B-CED3-9933515EFFF8}"/>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15">
            <a:extLst>
              <a:ext uri="{FF2B5EF4-FFF2-40B4-BE49-F238E27FC236}">
                <a16:creationId xmlns:a16="http://schemas.microsoft.com/office/drawing/2014/main" id="{F872E224-A833-307B-AF53-C43AFC36E042}"/>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7" name="TextBox 16">
            <a:extLst>
              <a:ext uri="{FF2B5EF4-FFF2-40B4-BE49-F238E27FC236}">
                <a16:creationId xmlns:a16="http://schemas.microsoft.com/office/drawing/2014/main" id="{4319C2E5-A95F-378D-B7C7-0C29A49250A0}"/>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7">
            <a:extLst>
              <a:ext uri="{FF2B5EF4-FFF2-40B4-BE49-F238E27FC236}">
                <a16:creationId xmlns:a16="http://schemas.microsoft.com/office/drawing/2014/main" id="{541445FB-15FE-4120-A43E-9F8B3F267D2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5" name="TextBox 18">
            <a:extLst>
              <a:ext uri="{FF2B5EF4-FFF2-40B4-BE49-F238E27FC236}">
                <a16:creationId xmlns:a16="http://schemas.microsoft.com/office/drawing/2014/main" id="{F69473D1-4509-D9C3-EBD2-7DF06E443019}"/>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9">
            <a:extLst>
              <a:ext uri="{FF2B5EF4-FFF2-40B4-BE49-F238E27FC236}">
                <a16:creationId xmlns:a16="http://schemas.microsoft.com/office/drawing/2014/main" id="{5AC085F8-2C20-F47E-D31E-55D24A51AB3D}"/>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8" name="Picture 7">
            <a:extLst>
              <a:ext uri="{FF2B5EF4-FFF2-40B4-BE49-F238E27FC236}">
                <a16:creationId xmlns:a16="http://schemas.microsoft.com/office/drawing/2014/main" id="{CAD14F20-1CB2-F21C-BCCF-8AA0A41B96E0}"/>
              </a:ext>
            </a:extLst>
          </p:cNvPr>
          <p:cNvPicPr>
            <a:picLocks noChangeAspect="1"/>
          </p:cNvPicPr>
          <p:nvPr/>
        </p:nvPicPr>
        <p:blipFill>
          <a:blip r:embed="rId4"/>
          <a:stretch>
            <a:fillRect/>
          </a:stretch>
        </p:blipFill>
        <p:spPr>
          <a:xfrm>
            <a:off x="3682757" y="148876"/>
            <a:ext cx="4974767" cy="1469263"/>
          </a:xfrm>
          <a:prstGeom prst="rect">
            <a:avLst/>
          </a:prstGeom>
        </p:spPr>
      </p:pic>
    </p:spTree>
    <p:extLst>
      <p:ext uri="{BB962C8B-B14F-4D97-AF65-F5344CB8AC3E}">
        <p14:creationId xmlns:p14="http://schemas.microsoft.com/office/powerpoint/2010/main" val="360045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500"/>
                                        <p:tgtEl>
                                          <p:spTgt spid="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P spid="1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4" y="2945219"/>
            <a:ext cx="2618571" cy="4125597"/>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xmlns=""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9EAC9B6-F9E1-5255-3FE8-8F42EBEB4B6A}"/>
              </a:ext>
            </a:extLst>
          </p:cNvPr>
          <p:cNvSpPr txBox="1"/>
          <p:nvPr/>
        </p:nvSpPr>
        <p:spPr>
          <a:xfrm>
            <a:off x="2347784" y="1573618"/>
            <a:ext cx="7908323" cy="2708434"/>
          </a:xfrm>
          <a:prstGeom prst="rect">
            <a:avLst/>
          </a:prstGeom>
          <a:noFill/>
        </p:spPr>
        <p:txBody>
          <a:bodyPr wrap="square" rtlCol="0">
            <a:spAutoFit/>
          </a:bodyPr>
          <a:lstStyle/>
          <a:p>
            <a:pPr algn="ctr"/>
            <a:r>
              <a:rPr lang="vi-VN" sz="3400" b="1" dirty="0">
                <a:solidFill>
                  <a:srgbClr val="00B0F0"/>
                </a:solidFill>
                <a:latin typeface="Cambria" panose="02040503050406030204" pitchFamily="18" charset="0"/>
                <a:ea typeface="Cambria" panose="02040503050406030204" pitchFamily="18" charset="0"/>
              </a:rPr>
              <a:t>Xưa thầy nào dâng lên vua</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Tờ “thất trảm sớ” mong vừa lòng dân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Tinh thần cao đẹp nghĩa nhân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Mai sau vẫn sáng muôn lần sáng hơn</a:t>
            </a:r>
            <a:endParaRPr lang="en-US" sz="3400" b="1" dirty="0">
              <a:solidFill>
                <a:srgbClr val="00B0F0"/>
              </a:solidFill>
              <a:latin typeface="Cambria" panose="02040503050406030204" pitchFamily="18" charset="0"/>
              <a:ea typeface="Cambria" panose="02040503050406030204" pitchFamily="18" charset="0"/>
            </a:endParaRPr>
          </a:p>
          <a:p>
            <a:pPr algn="r"/>
            <a:r>
              <a:rPr lang="vi-VN" sz="3400" b="1" dirty="0">
                <a:solidFill>
                  <a:srgbClr val="00B0F0"/>
                </a:solidFill>
                <a:latin typeface="Cambria" panose="02040503050406030204" pitchFamily="18" charset="0"/>
                <a:ea typeface="Cambria" panose="02040503050406030204" pitchFamily="18" charset="0"/>
              </a:rPr>
              <a:t>(Là ai)</a:t>
            </a:r>
            <a:endParaRPr lang="en-US" sz="3400" b="1"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716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295422" y="337625"/>
            <a:ext cx="11591778" cy="6284424"/>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Thầy giáo Chu Văn An [Câu chuyện về người thầy mẫu mực] - Lịch sử">
            <a:extLst>
              <a:ext uri="{FF2B5EF4-FFF2-40B4-BE49-F238E27FC236}">
                <a16:creationId xmlns:a16="http://schemas.microsoft.com/office/drawing/2014/main" id="{E35D124C-BA3D-455D-787B-65E891267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901" y="730992"/>
            <a:ext cx="8742621" cy="49220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431FB9-EA71-E470-319C-E0E9052B61BA}"/>
              </a:ext>
            </a:extLst>
          </p:cNvPr>
          <p:cNvSpPr txBox="1"/>
          <p:nvPr/>
        </p:nvSpPr>
        <p:spPr>
          <a:xfrm>
            <a:off x="3136605" y="5805376"/>
            <a:ext cx="6379535" cy="707886"/>
          </a:xfrm>
          <a:prstGeom prst="rect">
            <a:avLst/>
          </a:prstGeom>
          <a:noFill/>
        </p:spPr>
        <p:txBody>
          <a:bodyPr wrap="square" rtlCol="0">
            <a:spAutoFit/>
          </a:bodyPr>
          <a:lstStyle/>
          <a:p>
            <a:pPr algn="ctr"/>
            <a:r>
              <a:rPr lang="en-US" sz="4000" b="1" dirty="0">
                <a:solidFill>
                  <a:srgbClr val="FF0066"/>
                </a:solidFill>
                <a:latin typeface="Cambria" panose="02040503050406030204" pitchFamily="18" charset="0"/>
                <a:ea typeface="Cambria" panose="02040503050406030204" pitchFamily="18" charset="0"/>
              </a:rPr>
              <a:t>Chu Văn An</a:t>
            </a:r>
          </a:p>
        </p:txBody>
      </p:sp>
    </p:spTree>
    <p:extLst>
      <p:ext uri="{BB962C8B-B14F-4D97-AF65-F5344CB8AC3E}">
        <p14:creationId xmlns:p14="http://schemas.microsoft.com/office/powerpoint/2010/main" val="182694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B45C49A5-67D7-BF90-2055-87B1C08B65E9}"/>
              </a:ext>
            </a:extLst>
          </p:cNvPr>
          <p:cNvSpPr/>
          <p:nvPr/>
        </p:nvSpPr>
        <p:spPr>
          <a:xfrm>
            <a:off x="1" y="0"/>
            <a:ext cx="12192000" cy="6858000"/>
          </a:xfrm>
          <a:custGeom>
            <a:avLst/>
            <a:gdLst/>
            <a:ahLst/>
            <a:cxnLst/>
            <a:rect l="l" t="t" r="r" b="b"/>
            <a:pathLst>
              <a:path w="14666479" h="10287000">
                <a:moveTo>
                  <a:pt x="0" y="0"/>
                </a:moveTo>
                <a:lnTo>
                  <a:pt x="14666478" y="0"/>
                </a:lnTo>
                <a:lnTo>
                  <a:pt x="14666478" y="10287000"/>
                </a:lnTo>
                <a:lnTo>
                  <a:pt x="0" y="10287000"/>
                </a:lnTo>
                <a:lnTo>
                  <a:pt x="0" y="0"/>
                </a:lnTo>
                <a:close/>
              </a:path>
            </a:pathLst>
          </a:custGeom>
          <a:blipFill>
            <a:blip r:embed="rId3"/>
            <a:stretch>
              <a:fillRect/>
            </a:stretch>
          </a:blipFill>
        </p:spPr>
        <p:txBody>
          <a:bodyPr/>
          <a:lstStyle/>
          <a:p>
            <a:endParaRPr lang="en-US"/>
          </a:p>
        </p:txBody>
      </p:sp>
      <p:pic>
        <p:nvPicPr>
          <p:cNvPr id="6" name="Picture 5" descr="A yellow circles with red lines&#10;&#10;Description automatically generated">
            <a:extLst>
              <a:ext uri="{FF2B5EF4-FFF2-40B4-BE49-F238E27FC236}">
                <a16:creationId xmlns:a16="http://schemas.microsoft.com/office/drawing/2014/main" id="{AFC1D79F-2AAF-B359-57FE-8F86C9BC2E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224" y="180754"/>
            <a:ext cx="2179674" cy="1304824"/>
          </a:xfrm>
          <a:prstGeom prst="rect">
            <a:avLst/>
          </a:prstGeom>
        </p:spPr>
      </p:pic>
      <p:pic>
        <p:nvPicPr>
          <p:cNvPr id="8" name="Picture 7">
            <a:extLst>
              <a:ext uri="{FF2B5EF4-FFF2-40B4-BE49-F238E27FC236}">
                <a16:creationId xmlns:a16="http://schemas.microsoft.com/office/drawing/2014/main" id="{CF9E540B-B0F8-D922-820B-E0D51F7C95CB}"/>
              </a:ext>
            </a:extLst>
          </p:cNvPr>
          <p:cNvPicPr>
            <a:picLocks noChangeAspect="1"/>
          </p:cNvPicPr>
          <p:nvPr/>
        </p:nvPicPr>
        <p:blipFill>
          <a:blip r:embed="rId5"/>
          <a:stretch>
            <a:fillRect/>
          </a:stretch>
        </p:blipFill>
        <p:spPr>
          <a:xfrm>
            <a:off x="1944220" y="1094978"/>
            <a:ext cx="8932281" cy="2567556"/>
          </a:xfrm>
          <a:prstGeom prst="rect">
            <a:avLst/>
          </a:prstGeom>
        </p:spPr>
      </p:pic>
      <p:pic>
        <p:nvPicPr>
          <p:cNvPr id="9" name="Picture 5">
            <a:extLst>
              <a:ext uri="{FF2B5EF4-FFF2-40B4-BE49-F238E27FC236}">
                <a16:creationId xmlns:a16="http://schemas.microsoft.com/office/drawing/2014/main" id="{CAB6D2D2-97B1-ACFE-AE06-E555DC92353E}"/>
              </a:ext>
            </a:extLst>
          </p:cNvPr>
          <p:cNvPicPr>
            <a:picLocks noChangeAspect="1"/>
          </p:cNvPicPr>
          <p:nvPr/>
        </p:nvPicPr>
        <p:blipFill>
          <a:blip r:embed="rId6"/>
          <a:stretch>
            <a:fillRect/>
          </a:stretch>
        </p:blipFill>
        <p:spPr>
          <a:xfrm>
            <a:off x="4786976" y="251672"/>
            <a:ext cx="2820916" cy="944256"/>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0A41FFF1-729D-84E6-35D7-FA490E0C4A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pic>
        <p:nvPicPr>
          <p:cNvPr id="11" name="Picture 10" descr="A round pink circle with white text and a black background&#10;&#10;Description automatically generated">
            <a:extLst>
              <a:ext uri="{FF2B5EF4-FFF2-40B4-BE49-F238E27FC236}">
                <a16:creationId xmlns:a16="http://schemas.microsoft.com/office/drawing/2014/main" id="{1A79F664-6A9C-FA21-6EFA-27655FB099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4899" y="5128054"/>
            <a:ext cx="1529614" cy="1529614"/>
          </a:xfrm>
          <a:prstGeom prst="rect">
            <a:avLst/>
          </a:prstGeom>
        </p:spPr>
      </p:pic>
    </p:spTree>
    <p:extLst>
      <p:ext uri="{BB962C8B-B14F-4D97-AF65-F5344CB8AC3E}">
        <p14:creationId xmlns:p14="http://schemas.microsoft.com/office/powerpoint/2010/main" val="53937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4A47C402-6D27-BAE1-583C-FFFFDFB9D57C}"/>
              </a:ext>
            </a:extLst>
          </p:cNvPr>
          <p:cNvPicPr>
            <a:picLocks noChangeAspect="1"/>
          </p:cNvPicPr>
          <p:nvPr/>
        </p:nvPicPr>
        <p:blipFill>
          <a:blip r:embed="rId5"/>
          <a:stretch>
            <a:fillRect/>
          </a:stretch>
        </p:blipFill>
        <p:spPr>
          <a:xfrm>
            <a:off x="190500" y="1017766"/>
            <a:ext cx="12192000" cy="1554480"/>
          </a:xfrm>
          <a:prstGeom prst="rect">
            <a:avLst/>
          </a:prstGeom>
        </p:spPr>
      </p:pic>
    </p:spTree>
    <p:extLst>
      <p:ext uri="{BB962C8B-B14F-4D97-AF65-F5344CB8AC3E}">
        <p14:creationId xmlns:p14="http://schemas.microsoft.com/office/powerpoint/2010/main" val="4043214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464024" y="337625"/>
            <a:ext cx="11313994" cy="602223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9" name="Group 5">
            <a:extLst>
              <a:ext uri="{FF2B5EF4-FFF2-40B4-BE49-F238E27FC236}">
                <a16:creationId xmlns:a16="http://schemas.microsoft.com/office/drawing/2014/main" id="{99115D27-E6CA-A301-2764-B177B7A371EE}"/>
              </a:ext>
            </a:extLst>
          </p:cNvPr>
          <p:cNvGrpSpPr/>
          <p:nvPr/>
        </p:nvGrpSpPr>
        <p:grpSpPr>
          <a:xfrm>
            <a:off x="916446" y="1666585"/>
            <a:ext cx="3172408" cy="1636095"/>
            <a:chOff x="139959" y="1387023"/>
            <a:chExt cx="3172408" cy="1636095"/>
          </a:xfrm>
        </p:grpSpPr>
        <p:sp>
          <p:nvSpPr>
            <p:cNvPr id="10" name="Rectangle: Rounded Corners 14">
              <a:extLst>
                <a:ext uri="{FF2B5EF4-FFF2-40B4-BE49-F238E27FC236}">
                  <a16:creationId xmlns:a16="http://schemas.microsoft.com/office/drawing/2014/main" id="{04722EB7-0AB0-2A7D-D3E3-2D22A8B09C1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Mắt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dõi</a:t>
              </a:r>
              <a:endParaRPr lang="en-US" sz="48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5839894-A1A7-9F2C-BDB5-CA88BB9812C8}"/>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2" name="Group 11">
            <a:extLst>
              <a:ext uri="{FF2B5EF4-FFF2-40B4-BE49-F238E27FC236}">
                <a16:creationId xmlns:a16="http://schemas.microsoft.com/office/drawing/2014/main" id="{0FF09120-B35A-967B-2F1B-C169801FC515}"/>
              </a:ext>
            </a:extLst>
          </p:cNvPr>
          <p:cNvGrpSpPr/>
          <p:nvPr/>
        </p:nvGrpSpPr>
        <p:grpSpPr>
          <a:xfrm>
            <a:off x="4231483" y="1743222"/>
            <a:ext cx="3397434" cy="1559458"/>
            <a:chOff x="4424729" y="3902060"/>
            <a:chExt cx="3397434" cy="1559458"/>
          </a:xfrm>
        </p:grpSpPr>
        <p:sp>
          <p:nvSpPr>
            <p:cNvPr id="13" name="Rectangle: Rounded Corners 20">
              <a:extLst>
                <a:ext uri="{FF2B5EF4-FFF2-40B4-BE49-F238E27FC236}">
                  <a16:creationId xmlns:a16="http://schemas.microsoft.com/office/drawing/2014/main" id="{796AB9C1-04A9-9E89-0D9A-871BCDCAC2E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Tai </a:t>
              </a:r>
              <a:r>
                <a:rPr lang="en-US" sz="4800" b="1" dirty="0" err="1">
                  <a:solidFill>
                    <a:srgbClr val="002060"/>
                  </a:solidFill>
                  <a:latin typeface="Cambria" panose="02040503050406030204" pitchFamily="18" charset="0"/>
                  <a:ea typeface="Cambria" panose="02040503050406030204" pitchFamily="18" charset="0"/>
                </a:rPr>
                <a:t>nghe</a:t>
              </a:r>
              <a:endParaRPr lang="en-US" sz="48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3D0411E4-DF43-1676-D51B-D57C3B6F4080}"/>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5" name="Group 14">
            <a:extLst>
              <a:ext uri="{FF2B5EF4-FFF2-40B4-BE49-F238E27FC236}">
                <a16:creationId xmlns:a16="http://schemas.microsoft.com/office/drawing/2014/main" id="{E729AC7D-D026-BAFC-C019-097143487F28}"/>
              </a:ext>
            </a:extLst>
          </p:cNvPr>
          <p:cNvGrpSpPr/>
          <p:nvPr/>
        </p:nvGrpSpPr>
        <p:grpSpPr>
          <a:xfrm>
            <a:off x="7831878" y="1927802"/>
            <a:ext cx="3329164" cy="1371679"/>
            <a:chOff x="8110962" y="1828720"/>
            <a:chExt cx="3329164" cy="1371679"/>
          </a:xfrm>
        </p:grpSpPr>
        <p:sp>
          <p:nvSpPr>
            <p:cNvPr id="16" name="Rectangle: Rounded Corners 26">
              <a:extLst>
                <a:ext uri="{FF2B5EF4-FFF2-40B4-BE49-F238E27FC236}">
                  <a16:creationId xmlns:a16="http://schemas.microsoft.com/office/drawing/2014/main" id="{0DC828CE-AE2A-BD9E-6F97-A027135A37D4}"/>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Tay </a:t>
              </a:r>
              <a:r>
                <a:rPr lang="en-US" sz="4800" b="1" dirty="0" err="1">
                  <a:solidFill>
                    <a:srgbClr val="002060"/>
                  </a:solidFill>
                  <a:latin typeface="Cambria" panose="02040503050406030204" pitchFamily="18" charset="0"/>
                  <a:ea typeface="Cambria" panose="02040503050406030204" pitchFamily="18" charset="0"/>
                </a:rPr>
                <a:t>dò</a:t>
              </a:r>
              <a:endParaRPr lang="en-US" sz="4800" b="1" dirty="0">
                <a:solidFill>
                  <a:srgbClr val="002060"/>
                </a:solidFill>
                <a:latin typeface="Cambria" panose="02040503050406030204" pitchFamily="18" charset="0"/>
                <a:ea typeface="Cambria" panose="02040503050406030204" pitchFamily="18" charset="0"/>
              </a:endParaRPr>
            </a:p>
          </p:txBody>
        </p:sp>
        <p:pic>
          <p:nvPicPr>
            <p:cNvPr id="18" name="Picture 16">
              <a:extLst>
                <a:ext uri="{FF2B5EF4-FFF2-40B4-BE49-F238E27FC236}">
                  <a16:creationId xmlns:a16="http://schemas.microsoft.com/office/drawing/2014/main" id="{E894859E-DBD5-16CF-1075-6B75EDA8F3CD}"/>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9" name="Group 35">
            <a:extLst>
              <a:ext uri="{FF2B5EF4-FFF2-40B4-BE49-F238E27FC236}">
                <a16:creationId xmlns:a16="http://schemas.microsoft.com/office/drawing/2014/main" id="{780E1780-289F-CA8F-A4F2-CABD66227F02}"/>
              </a:ext>
            </a:extLst>
          </p:cNvPr>
          <p:cNvGrpSpPr/>
          <p:nvPr/>
        </p:nvGrpSpPr>
        <p:grpSpPr>
          <a:xfrm>
            <a:off x="3937123" y="3372315"/>
            <a:ext cx="4600214" cy="3462362"/>
            <a:chOff x="3853543" y="4366486"/>
            <a:chExt cx="3728365" cy="2664818"/>
          </a:xfrm>
        </p:grpSpPr>
        <p:pic>
          <p:nvPicPr>
            <p:cNvPr id="20" name="Picture 23">
              <a:extLst>
                <a:ext uri="{FF2B5EF4-FFF2-40B4-BE49-F238E27FC236}">
                  <a16:creationId xmlns:a16="http://schemas.microsoft.com/office/drawing/2014/main" id="{AF2333D8-663C-F9FD-33AD-1C938BE76BBA}"/>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47B0A7D5-593E-4FC6-2C42-3721535A353F}"/>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4" name="Picture 3">
            <a:extLst>
              <a:ext uri="{FF2B5EF4-FFF2-40B4-BE49-F238E27FC236}">
                <a16:creationId xmlns:a16="http://schemas.microsoft.com/office/drawing/2014/main" id="{7B0B73FE-F52F-D78D-097B-EC81B0DDBE98}"/>
              </a:ext>
            </a:extLst>
          </p:cNvPr>
          <p:cNvPicPr>
            <a:picLocks noChangeAspect="1"/>
          </p:cNvPicPr>
          <p:nvPr/>
        </p:nvPicPr>
        <p:blipFill>
          <a:blip r:embed="rId9"/>
          <a:stretch>
            <a:fillRect/>
          </a:stretch>
        </p:blipFill>
        <p:spPr>
          <a:xfrm>
            <a:off x="3852969" y="0"/>
            <a:ext cx="4560203" cy="2322777"/>
          </a:xfrm>
          <a:prstGeom prst="rect">
            <a:avLst/>
          </a:prstGeom>
        </p:spPr>
      </p:pic>
    </p:spTree>
    <p:extLst>
      <p:ext uri="{BB962C8B-B14F-4D97-AF65-F5344CB8AC3E}">
        <p14:creationId xmlns:p14="http://schemas.microsoft.com/office/powerpoint/2010/main" val="31188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66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ppt_x"/>
                                              </p:val>
                                            </p:tav>
                                            <p:tav tm="100000">
                                              <p:val>
                                                <p:strVal val="#ppt_x"/>
                                              </p:val>
                                            </p:tav>
                                          </p:tavLst>
                                        </p:anim>
                                        <p:anim calcmode="lin" valueType="num">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ppt_x"/>
                                              </p:val>
                                            </p:tav>
                                            <p:tav tm="100000">
                                              <p:val>
                                                <p:strVal val="#ppt_x"/>
                                              </p:val>
                                            </p:tav>
                                          </p:tavLst>
                                        </p:anim>
                                        <p:anim calcmode="lin" valueType="num">
                                          <p:cBhvr additive="base">
                                            <p:cTn id="27"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A956E1D5-555C-7FEF-5507-52476539ACFD}"/>
              </a:ext>
            </a:extLst>
          </p:cNvPr>
          <p:cNvSpPr txBox="1"/>
          <p:nvPr/>
        </p:nvSpPr>
        <p:spPr>
          <a:xfrm>
            <a:off x="2695610" y="1989892"/>
            <a:ext cx="8573752"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nhân</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vật</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nổi</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4" name="TextBox 13">
            <a:extLst>
              <a:ext uri="{FF2B5EF4-FFF2-40B4-BE49-F238E27FC236}">
                <a16:creationId xmlns:a16="http://schemas.microsoft.com/office/drawing/2014/main" id="{EF303A57-01C7-A016-E9A7-F11309C6C071}"/>
              </a:ext>
            </a:extLst>
          </p:cNvPr>
          <p:cNvSpPr txBox="1"/>
          <p:nvPr/>
        </p:nvSpPr>
        <p:spPr>
          <a:xfrm>
            <a:off x="2683255" y="3776485"/>
            <a:ext cx="831454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mang ơn sâu nặng.</a:t>
            </a:r>
            <a:endPar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CD6AD6D2-2209-156F-3F9B-BD6B77C70FE4}"/>
              </a:ext>
            </a:extLst>
          </p:cNvPr>
          <p:cNvGrpSpPr/>
          <p:nvPr/>
        </p:nvGrpSpPr>
        <p:grpSpPr>
          <a:xfrm>
            <a:off x="1514936" y="692655"/>
            <a:ext cx="8742869" cy="871118"/>
            <a:chOff x="1507322" y="860201"/>
            <a:chExt cx="8173942" cy="653339"/>
          </a:xfrm>
        </p:grpSpPr>
        <p:sp>
          <p:nvSpPr>
            <p:cNvPr id="16" name="TextBox 15">
              <a:extLst>
                <a:ext uri="{FF2B5EF4-FFF2-40B4-BE49-F238E27FC236}">
                  <a16:creationId xmlns:a16="http://schemas.microsoft.com/office/drawing/2014/main" id="{DA88759A-928D-94A0-091B-E2E6D7E7143A}"/>
                </a:ext>
              </a:extLst>
            </p:cNvPr>
            <p:cNvSpPr txBox="1"/>
            <p:nvPr/>
          </p:nvSpPr>
          <p:spPr>
            <a:xfrm>
              <a:off x="1907774" y="926145"/>
              <a:ext cx="7773490" cy="587395"/>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7" name="Picture 16">
              <a:extLst>
                <a:ext uri="{FF2B5EF4-FFF2-40B4-BE49-F238E27FC236}">
                  <a16:creationId xmlns:a16="http://schemas.microsoft.com/office/drawing/2014/main" id="{7C3EB05A-66AA-5A21-7B28-54871B1B4319}"/>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8" name="TextBox 17">
            <a:extLst>
              <a:ext uri="{FF2B5EF4-FFF2-40B4-BE49-F238E27FC236}">
                <a16:creationId xmlns:a16="http://schemas.microsoft.com/office/drawing/2014/main" id="{15D97F65-C33F-2C41-B68F-C4319CB728EA}"/>
              </a:ext>
            </a:extLst>
          </p:cNvPr>
          <p:cNvSpPr txBox="1"/>
          <p:nvPr/>
        </p:nvSpPr>
        <p:spPr>
          <a:xfrm>
            <a:off x="2730096" y="5653351"/>
            <a:ext cx="8314547" cy="85129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Còn lại</a:t>
            </a:r>
            <a:endPar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9" name="Freeform 5">
            <a:extLst>
              <a:ext uri="{FF2B5EF4-FFF2-40B4-BE49-F238E27FC236}">
                <a16:creationId xmlns:a16="http://schemas.microsoft.com/office/drawing/2014/main" id="{98EC4EBF-C255-AFBB-35C0-BBD77FE79EBC}"/>
              </a:ext>
            </a:extLst>
          </p:cNvPr>
          <p:cNvSpPr/>
          <p:nvPr/>
        </p:nvSpPr>
        <p:spPr>
          <a:xfrm>
            <a:off x="-689642" y="2902648"/>
            <a:ext cx="3447036" cy="3716715"/>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1109656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1123</TotalTime>
  <Words>1043</Words>
  <Application>Microsoft Office PowerPoint</Application>
  <PresentationFormat>Widescreen</PresentationFormat>
  <Paragraphs>84</Paragraphs>
  <Slides>33</Slides>
  <Notes>5</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33</vt:i4>
      </vt:variant>
    </vt:vector>
  </HeadingPairs>
  <TitlesOfParts>
    <vt:vector size="55" baseType="lpstr">
      <vt:lpstr>Aptos</vt:lpstr>
      <vt:lpstr>Aptos Display</vt:lpstr>
      <vt:lpstr>Arial</vt:lpstr>
      <vt:lpstr>Calibri</vt:lpstr>
      <vt:lpstr>Calibri Light</vt:lpstr>
      <vt:lpstr>Cambria</vt:lpstr>
      <vt:lpstr>Handyman</vt:lpstr>
      <vt:lpstr>iCiel Pony</vt:lpstr>
      <vt:lpstr>Lato Hairline</vt:lpstr>
      <vt:lpstr>Lato Light</vt:lpstr>
      <vt:lpstr>Lato Regular</vt:lpstr>
      <vt:lpstr>LNTH-LuoLuoNotangYuanTi 1</vt:lpstr>
      <vt:lpstr>Pattaya</vt:lpstr>
      <vt:lpstr>Roboto</vt:lpstr>
      <vt:lpstr>Times New Roman</vt:lpstr>
      <vt:lpstr>UVN Banh Mi</vt:lpstr>
      <vt:lpstr>1_Chủ đề Office</vt:lpstr>
      <vt:lpstr>2_Chủ đề Office</vt:lpstr>
      <vt:lpstr>1_Office Theme</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Windows User</cp:lastModifiedBy>
  <cp:revision>81</cp:revision>
  <dcterms:created xsi:type="dcterms:W3CDTF">2023-10-07T10:09:50Z</dcterms:created>
  <dcterms:modified xsi:type="dcterms:W3CDTF">2026-03-16T06:47:30Z</dcterms:modified>
  <cp:category>9Slide.vn</cp:category>
</cp:coreProperties>
</file>