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 id="2147483720" r:id="rId2"/>
    <p:sldMasterId id="2147483733" r:id="rId3"/>
    <p:sldMasterId id="2147483745" r:id="rId4"/>
    <p:sldMasterId id="2147483757" r:id="rId5"/>
    <p:sldMasterId id="2147483769" r:id="rId6"/>
    <p:sldMasterId id="2147483789" r:id="rId7"/>
    <p:sldMasterId id="2147483802" r:id="rId8"/>
  </p:sldMasterIdLst>
  <p:notesMasterIdLst>
    <p:notesMasterId r:id="rId35"/>
  </p:notesMasterIdLst>
  <p:sldIdLst>
    <p:sldId id="2643" r:id="rId9"/>
    <p:sldId id="2634" r:id="rId10"/>
    <p:sldId id="292" r:id="rId11"/>
    <p:sldId id="2635" r:id="rId12"/>
    <p:sldId id="257" r:id="rId13"/>
    <p:sldId id="351" r:id="rId14"/>
    <p:sldId id="2636" r:id="rId15"/>
    <p:sldId id="397" r:id="rId16"/>
    <p:sldId id="475" r:id="rId17"/>
    <p:sldId id="476" r:id="rId18"/>
    <p:sldId id="362" r:id="rId19"/>
    <p:sldId id="365" r:id="rId20"/>
    <p:sldId id="405" r:id="rId21"/>
    <p:sldId id="439" r:id="rId22"/>
    <p:sldId id="2637" r:id="rId23"/>
    <p:sldId id="2638" r:id="rId24"/>
    <p:sldId id="2639" r:id="rId25"/>
    <p:sldId id="406" r:id="rId26"/>
    <p:sldId id="458" r:id="rId27"/>
    <p:sldId id="2640" r:id="rId28"/>
    <p:sldId id="2641" r:id="rId29"/>
    <p:sldId id="2642" r:id="rId30"/>
    <p:sldId id="379" r:id="rId31"/>
    <p:sldId id="310" r:id="rId32"/>
    <p:sldId id="315" r:id="rId33"/>
    <p:sldId id="305" r:id="rId34"/>
  </p:sldIdLst>
  <p:sldSz cx="9144000" cy="5143500" type="screen16x9"/>
  <p:notesSz cx="6858000" cy="9144000"/>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AF1FF"/>
    <a:srgbClr val="FFFFFF"/>
    <a:srgbClr val="FF0000"/>
    <a:srgbClr val="E7C367"/>
    <a:srgbClr val="191337"/>
    <a:srgbClr val="FFCCCC"/>
    <a:srgbClr val="CC99FF"/>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39" d="100"/>
          <a:sy n="139" d="100"/>
        </p:scale>
        <p:origin x="804" y="108"/>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1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4223581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3/16/2026</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3/16/2026</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3/16/2026</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3/16/2026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3/16/2026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3/16/2026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3/16/2026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3/16/2026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3/16/2026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3/16/2026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3/16/2026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3/16/2026</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3/16/2026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3/16/2026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3/16/2026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4480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148090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8342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4243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0594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7973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3/16/2026</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84195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3175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24695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7141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686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8159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297" y="1569667"/>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46305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373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714502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264585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3/16/2026</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94962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554560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46050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91100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45097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3243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14694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34865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10295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81159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3/16/2026</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2026/3/16</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294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2026/3/16</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54627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2026/3/16</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8671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861675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2692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73214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82607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42896" y="-80425"/>
            <a:ext cx="9525600" cy="53043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7496251" y="179126"/>
            <a:ext cx="118775" cy="124075"/>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5112776" y="4769926"/>
            <a:ext cx="118775" cy="124075"/>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269001" y="572626"/>
            <a:ext cx="118775" cy="124075"/>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8804276" y="2509714"/>
            <a:ext cx="118775" cy="124075"/>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2984076" y="225114"/>
            <a:ext cx="118775" cy="124075"/>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1528976" y="4549026"/>
            <a:ext cx="118775" cy="124075"/>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88518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42896" y="-80425"/>
            <a:ext cx="9525600" cy="53043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130708" y="1356237"/>
            <a:ext cx="5848500" cy="28635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124932" y="3967937"/>
            <a:ext cx="5892168" cy="531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866385" y="4454364"/>
            <a:ext cx="351578" cy="313402"/>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7615026" y="364376"/>
            <a:ext cx="118775" cy="124075"/>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34914" y="1883201"/>
            <a:ext cx="273275" cy="294325"/>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5112776" y="4769926"/>
            <a:ext cx="118775" cy="124075"/>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090026" y="652376"/>
            <a:ext cx="118775" cy="124075"/>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8803426" y="4193126"/>
            <a:ext cx="118775" cy="124075"/>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8473283" y="1237376"/>
            <a:ext cx="475092" cy="46674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708453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42896" y="-80425"/>
            <a:ext cx="9525600" cy="53043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497950" y="272948"/>
            <a:ext cx="8148000" cy="44706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172149" y="272947"/>
            <a:ext cx="123372" cy="128877"/>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8923824" y="1150172"/>
            <a:ext cx="123372" cy="128877"/>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295537" y="4389070"/>
            <a:ext cx="455123" cy="443973"/>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8393066" y="4282764"/>
            <a:ext cx="365188" cy="358722"/>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7490212" y="97633"/>
            <a:ext cx="507090" cy="4797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96298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3/16/2026</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42896" y="-80425"/>
            <a:ext cx="9525600" cy="53043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20164" y="594041"/>
            <a:ext cx="8933817" cy="446908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917313" y="23384"/>
            <a:ext cx="2850688"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5446226" y="4891551"/>
            <a:ext cx="118775" cy="124075"/>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198701" y="401826"/>
            <a:ext cx="118775" cy="124075"/>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8488801" y="118851"/>
            <a:ext cx="118775" cy="124075"/>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8855555" y="4834365"/>
            <a:ext cx="336565" cy="36252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8639131" y="488193"/>
            <a:ext cx="597601" cy="58702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6507802" y="185942"/>
            <a:ext cx="709009" cy="447615"/>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669757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497950" y="471200"/>
            <a:ext cx="8148000"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172149" y="272947"/>
            <a:ext cx="123372" cy="128877"/>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8923824" y="1150172"/>
            <a:ext cx="123372" cy="128877"/>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295537" y="4389070"/>
            <a:ext cx="455123" cy="443973"/>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8393066" y="4282764"/>
            <a:ext cx="365188" cy="358722"/>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7490212" y="97633"/>
            <a:ext cx="507090" cy="4797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469478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497950" y="471200"/>
            <a:ext cx="8148000" cy="531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172149" y="272947"/>
            <a:ext cx="123372" cy="128877"/>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8923824" y="1150172"/>
            <a:ext cx="123372" cy="128877"/>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442599" y="110348"/>
            <a:ext cx="123372" cy="128877"/>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7815599" y="4909547"/>
            <a:ext cx="123372" cy="128877"/>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6507802" y="185942"/>
            <a:ext cx="709009" cy="447615"/>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8488801" y="2906776"/>
            <a:ext cx="273275" cy="294325"/>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277205" y="1599022"/>
            <a:ext cx="351570" cy="345345"/>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792414" y="4574676"/>
            <a:ext cx="484625" cy="50005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6416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274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3/16/2026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295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3/16/2026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01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3/16/2026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66529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3/16/2026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8644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1"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3/16/2026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56948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3/16/2026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435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3/16/2026</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3/16/2026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2658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3/16/2026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74906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3/16/2026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3550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3/16/2026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9797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1" y="273845"/>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3/16/2026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2026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9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6"/>
            <a:ext cx="6858000" cy="1241425"/>
          </a:xfrm>
          <a:prstGeom prst="rect">
            <a:avLst/>
          </a:prstGeom>
        </p:spPr>
        <p:txBody>
          <a:bodyPr/>
          <a:lstStyle>
            <a:lvl1pPr marL="0" indent="0" algn="ctr">
              <a:buNone/>
              <a:defRPr sz="2400"/>
            </a:lvl1pPr>
            <a:lvl2pPr marL="457200" indent="0" algn="ctr">
              <a:buNone/>
              <a:defRPr sz="1999"/>
            </a:lvl2pPr>
            <a:lvl3pPr marL="914400" indent="0" algn="ctr">
              <a:buNone/>
              <a:defRPr sz="1800"/>
            </a:lvl3pPr>
            <a:lvl4pPr marL="1371600" indent="0" algn="ctr">
              <a:buNone/>
              <a:defRPr sz="1601"/>
            </a:lvl4pPr>
            <a:lvl5pPr marL="1828800" indent="0" algn="ctr">
              <a:buNone/>
              <a:defRPr sz="1601"/>
            </a:lvl5pPr>
            <a:lvl6pPr marL="2286000" indent="0" algn="ctr">
              <a:buNone/>
              <a:defRPr sz="1601"/>
            </a:lvl6pPr>
            <a:lvl7pPr marL="2743200" indent="0" algn="ctr">
              <a:buNone/>
              <a:defRPr sz="1601"/>
            </a:lvl7pPr>
            <a:lvl8pPr marL="3200400" indent="0" algn="ctr">
              <a:buNone/>
              <a:defRPr sz="1601"/>
            </a:lvl8pPr>
            <a:lvl9pPr marL="3657600" indent="0" algn="ctr">
              <a:buNone/>
              <a:defRPr sz="1601"/>
            </a:lvl9pPr>
          </a:lstStyle>
          <a:p>
            <a:r>
              <a:rPr lang="en-US"/>
              <a:t>Click to edit Master subtitle style</a:t>
            </a:r>
          </a:p>
        </p:txBody>
      </p:sp>
      <p:sp>
        <p:nvSpPr>
          <p:cNvPr id="4" name="Date Placeholder 3"/>
          <p:cNvSpPr>
            <a:spLocks noGrp="1"/>
          </p:cNvSpPr>
          <p:nvPr>
            <p:ph type="dt" sz="half" idx="10"/>
          </p:nvPr>
        </p:nvSpPr>
        <p:spPr>
          <a:xfrm>
            <a:off x="628650" y="4767264"/>
            <a:ext cx="2057400" cy="274637"/>
          </a:xfrm>
          <a:prstGeom prst="rect">
            <a:avLst/>
          </a:prstGeom>
        </p:spPr>
        <p:txBody>
          <a:bodyPr/>
          <a:lstStyle/>
          <a:p>
            <a:pPr defTabSz="685800">
              <a:buClrTx/>
            </a:pPr>
            <a:fld id="{858E4EFA-8564-4BBA-B33A-0AE029A904D5}" type="datetimeFigureOut">
              <a:rPr lang="en-US" sz="1350" kern="1200" smtClean="0">
                <a:solidFill>
                  <a:prstClr val="black"/>
                </a:solidFill>
                <a:latin typeface="Calibri"/>
                <a:ea typeface="+mn-ea"/>
                <a:cs typeface="+mn-cs"/>
              </a:rPr>
              <a:pPr defTabSz="685800">
                <a:buClrTx/>
              </a:pPr>
              <a:t>3/16/2026</a:t>
            </a:fld>
            <a:endParaRPr lang="en-US" sz="135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028950" y="4767264"/>
            <a:ext cx="3086100" cy="274637"/>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457950" y="4767264"/>
            <a:ext cx="2057400" cy="274637"/>
          </a:xfrm>
          <a:prstGeom prst="rect">
            <a:avLst/>
          </a:prstGeom>
        </p:spPr>
        <p:txBody>
          <a:bodyPr/>
          <a:lstStyle/>
          <a:p>
            <a:pPr defTabSz="685800">
              <a:buClrTx/>
            </a:pPr>
            <a:fld id="{6C44E4BE-4E6A-400A-8D15-49AD800E386C}"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11843596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4637"/>
          </a:xfrm>
          <a:prstGeom prst="rect">
            <a:avLst/>
          </a:prstGeom>
        </p:spPr>
        <p:txBody>
          <a:bodyPr/>
          <a:lstStyle/>
          <a:p>
            <a:pPr defTabSz="685800">
              <a:buClrTx/>
            </a:pPr>
            <a:fld id="{858E4EFA-8564-4BBA-B33A-0AE029A904D5}" type="datetimeFigureOut">
              <a:rPr lang="en-US" sz="1350" kern="1200" smtClean="0">
                <a:solidFill>
                  <a:prstClr val="black"/>
                </a:solidFill>
                <a:latin typeface="Calibri"/>
                <a:ea typeface="+mn-ea"/>
                <a:cs typeface="+mn-cs"/>
              </a:rPr>
              <a:pPr defTabSz="685800">
                <a:buClrTx/>
              </a:pPr>
              <a:t>3/16/2026</a:t>
            </a:fld>
            <a:endParaRPr lang="en-US" sz="135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028950" y="4767264"/>
            <a:ext cx="3086100" cy="274637"/>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457950" y="4767264"/>
            <a:ext cx="2057400" cy="274637"/>
          </a:xfrm>
          <a:prstGeom prst="rect">
            <a:avLst/>
          </a:prstGeom>
        </p:spPr>
        <p:txBody>
          <a:bodyPr/>
          <a:lstStyle/>
          <a:p>
            <a:pPr defTabSz="685800">
              <a:buClrTx/>
            </a:pPr>
            <a:fld id="{6C44E4BE-4E6A-400A-8D15-49AD800E386C}"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10495804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1"/>
            <a:ext cx="7886700" cy="2139950"/>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1"/>
            <a:ext cx="7886700" cy="1125538"/>
          </a:xfrm>
          <a:prstGeom prst="rect">
            <a:avLst/>
          </a:prstGeom>
        </p:spPr>
        <p:txBody>
          <a:bodyPr/>
          <a:lstStyle>
            <a:lvl1pPr marL="0" indent="0">
              <a:buNone/>
              <a:defRPr sz="2400">
                <a:solidFill>
                  <a:schemeClr val="tx1">
                    <a:tint val="75000"/>
                  </a:schemeClr>
                </a:solidFill>
              </a:defRPr>
            </a:lvl1pPr>
            <a:lvl2pPr marL="457200" indent="0">
              <a:buNone/>
              <a:defRPr sz="1999">
                <a:solidFill>
                  <a:schemeClr val="tx1">
                    <a:tint val="75000"/>
                  </a:schemeClr>
                </a:solidFill>
              </a:defRPr>
            </a:lvl2pPr>
            <a:lvl3pPr marL="914400" indent="0">
              <a:buNone/>
              <a:defRPr sz="1800">
                <a:solidFill>
                  <a:schemeClr val="tx1">
                    <a:tint val="75000"/>
                  </a:schemeClr>
                </a:solidFill>
              </a:defRPr>
            </a:lvl3pPr>
            <a:lvl4pPr marL="1371600" indent="0">
              <a:buNone/>
              <a:defRPr sz="1601">
                <a:solidFill>
                  <a:schemeClr val="tx1">
                    <a:tint val="75000"/>
                  </a:schemeClr>
                </a:solidFill>
              </a:defRPr>
            </a:lvl4pPr>
            <a:lvl5pPr marL="1828800" indent="0">
              <a:buNone/>
              <a:defRPr sz="1601">
                <a:solidFill>
                  <a:schemeClr val="tx1">
                    <a:tint val="75000"/>
                  </a:schemeClr>
                </a:solidFill>
              </a:defRPr>
            </a:lvl5pPr>
            <a:lvl6pPr marL="2286000" indent="0">
              <a:buNone/>
              <a:defRPr sz="1601">
                <a:solidFill>
                  <a:schemeClr val="tx1">
                    <a:tint val="75000"/>
                  </a:schemeClr>
                </a:solidFill>
              </a:defRPr>
            </a:lvl6pPr>
            <a:lvl7pPr marL="2743200" indent="0">
              <a:buNone/>
              <a:defRPr sz="1601">
                <a:solidFill>
                  <a:schemeClr val="tx1">
                    <a:tint val="75000"/>
                  </a:schemeClr>
                </a:solidFill>
              </a:defRPr>
            </a:lvl7pPr>
            <a:lvl8pPr marL="3200400" indent="0">
              <a:buNone/>
              <a:defRPr sz="1601">
                <a:solidFill>
                  <a:schemeClr val="tx1">
                    <a:tint val="75000"/>
                  </a:schemeClr>
                </a:solidFill>
              </a:defRPr>
            </a:lvl8pPr>
            <a:lvl9pPr marL="3657600" indent="0">
              <a:buNone/>
              <a:defRPr sz="16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4"/>
            <a:ext cx="2057400" cy="274637"/>
          </a:xfrm>
          <a:prstGeom prst="rect">
            <a:avLst/>
          </a:prstGeom>
        </p:spPr>
        <p:txBody>
          <a:bodyPr/>
          <a:lstStyle/>
          <a:p>
            <a:pPr defTabSz="685800">
              <a:buClrTx/>
            </a:pPr>
            <a:fld id="{858E4EFA-8564-4BBA-B33A-0AE029A904D5}" type="datetimeFigureOut">
              <a:rPr lang="en-US" sz="1350" kern="1200" smtClean="0">
                <a:solidFill>
                  <a:prstClr val="black"/>
                </a:solidFill>
                <a:latin typeface="Calibri"/>
                <a:ea typeface="+mn-ea"/>
                <a:cs typeface="+mn-cs"/>
              </a:rPr>
              <a:pPr defTabSz="685800">
                <a:buClrTx/>
              </a:pPr>
              <a:t>3/16/2026</a:t>
            </a:fld>
            <a:endParaRPr lang="en-US" sz="135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028950" y="4767264"/>
            <a:ext cx="3086100" cy="274637"/>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457950" y="4767264"/>
            <a:ext cx="2057400" cy="274637"/>
          </a:xfrm>
          <a:prstGeom prst="rect">
            <a:avLst/>
          </a:prstGeom>
        </p:spPr>
        <p:txBody>
          <a:bodyPr/>
          <a:lstStyle/>
          <a:p>
            <a:pPr defTabSz="685800">
              <a:buClrTx/>
            </a:pPr>
            <a:fld id="{6C44E4BE-4E6A-400A-8D15-49AD800E386C}"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5278778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4"/>
            <a:ext cx="2057400" cy="274637"/>
          </a:xfrm>
          <a:prstGeom prst="rect">
            <a:avLst/>
          </a:prstGeom>
        </p:spPr>
        <p:txBody>
          <a:bodyPr/>
          <a:lstStyle/>
          <a:p>
            <a:pPr defTabSz="685800">
              <a:buClrTx/>
            </a:pPr>
            <a:fld id="{858E4EFA-8564-4BBA-B33A-0AE029A904D5}" type="datetimeFigureOut">
              <a:rPr lang="en-US" sz="1350" kern="1200" smtClean="0">
                <a:solidFill>
                  <a:prstClr val="black"/>
                </a:solidFill>
                <a:latin typeface="Calibri"/>
                <a:ea typeface="+mn-ea"/>
                <a:cs typeface="+mn-cs"/>
              </a:rPr>
              <a:pPr defTabSz="685800">
                <a:buClrTx/>
              </a:pPr>
              <a:t>3/16/2026</a:t>
            </a:fld>
            <a:endParaRPr lang="en-US" sz="135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028950" y="4767264"/>
            <a:ext cx="3086100" cy="274637"/>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457950" y="4767264"/>
            <a:ext cx="2057400" cy="274637"/>
          </a:xfrm>
          <a:prstGeom prst="rect">
            <a:avLst/>
          </a:prstGeom>
        </p:spPr>
        <p:txBody>
          <a:bodyPr/>
          <a:lstStyle/>
          <a:p>
            <a:pPr defTabSz="685800">
              <a:buClrTx/>
            </a:pPr>
            <a:fld id="{6C44E4BE-4E6A-400A-8D15-49AD800E386C}"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13355167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3/16/2026</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9"/>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9" y="1260475"/>
            <a:ext cx="3868737" cy="619125"/>
          </a:xfrm>
          <a:prstGeom prst="rect">
            <a:avLst/>
          </a:prstGeom>
        </p:spPr>
        <p:txBody>
          <a:bodyPr anchor="b"/>
          <a:lstStyle>
            <a:lvl1pPr marL="0" indent="0">
              <a:buNone/>
              <a:defRPr sz="2400" b="1"/>
            </a:lvl1pPr>
            <a:lvl2pPr marL="457200" indent="0">
              <a:buNone/>
              <a:defRPr sz="1999" b="1"/>
            </a:lvl2pPr>
            <a:lvl3pPr marL="914400" indent="0">
              <a:buNone/>
              <a:defRPr sz="1800" b="1"/>
            </a:lvl3pPr>
            <a:lvl4pPr marL="1371600" indent="0">
              <a:buNone/>
              <a:defRPr sz="1601" b="1"/>
            </a:lvl4pPr>
            <a:lvl5pPr marL="1828800" indent="0">
              <a:buNone/>
              <a:defRPr sz="1601" b="1"/>
            </a:lvl5pPr>
            <a:lvl6pPr marL="2286000" indent="0">
              <a:buNone/>
              <a:defRPr sz="1601" b="1"/>
            </a:lvl6pPr>
            <a:lvl7pPr marL="2743200" indent="0">
              <a:buNone/>
              <a:defRPr sz="1601" b="1"/>
            </a:lvl7pPr>
            <a:lvl8pPr marL="3200400" indent="0">
              <a:buNone/>
              <a:defRPr sz="1601" b="1"/>
            </a:lvl8pPr>
            <a:lvl9pPr marL="3657600" indent="0">
              <a:buNone/>
              <a:defRPr sz="1601" b="1"/>
            </a:lvl9pPr>
          </a:lstStyle>
          <a:p>
            <a:pPr lvl="0"/>
            <a:r>
              <a:rPr lang="en-US"/>
              <a:t>Click to edit Master text styles</a:t>
            </a:r>
          </a:p>
        </p:txBody>
      </p:sp>
      <p:sp>
        <p:nvSpPr>
          <p:cNvPr id="4" name="Content Placeholder 3"/>
          <p:cNvSpPr>
            <a:spLocks noGrp="1"/>
          </p:cNvSpPr>
          <p:nvPr>
            <p:ph sz="half" idx="2"/>
          </p:nvPr>
        </p:nvSpPr>
        <p:spPr>
          <a:xfrm>
            <a:off x="630239"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1999" b="1"/>
            </a:lvl2pPr>
            <a:lvl3pPr marL="914400" indent="0">
              <a:buNone/>
              <a:defRPr sz="1800" b="1"/>
            </a:lvl3pPr>
            <a:lvl4pPr marL="1371600" indent="0">
              <a:buNone/>
              <a:defRPr sz="1601" b="1"/>
            </a:lvl4pPr>
            <a:lvl5pPr marL="1828800" indent="0">
              <a:buNone/>
              <a:defRPr sz="1601" b="1"/>
            </a:lvl5pPr>
            <a:lvl6pPr marL="2286000" indent="0">
              <a:buNone/>
              <a:defRPr sz="1601" b="1"/>
            </a:lvl6pPr>
            <a:lvl7pPr marL="2743200" indent="0">
              <a:buNone/>
              <a:defRPr sz="1601" b="1"/>
            </a:lvl7pPr>
            <a:lvl8pPr marL="3200400" indent="0">
              <a:buNone/>
              <a:defRPr sz="1601" b="1"/>
            </a:lvl8pPr>
            <a:lvl9pPr marL="3657600"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4"/>
            <a:ext cx="2057400" cy="274637"/>
          </a:xfrm>
          <a:prstGeom prst="rect">
            <a:avLst/>
          </a:prstGeom>
        </p:spPr>
        <p:txBody>
          <a:bodyPr/>
          <a:lstStyle/>
          <a:p>
            <a:pPr defTabSz="685800">
              <a:buClrTx/>
            </a:pPr>
            <a:fld id="{858E4EFA-8564-4BBA-B33A-0AE029A904D5}" type="datetimeFigureOut">
              <a:rPr lang="en-US" sz="1350" kern="1200" smtClean="0">
                <a:solidFill>
                  <a:prstClr val="black"/>
                </a:solidFill>
                <a:latin typeface="Calibri"/>
                <a:ea typeface="+mn-ea"/>
                <a:cs typeface="+mn-cs"/>
              </a:rPr>
              <a:pPr defTabSz="685800">
                <a:buClrTx/>
              </a:pPr>
              <a:t>3/16/2026</a:t>
            </a:fld>
            <a:endParaRPr lang="en-US" sz="1350" kern="1200">
              <a:solidFill>
                <a:prstClr val="black"/>
              </a:solidFill>
              <a:latin typeface="Calibri"/>
              <a:ea typeface="+mn-ea"/>
              <a:cs typeface="+mn-cs"/>
            </a:endParaRPr>
          </a:p>
        </p:txBody>
      </p:sp>
      <p:sp>
        <p:nvSpPr>
          <p:cNvPr id="8" name="Footer Placeholder 7"/>
          <p:cNvSpPr>
            <a:spLocks noGrp="1"/>
          </p:cNvSpPr>
          <p:nvPr>
            <p:ph type="ftr" sz="quarter" idx="11"/>
          </p:nvPr>
        </p:nvSpPr>
        <p:spPr>
          <a:xfrm>
            <a:off x="3028950" y="4767264"/>
            <a:ext cx="3086100" cy="274637"/>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9" name="Slide Number Placeholder 8"/>
          <p:cNvSpPr>
            <a:spLocks noGrp="1"/>
          </p:cNvSpPr>
          <p:nvPr>
            <p:ph type="sldNum" sz="quarter" idx="12"/>
          </p:nvPr>
        </p:nvSpPr>
        <p:spPr>
          <a:xfrm>
            <a:off x="6457950" y="4767264"/>
            <a:ext cx="2057400" cy="274637"/>
          </a:xfrm>
          <a:prstGeom prst="rect">
            <a:avLst/>
          </a:prstGeom>
        </p:spPr>
        <p:txBody>
          <a:bodyPr/>
          <a:lstStyle/>
          <a:p>
            <a:pPr defTabSz="685800">
              <a:buClrTx/>
            </a:pPr>
            <a:fld id="{6C44E4BE-4E6A-400A-8D15-49AD800E386C}"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33360793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4"/>
            <a:ext cx="2057400" cy="274637"/>
          </a:xfrm>
          <a:prstGeom prst="rect">
            <a:avLst/>
          </a:prstGeom>
        </p:spPr>
        <p:txBody>
          <a:bodyPr/>
          <a:lstStyle/>
          <a:p>
            <a:pPr defTabSz="685800">
              <a:buClrTx/>
            </a:pPr>
            <a:fld id="{858E4EFA-8564-4BBA-B33A-0AE029A904D5}" type="datetimeFigureOut">
              <a:rPr lang="en-US" sz="1350" kern="1200" smtClean="0">
                <a:solidFill>
                  <a:prstClr val="black"/>
                </a:solidFill>
                <a:latin typeface="Calibri"/>
                <a:ea typeface="+mn-ea"/>
                <a:cs typeface="+mn-cs"/>
              </a:rPr>
              <a:pPr defTabSz="685800">
                <a:buClrTx/>
              </a:pPr>
              <a:t>3/16/2026</a:t>
            </a:fld>
            <a:endParaRPr lang="en-US" sz="1350" kern="1200">
              <a:solidFill>
                <a:prstClr val="black"/>
              </a:solidFill>
              <a:latin typeface="Calibri"/>
              <a:ea typeface="+mn-ea"/>
              <a:cs typeface="+mn-cs"/>
            </a:endParaRPr>
          </a:p>
        </p:txBody>
      </p:sp>
      <p:sp>
        <p:nvSpPr>
          <p:cNvPr id="4" name="Footer Placeholder 3"/>
          <p:cNvSpPr>
            <a:spLocks noGrp="1"/>
          </p:cNvSpPr>
          <p:nvPr>
            <p:ph type="ftr" sz="quarter" idx="11"/>
          </p:nvPr>
        </p:nvSpPr>
        <p:spPr>
          <a:xfrm>
            <a:off x="3028950" y="4767264"/>
            <a:ext cx="3086100" cy="274637"/>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5" name="Slide Number Placeholder 4"/>
          <p:cNvSpPr>
            <a:spLocks noGrp="1"/>
          </p:cNvSpPr>
          <p:nvPr>
            <p:ph type="sldNum" sz="quarter" idx="12"/>
          </p:nvPr>
        </p:nvSpPr>
        <p:spPr>
          <a:xfrm>
            <a:off x="6457950" y="4767264"/>
            <a:ext cx="2057400" cy="274637"/>
          </a:xfrm>
          <a:prstGeom prst="rect">
            <a:avLst/>
          </a:prstGeom>
        </p:spPr>
        <p:txBody>
          <a:bodyPr/>
          <a:lstStyle/>
          <a:p>
            <a:pPr defTabSz="685800">
              <a:buClrTx/>
            </a:pPr>
            <a:fld id="{6C44E4BE-4E6A-400A-8D15-49AD800E386C}"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4289887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4637"/>
          </a:xfrm>
          <a:prstGeom prst="rect">
            <a:avLst/>
          </a:prstGeom>
        </p:spPr>
        <p:txBody>
          <a:bodyPr/>
          <a:lstStyle/>
          <a:p>
            <a:pPr defTabSz="685800">
              <a:buClrTx/>
            </a:pPr>
            <a:fld id="{858E4EFA-8564-4BBA-B33A-0AE029A904D5}" type="datetimeFigureOut">
              <a:rPr lang="en-US" sz="1350" kern="1200" smtClean="0">
                <a:solidFill>
                  <a:prstClr val="black"/>
                </a:solidFill>
                <a:latin typeface="Calibri"/>
                <a:ea typeface="+mn-ea"/>
                <a:cs typeface="+mn-cs"/>
              </a:rPr>
              <a:pPr defTabSz="685800">
                <a:buClrTx/>
              </a:pPr>
              <a:t>3/16/2026</a:t>
            </a:fld>
            <a:endParaRPr lang="en-US" sz="1350" kern="1200">
              <a:solidFill>
                <a:prstClr val="black"/>
              </a:solidFill>
              <a:latin typeface="Calibri"/>
              <a:ea typeface="+mn-ea"/>
              <a:cs typeface="+mn-cs"/>
            </a:endParaRPr>
          </a:p>
        </p:txBody>
      </p:sp>
      <p:sp>
        <p:nvSpPr>
          <p:cNvPr id="3" name="Footer Placeholder 2"/>
          <p:cNvSpPr>
            <a:spLocks noGrp="1"/>
          </p:cNvSpPr>
          <p:nvPr>
            <p:ph type="ftr" sz="quarter" idx="11"/>
          </p:nvPr>
        </p:nvSpPr>
        <p:spPr>
          <a:xfrm>
            <a:off x="3028950" y="4767264"/>
            <a:ext cx="3086100" cy="274637"/>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4" name="Slide Number Placeholder 3"/>
          <p:cNvSpPr>
            <a:spLocks noGrp="1"/>
          </p:cNvSpPr>
          <p:nvPr>
            <p:ph type="sldNum" sz="quarter" idx="12"/>
          </p:nvPr>
        </p:nvSpPr>
        <p:spPr>
          <a:xfrm>
            <a:off x="6457950" y="4767264"/>
            <a:ext cx="2057400" cy="274637"/>
          </a:xfrm>
          <a:prstGeom prst="rect">
            <a:avLst/>
          </a:prstGeom>
        </p:spPr>
        <p:txBody>
          <a:bodyPr/>
          <a:lstStyle/>
          <a:p>
            <a:pPr defTabSz="685800">
              <a:buClrTx/>
            </a:pPr>
            <a:fld id="{6C44E4BE-4E6A-400A-8D15-49AD800E386C}"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4834759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a:prstGeom prst="rect">
            <a:avLst/>
          </a:prstGeo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3887788" y="741364"/>
            <a:ext cx="4629150" cy="3654425"/>
          </a:xfrm>
          <a:prstGeom prst="rect">
            <a:avLst/>
          </a:prstGeom>
        </p:spPr>
        <p:txBody>
          <a:bodyPr/>
          <a:lstStyle>
            <a:lvl1pPr>
              <a:defRPr sz="3199"/>
            </a:lvl1pPr>
            <a:lvl2pPr>
              <a:defRPr sz="2801"/>
            </a:lvl2pPr>
            <a:lvl3pPr>
              <a:defRPr sz="2400"/>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9088"/>
          </a:xfrm>
          <a:prstGeom prst="rect">
            <a:avLst/>
          </a:prstGeom>
        </p:spPr>
        <p:txBody>
          <a:bodyPr/>
          <a:lstStyle>
            <a:lvl1pPr marL="0" indent="0">
              <a:buNone/>
              <a:defRPr sz="1601"/>
            </a:lvl1pPr>
            <a:lvl2pPr marL="457200" indent="0">
              <a:buNone/>
              <a:defRPr sz="1399"/>
            </a:lvl2pPr>
            <a:lvl3pPr marL="914400" indent="0">
              <a:buNone/>
              <a:defRPr sz="1200"/>
            </a:lvl3pPr>
            <a:lvl4pPr marL="1371600" indent="0">
              <a:buNone/>
              <a:defRPr sz="1001"/>
            </a:lvl4pPr>
            <a:lvl5pPr marL="1828800" indent="0">
              <a:buNone/>
              <a:defRPr sz="1001"/>
            </a:lvl5pPr>
            <a:lvl6pPr marL="2286000" indent="0">
              <a:buNone/>
              <a:defRPr sz="1001"/>
            </a:lvl6pPr>
            <a:lvl7pPr marL="2743200" indent="0">
              <a:buNone/>
              <a:defRPr sz="1001"/>
            </a:lvl7pPr>
            <a:lvl8pPr marL="3200400" indent="0">
              <a:buNone/>
              <a:defRPr sz="1001"/>
            </a:lvl8pPr>
            <a:lvl9pPr marL="3657600" indent="0">
              <a:buNone/>
              <a:defRPr sz="1001"/>
            </a:lvl9pPr>
          </a:lstStyle>
          <a:p>
            <a:pPr lvl="0"/>
            <a:r>
              <a:rPr lang="en-US"/>
              <a:t>Click to edit Master text styles</a:t>
            </a:r>
          </a:p>
        </p:txBody>
      </p:sp>
      <p:sp>
        <p:nvSpPr>
          <p:cNvPr id="5" name="Date Placeholder 4"/>
          <p:cNvSpPr>
            <a:spLocks noGrp="1"/>
          </p:cNvSpPr>
          <p:nvPr>
            <p:ph type="dt" sz="half" idx="10"/>
          </p:nvPr>
        </p:nvSpPr>
        <p:spPr>
          <a:xfrm>
            <a:off x="628650" y="4767264"/>
            <a:ext cx="2057400" cy="274637"/>
          </a:xfrm>
          <a:prstGeom prst="rect">
            <a:avLst/>
          </a:prstGeom>
        </p:spPr>
        <p:txBody>
          <a:bodyPr/>
          <a:lstStyle/>
          <a:p>
            <a:pPr defTabSz="685800">
              <a:buClrTx/>
            </a:pPr>
            <a:fld id="{858E4EFA-8564-4BBA-B33A-0AE029A904D5}" type="datetimeFigureOut">
              <a:rPr lang="en-US" sz="1350" kern="1200" smtClean="0">
                <a:solidFill>
                  <a:prstClr val="black"/>
                </a:solidFill>
                <a:latin typeface="Calibri"/>
                <a:ea typeface="+mn-ea"/>
                <a:cs typeface="+mn-cs"/>
              </a:rPr>
              <a:pPr defTabSz="685800">
                <a:buClrTx/>
              </a:pPr>
              <a:t>3/16/2026</a:t>
            </a:fld>
            <a:endParaRPr lang="en-US" sz="135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028950" y="4767264"/>
            <a:ext cx="3086100" cy="274637"/>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457950" y="4767264"/>
            <a:ext cx="2057400" cy="274637"/>
          </a:xfrm>
          <a:prstGeom prst="rect">
            <a:avLst/>
          </a:prstGeom>
        </p:spPr>
        <p:txBody>
          <a:bodyPr/>
          <a:lstStyle/>
          <a:p>
            <a:pPr defTabSz="685800">
              <a:buClrTx/>
            </a:pPr>
            <a:fld id="{6C44E4BE-4E6A-400A-8D15-49AD800E386C}"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38498791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a:prstGeom prst="rect">
            <a:avLst/>
          </a:prstGeo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3887788" y="741364"/>
            <a:ext cx="4629150" cy="3654425"/>
          </a:xfrm>
          <a:prstGeom prst="rect">
            <a:avLst/>
          </a:prstGeom>
        </p:spPr>
        <p:txBody>
          <a:bodyPr/>
          <a:lstStyle>
            <a:lvl1pPr marL="0" indent="0">
              <a:buNone/>
              <a:defRPr sz="3199"/>
            </a:lvl1pPr>
            <a:lvl2pPr marL="457200" indent="0">
              <a:buNone/>
              <a:defRPr sz="2801"/>
            </a:lvl2pPr>
            <a:lvl3pPr marL="914400" indent="0">
              <a:buNone/>
              <a:defRPr sz="2400"/>
            </a:lvl3pPr>
            <a:lvl4pPr marL="1371600" indent="0">
              <a:buNone/>
              <a:defRPr sz="1999"/>
            </a:lvl4pPr>
            <a:lvl5pPr marL="1828800" indent="0">
              <a:buNone/>
              <a:defRPr sz="1999"/>
            </a:lvl5pPr>
            <a:lvl6pPr marL="2286000" indent="0">
              <a:buNone/>
              <a:defRPr sz="1999"/>
            </a:lvl6pPr>
            <a:lvl7pPr marL="2743200" indent="0">
              <a:buNone/>
              <a:defRPr sz="1999"/>
            </a:lvl7pPr>
            <a:lvl8pPr marL="3200400" indent="0">
              <a:buNone/>
              <a:defRPr sz="1999"/>
            </a:lvl8pPr>
            <a:lvl9pPr marL="3657600" indent="0">
              <a:buNone/>
              <a:defRPr sz="1999"/>
            </a:lvl9pPr>
          </a:lstStyle>
          <a:p>
            <a:endParaRPr lang="en-US"/>
          </a:p>
        </p:txBody>
      </p:sp>
      <p:sp>
        <p:nvSpPr>
          <p:cNvPr id="4" name="Text Placeholder 3"/>
          <p:cNvSpPr>
            <a:spLocks noGrp="1"/>
          </p:cNvSpPr>
          <p:nvPr>
            <p:ph type="body" sz="half" idx="2"/>
          </p:nvPr>
        </p:nvSpPr>
        <p:spPr>
          <a:xfrm>
            <a:off x="630239" y="1543050"/>
            <a:ext cx="2949575" cy="2859088"/>
          </a:xfrm>
          <a:prstGeom prst="rect">
            <a:avLst/>
          </a:prstGeom>
        </p:spPr>
        <p:txBody>
          <a:bodyPr/>
          <a:lstStyle>
            <a:lvl1pPr marL="0" indent="0">
              <a:buNone/>
              <a:defRPr sz="1601"/>
            </a:lvl1pPr>
            <a:lvl2pPr marL="457200" indent="0">
              <a:buNone/>
              <a:defRPr sz="1399"/>
            </a:lvl2pPr>
            <a:lvl3pPr marL="914400" indent="0">
              <a:buNone/>
              <a:defRPr sz="1200"/>
            </a:lvl3pPr>
            <a:lvl4pPr marL="1371600" indent="0">
              <a:buNone/>
              <a:defRPr sz="1001"/>
            </a:lvl4pPr>
            <a:lvl5pPr marL="1828800" indent="0">
              <a:buNone/>
              <a:defRPr sz="1001"/>
            </a:lvl5pPr>
            <a:lvl6pPr marL="2286000" indent="0">
              <a:buNone/>
              <a:defRPr sz="1001"/>
            </a:lvl6pPr>
            <a:lvl7pPr marL="2743200" indent="0">
              <a:buNone/>
              <a:defRPr sz="1001"/>
            </a:lvl7pPr>
            <a:lvl8pPr marL="3200400" indent="0">
              <a:buNone/>
              <a:defRPr sz="1001"/>
            </a:lvl8pPr>
            <a:lvl9pPr marL="3657600" indent="0">
              <a:buNone/>
              <a:defRPr sz="1001"/>
            </a:lvl9pPr>
          </a:lstStyle>
          <a:p>
            <a:pPr lvl="0"/>
            <a:r>
              <a:rPr lang="en-US"/>
              <a:t>Click to edit Master text styles</a:t>
            </a:r>
          </a:p>
        </p:txBody>
      </p:sp>
      <p:sp>
        <p:nvSpPr>
          <p:cNvPr id="5" name="Date Placeholder 4"/>
          <p:cNvSpPr>
            <a:spLocks noGrp="1"/>
          </p:cNvSpPr>
          <p:nvPr>
            <p:ph type="dt" sz="half" idx="10"/>
          </p:nvPr>
        </p:nvSpPr>
        <p:spPr>
          <a:xfrm>
            <a:off x="628650" y="4767264"/>
            <a:ext cx="2057400" cy="274637"/>
          </a:xfrm>
          <a:prstGeom prst="rect">
            <a:avLst/>
          </a:prstGeom>
        </p:spPr>
        <p:txBody>
          <a:bodyPr/>
          <a:lstStyle/>
          <a:p>
            <a:pPr defTabSz="685800">
              <a:buClrTx/>
            </a:pPr>
            <a:fld id="{858E4EFA-8564-4BBA-B33A-0AE029A904D5}" type="datetimeFigureOut">
              <a:rPr lang="en-US" sz="1350" kern="1200" smtClean="0">
                <a:solidFill>
                  <a:prstClr val="black"/>
                </a:solidFill>
                <a:latin typeface="Calibri"/>
                <a:ea typeface="+mn-ea"/>
                <a:cs typeface="+mn-cs"/>
              </a:rPr>
              <a:pPr defTabSz="685800">
                <a:buClrTx/>
              </a:pPr>
              <a:t>3/16/2026</a:t>
            </a:fld>
            <a:endParaRPr lang="en-US" sz="135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028950" y="4767264"/>
            <a:ext cx="3086100" cy="274637"/>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6457950" y="4767264"/>
            <a:ext cx="2057400" cy="274637"/>
          </a:xfrm>
          <a:prstGeom prst="rect">
            <a:avLst/>
          </a:prstGeom>
        </p:spPr>
        <p:txBody>
          <a:bodyPr/>
          <a:lstStyle/>
          <a:p>
            <a:pPr defTabSz="685800">
              <a:buClrTx/>
            </a:pPr>
            <a:fld id="{6C44E4BE-4E6A-400A-8D15-49AD800E386C}"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1785951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4637"/>
          </a:xfrm>
          <a:prstGeom prst="rect">
            <a:avLst/>
          </a:prstGeom>
        </p:spPr>
        <p:txBody>
          <a:bodyPr/>
          <a:lstStyle/>
          <a:p>
            <a:pPr defTabSz="685800">
              <a:buClrTx/>
            </a:pPr>
            <a:fld id="{858E4EFA-8564-4BBA-B33A-0AE029A904D5}" type="datetimeFigureOut">
              <a:rPr lang="en-US" sz="1350" kern="1200" smtClean="0">
                <a:solidFill>
                  <a:prstClr val="black"/>
                </a:solidFill>
                <a:latin typeface="Calibri"/>
                <a:ea typeface="+mn-ea"/>
                <a:cs typeface="+mn-cs"/>
              </a:rPr>
              <a:pPr defTabSz="685800">
                <a:buClrTx/>
              </a:pPr>
              <a:t>3/16/2026</a:t>
            </a:fld>
            <a:endParaRPr lang="en-US" sz="135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028950" y="4767264"/>
            <a:ext cx="3086100" cy="274637"/>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457950" y="4767264"/>
            <a:ext cx="2057400" cy="274637"/>
          </a:xfrm>
          <a:prstGeom prst="rect">
            <a:avLst/>
          </a:prstGeom>
        </p:spPr>
        <p:txBody>
          <a:bodyPr/>
          <a:lstStyle/>
          <a:p>
            <a:pPr defTabSz="685800">
              <a:buClrTx/>
            </a:pPr>
            <a:fld id="{6C44E4BE-4E6A-400A-8D15-49AD800E386C}"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22537076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4639"/>
            <a:ext cx="1971675" cy="43576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4639"/>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4637"/>
          </a:xfrm>
          <a:prstGeom prst="rect">
            <a:avLst/>
          </a:prstGeom>
        </p:spPr>
        <p:txBody>
          <a:bodyPr/>
          <a:lstStyle/>
          <a:p>
            <a:pPr defTabSz="685800">
              <a:buClrTx/>
            </a:pPr>
            <a:fld id="{858E4EFA-8564-4BBA-B33A-0AE029A904D5}" type="datetimeFigureOut">
              <a:rPr lang="en-US" sz="1350" kern="1200" smtClean="0">
                <a:solidFill>
                  <a:prstClr val="black"/>
                </a:solidFill>
                <a:latin typeface="Calibri"/>
                <a:ea typeface="+mn-ea"/>
                <a:cs typeface="+mn-cs"/>
              </a:rPr>
              <a:pPr defTabSz="685800">
                <a:buClrTx/>
              </a:pPr>
              <a:t>3/16/2026</a:t>
            </a:fld>
            <a:endParaRPr lang="en-US" sz="135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028950" y="4767264"/>
            <a:ext cx="3086100" cy="274637"/>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6457950" y="4767264"/>
            <a:ext cx="2057400" cy="274637"/>
          </a:xfrm>
          <a:prstGeom prst="rect">
            <a:avLst/>
          </a:prstGeom>
        </p:spPr>
        <p:txBody>
          <a:bodyPr/>
          <a:lstStyle/>
          <a:p>
            <a:pPr defTabSz="685800">
              <a:buClrTx/>
            </a:pPr>
            <a:fld id="{6C44E4BE-4E6A-400A-8D15-49AD800E386C}"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25583350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2360838" y="828675"/>
            <a:ext cx="4422300" cy="1810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6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2478980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528"/>
            <a:ext cx="3276600" cy="2313078"/>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588"/>
            <a:ext cx="3383973" cy="323892"/>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9513"/>
            <a:ext cx="3383973" cy="17136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6" y="3614001"/>
            <a:ext cx="3366029" cy="115285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7296877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3/16/2026</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88E5DD97-AFAB-AD93-DE16-95C32722E31D}"/>
              </a:ext>
            </a:extLst>
          </p:cNvPr>
          <p:cNvPicPr>
            <a:picLocks noChangeAspect="1"/>
          </p:cNvPicPr>
          <p:nvPr userDrawn="1"/>
        </p:nvPicPr>
        <p:blipFill>
          <a:blip r:embed="rId15"/>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30865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2A44349C-7231-9CA3-A5AD-2B2ED7267664}"/>
              </a:ext>
            </a:extLst>
          </p:cNvPr>
          <p:cNvPicPr>
            <a:picLocks noChangeAspect="1"/>
          </p:cNvPicPr>
          <p:nvPr userDrawn="1"/>
        </p:nvPicPr>
        <p:blipFill>
          <a:blip r:embed="rId13"/>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2743356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83F081-F403-4045-ACE1-DDD665069667}"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15810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57114" y="50745"/>
            <a:ext cx="1295520" cy="1295520"/>
          </a:xfrm>
          <a:prstGeom prst="rect">
            <a:avLst/>
          </a:prstGeom>
        </p:spPr>
      </p:pic>
    </p:spTree>
    <p:extLst>
      <p:ext uri="{BB962C8B-B14F-4D97-AF65-F5344CB8AC3E}">
        <p14:creationId xmlns:p14="http://schemas.microsoft.com/office/powerpoint/2010/main" val="217568127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20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44601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1"/>
        </a:spcBef>
        <a:buFont typeface="Arial" panose="020B0604020202020204" pitchFamily="34" charset="0"/>
        <a:buChar char="•"/>
        <a:defRPr sz="2801" kern="1200">
          <a:solidFill>
            <a:schemeClr val="tx1"/>
          </a:solidFill>
          <a:latin typeface="+mn-lt"/>
          <a:ea typeface="+mn-ea"/>
          <a:cs typeface="+mn-cs"/>
        </a:defRPr>
      </a:lvl1pPr>
      <a:lvl2pPr marL="685800" indent="-228600" algn="l" defTabSz="914400"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499"/>
        </a:spcBef>
        <a:buFont typeface="Arial" panose="020B0604020202020204" pitchFamily="34" charset="0"/>
        <a:buChar char="•"/>
        <a:defRPr sz="1999" kern="1200">
          <a:solidFill>
            <a:schemeClr val="tx1"/>
          </a:solidFill>
          <a:latin typeface="+mn-lt"/>
          <a:ea typeface="+mn-ea"/>
          <a:cs typeface="+mn-cs"/>
        </a:defRPr>
      </a:lvl3pPr>
      <a:lvl4pPr marL="1600200" indent="-228600" algn="l" defTabSz="914400"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8.xml"/><Relationship Id="rId5" Type="http://schemas.openxmlformats.org/officeDocument/2006/relationships/image" Target="../media/image43.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7.png"/><Relationship Id="rId11" Type="http://schemas.openxmlformats.org/officeDocument/2006/relationships/image" Target="../media/image22.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3066097" y="160020"/>
            <a:ext cx="3841433" cy="369332"/>
          </a:xfrm>
          <a:prstGeom prst="rect">
            <a:avLst/>
          </a:prstGeom>
          <a:noFill/>
        </p:spPr>
        <p:txBody>
          <a:bodyPr wrap="square" rtlCol="0">
            <a:spAutoFit/>
          </a:bodyPr>
          <a:lstStyle/>
          <a:p>
            <a:pPr algn="ctr" defTabSz="685800">
              <a:buClrTx/>
            </a:pPr>
            <a:r>
              <a:rPr lang="en-US" sz="1800" b="1" kern="1200">
                <a:gradFill>
                  <a:gsLst>
                    <a:gs pos="50000">
                      <a:prstClr val="black"/>
                    </a:gs>
                    <a:gs pos="0">
                      <a:prstClr val="black">
                        <a:lumMod val="25000"/>
                        <a:lumOff val="75000"/>
                      </a:prstClr>
                    </a:gs>
                    <a:gs pos="100000">
                      <a:prstClr val="black">
                        <a:lumMod val="85000"/>
                      </a:prstClr>
                    </a:gs>
                  </a:gsLst>
                  <a:lin ang="5400000" scaled="1"/>
                </a:gradFill>
                <a:latin typeface="Calibri"/>
                <a:ea typeface="+mn-ea"/>
                <a:cs typeface="+mn-cs"/>
              </a:rPr>
              <a:t>TRƯỜNG TIỂU HỌC HƯNG ĐẠO</a:t>
            </a:r>
          </a:p>
        </p:txBody>
      </p:sp>
      <p:sp>
        <p:nvSpPr>
          <p:cNvPr id="4" name="Text Box 3"/>
          <p:cNvSpPr txBox="1"/>
          <p:nvPr/>
        </p:nvSpPr>
        <p:spPr>
          <a:xfrm>
            <a:off x="2426970" y="1769746"/>
            <a:ext cx="4807744" cy="461486"/>
          </a:xfrm>
          <a:prstGeom prst="rect">
            <a:avLst/>
          </a:prstGeom>
          <a:noFill/>
        </p:spPr>
        <p:txBody>
          <a:bodyPr wrap="square" rtlCol="0">
            <a:noAutofit/>
          </a:bodyPr>
          <a:lstStyle/>
          <a:p>
            <a:pPr algn="ctr" defTabSz="685800">
              <a:buClrTx/>
            </a:pPr>
            <a:r>
              <a:rPr lang="en-US" sz="4950" b="1" kern="1200" dirty="0">
                <a:solidFill>
                  <a:srgbClr val="FF0000"/>
                </a:solidFill>
                <a:effectLst>
                  <a:outerShdw blurRad="38100" dist="38100" dir="2700000" algn="tl">
                    <a:srgbClr val="000000">
                      <a:alpha val="43137"/>
                    </a:srgbClr>
                  </a:outerShdw>
                </a:effectLst>
                <a:latin typeface="Calibri"/>
                <a:ea typeface="+mn-ea"/>
                <a:cs typeface="+mn-cs"/>
              </a:rPr>
              <a:t>MÔN: TIẾNG VIỆT</a:t>
            </a:r>
          </a:p>
        </p:txBody>
      </p:sp>
      <p:sp>
        <p:nvSpPr>
          <p:cNvPr id="5" name="Text Box 4"/>
          <p:cNvSpPr txBox="1"/>
          <p:nvPr/>
        </p:nvSpPr>
        <p:spPr>
          <a:xfrm>
            <a:off x="2828449" y="3960495"/>
            <a:ext cx="3634264" cy="1061829"/>
          </a:xfrm>
          <a:prstGeom prst="rect">
            <a:avLst/>
          </a:prstGeom>
          <a:noFill/>
        </p:spPr>
        <p:txBody>
          <a:bodyPr wrap="square" rtlCol="0">
            <a:spAutoFit/>
          </a:bodyPr>
          <a:lstStyle/>
          <a:p>
            <a:pPr algn="ctr" defTabSz="685800">
              <a:buClrTx/>
            </a:pPr>
            <a:r>
              <a:rPr lang="en-US" sz="2400" b="1" kern="1200" dirty="0" err="1">
                <a:solidFill>
                  <a:srgbClr val="4472C4"/>
                </a:solidFill>
                <a:latin typeface="Calibri"/>
                <a:ea typeface="+mn-ea"/>
                <a:cs typeface="+mn-cs"/>
              </a:rPr>
              <a:t>Họ</a:t>
            </a:r>
            <a:r>
              <a:rPr lang="en-US" sz="2400" b="1" kern="1200" dirty="0">
                <a:solidFill>
                  <a:srgbClr val="4472C4"/>
                </a:solidFill>
                <a:latin typeface="Calibri"/>
                <a:ea typeface="+mn-ea"/>
                <a:cs typeface="+mn-cs"/>
              </a:rPr>
              <a:t> </a:t>
            </a:r>
            <a:r>
              <a:rPr lang="en-US" sz="2400" b="1" kern="1200" dirty="0" err="1">
                <a:solidFill>
                  <a:srgbClr val="4472C4"/>
                </a:solidFill>
                <a:latin typeface="Calibri"/>
                <a:ea typeface="+mn-ea"/>
                <a:cs typeface="+mn-cs"/>
              </a:rPr>
              <a:t>và</a:t>
            </a:r>
            <a:r>
              <a:rPr lang="en-US" sz="2400" b="1" kern="1200" dirty="0">
                <a:solidFill>
                  <a:srgbClr val="4472C4"/>
                </a:solidFill>
                <a:latin typeface="Calibri"/>
                <a:ea typeface="+mn-ea"/>
                <a:cs typeface="+mn-cs"/>
              </a:rPr>
              <a:t> </a:t>
            </a:r>
            <a:r>
              <a:rPr lang="en-US" sz="2400" b="1" kern="1200" dirty="0" err="1">
                <a:solidFill>
                  <a:srgbClr val="4472C4"/>
                </a:solidFill>
                <a:latin typeface="Calibri"/>
                <a:ea typeface="+mn-ea"/>
                <a:cs typeface="+mn-cs"/>
              </a:rPr>
              <a:t>tên</a:t>
            </a:r>
            <a:r>
              <a:rPr lang="en-US" sz="2400" b="1" kern="1200" dirty="0">
                <a:solidFill>
                  <a:srgbClr val="4472C4"/>
                </a:solidFill>
                <a:latin typeface="Calibri"/>
                <a:ea typeface="+mn-ea"/>
                <a:cs typeface="+mn-cs"/>
              </a:rPr>
              <a:t>: </a:t>
            </a:r>
            <a:r>
              <a:rPr lang="en-US" sz="2400" b="1" kern="1200" dirty="0" err="1">
                <a:solidFill>
                  <a:srgbClr val="4472C4"/>
                </a:solidFill>
                <a:latin typeface="Calibri"/>
                <a:ea typeface="+mn-ea"/>
                <a:cs typeface="+mn-cs"/>
              </a:rPr>
              <a:t>Bùi</a:t>
            </a:r>
            <a:r>
              <a:rPr lang="en-US" sz="2400" b="1" kern="1200" dirty="0">
                <a:solidFill>
                  <a:srgbClr val="4472C4"/>
                </a:solidFill>
                <a:latin typeface="Calibri"/>
                <a:ea typeface="+mn-ea"/>
                <a:cs typeface="+mn-cs"/>
              </a:rPr>
              <a:t> </a:t>
            </a:r>
            <a:r>
              <a:rPr lang="en-US" sz="2400" b="1" kern="1200" dirty="0" err="1">
                <a:solidFill>
                  <a:srgbClr val="4472C4"/>
                </a:solidFill>
                <a:latin typeface="Calibri"/>
                <a:ea typeface="+mn-ea"/>
                <a:cs typeface="+mn-cs"/>
              </a:rPr>
              <a:t>Thị</a:t>
            </a:r>
            <a:r>
              <a:rPr lang="en-US" sz="2400" b="1" kern="1200" dirty="0">
                <a:solidFill>
                  <a:srgbClr val="4472C4"/>
                </a:solidFill>
                <a:latin typeface="Calibri"/>
                <a:ea typeface="+mn-ea"/>
                <a:cs typeface="+mn-cs"/>
              </a:rPr>
              <a:t> Thu </a:t>
            </a:r>
            <a:r>
              <a:rPr lang="en-US" sz="2400" b="1" kern="1200" dirty="0" err="1">
                <a:solidFill>
                  <a:srgbClr val="4472C4"/>
                </a:solidFill>
                <a:latin typeface="Calibri"/>
                <a:ea typeface="+mn-ea"/>
                <a:cs typeface="+mn-cs"/>
              </a:rPr>
              <a:t>Hà</a:t>
            </a:r>
            <a:endParaRPr lang="en-US" sz="2400" b="1" kern="1200" dirty="0">
              <a:solidFill>
                <a:srgbClr val="4472C4"/>
              </a:solidFill>
              <a:latin typeface="Calibri"/>
              <a:ea typeface="+mn-ea"/>
              <a:cs typeface="+mn-cs"/>
            </a:endParaRPr>
          </a:p>
          <a:p>
            <a:pPr algn="ctr" defTabSz="685800">
              <a:buClrTx/>
            </a:pPr>
            <a:r>
              <a:rPr lang="en-US" sz="2400" b="1" kern="1200" dirty="0" err="1">
                <a:solidFill>
                  <a:srgbClr val="4472C4"/>
                </a:solidFill>
                <a:latin typeface="Calibri"/>
                <a:ea typeface="+mn-ea"/>
                <a:cs typeface="+mn-cs"/>
              </a:rPr>
              <a:t>Lớp</a:t>
            </a:r>
            <a:r>
              <a:rPr lang="en-US" sz="2400" b="1" kern="1200" dirty="0">
                <a:solidFill>
                  <a:srgbClr val="4472C4"/>
                </a:solidFill>
                <a:latin typeface="Calibri"/>
                <a:ea typeface="+mn-ea"/>
                <a:cs typeface="+mn-cs"/>
              </a:rPr>
              <a:t> : </a:t>
            </a:r>
            <a:r>
              <a:rPr lang="en-US" sz="2400" b="1" kern="1200" dirty="0">
                <a:solidFill>
                  <a:srgbClr val="4472C4"/>
                </a:solidFill>
                <a:latin typeface="Calibri"/>
                <a:ea typeface="+mn-ea"/>
                <a:cs typeface="+mn-cs"/>
              </a:rPr>
              <a:t>5A5</a:t>
            </a:r>
          </a:p>
          <a:p>
            <a:pPr algn="ctr" defTabSz="685800">
              <a:buClrTx/>
            </a:pPr>
            <a:r>
              <a:rPr lang="en-US" sz="1500" b="1" i="1" kern="1200" dirty="0" err="1">
                <a:solidFill>
                  <a:srgbClr val="4472C4"/>
                </a:solidFill>
                <a:latin typeface="Calibri"/>
                <a:ea typeface="+mn-ea"/>
                <a:cs typeface="+mn-cs"/>
              </a:rPr>
              <a:t>Năm</a:t>
            </a:r>
            <a:r>
              <a:rPr lang="en-US" sz="1500" b="1" i="1" kern="1200" dirty="0">
                <a:solidFill>
                  <a:srgbClr val="4472C4"/>
                </a:solidFill>
                <a:latin typeface="Calibri"/>
                <a:ea typeface="+mn-ea"/>
                <a:cs typeface="+mn-cs"/>
              </a:rPr>
              <a:t> </a:t>
            </a:r>
            <a:r>
              <a:rPr lang="en-US" sz="1500" b="1" i="1" kern="1200" dirty="0" err="1">
                <a:solidFill>
                  <a:srgbClr val="4472C4"/>
                </a:solidFill>
                <a:latin typeface="Calibri"/>
                <a:ea typeface="+mn-ea"/>
                <a:cs typeface="+mn-cs"/>
              </a:rPr>
              <a:t>học</a:t>
            </a:r>
            <a:r>
              <a:rPr lang="en-US" sz="1500" b="1" i="1" kern="1200" dirty="0">
                <a:solidFill>
                  <a:srgbClr val="4472C4"/>
                </a:solidFill>
                <a:latin typeface="Calibri"/>
                <a:ea typeface="+mn-ea"/>
                <a:cs typeface="+mn-cs"/>
              </a:rPr>
              <a:t>: 2025 - 2026</a:t>
            </a:r>
            <a:endParaRPr lang="en-US" sz="1500" b="1" i="1" kern="1200" dirty="0">
              <a:solidFill>
                <a:srgbClr val="4472C4"/>
              </a:solidFill>
              <a:latin typeface="Calibri"/>
              <a:ea typeface="+mn-ea"/>
              <a:cs typeface="+mn-cs"/>
            </a:endParaRPr>
          </a:p>
        </p:txBody>
      </p:sp>
    </p:spTree>
    <p:extLst>
      <p:ext uri="{BB962C8B-B14F-4D97-AF65-F5344CB8AC3E}">
        <p14:creationId xmlns:p14="http://schemas.microsoft.com/office/powerpoint/2010/main" val="42674787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18054" y="1376377"/>
            <a:ext cx="8515846" cy="3439239"/>
          </a:xfrm>
          <a:prstGeom prst="roundRect">
            <a:avLst/>
          </a:prstGeom>
          <a:solidFill>
            <a:schemeClr val="bg1"/>
          </a:solidFill>
          <a:ln w="38100">
            <a:solidFill>
              <a:srgbClr val="FFC000"/>
            </a:solidFill>
            <a:prstDash val="dash"/>
          </a:ln>
        </p:spPr>
        <p:txBody>
          <a:bodyPr wrap="square" rtlCol="0">
            <a:spAutoFit/>
          </a:bodyPr>
          <a:lstStyle/>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Lý/ Số khoa thi/ 6/ Số tiến sĩ/ 11/ Số trạng nguyên/ 0/</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Trần/ Số khoa thi/ 14/ Số tiến sĩ/ 51/ Số trạng nguyên/ 9/</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Tổng cộng/ Số khoa thi/ 185/ Số tiến sĩ/ 2896/ Số trạng nguyên/ 47/</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379345" y="213822"/>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bảng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88085" y="92881"/>
            <a:ext cx="4325245" cy="2164332"/>
            <a:chOff x="3075433" y="1255651"/>
            <a:chExt cx="4325245" cy="2164332"/>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1577373"/>
            </a:xfrm>
            <a:custGeom>
              <a:avLst/>
              <a:gdLst>
                <a:gd name="connsiteX0" fmla="*/ 0 w 4325245"/>
                <a:gd name="connsiteY0" fmla="*/ 318188 h 1577373"/>
                <a:gd name="connsiteX1" fmla="*/ 318188 w 4325245"/>
                <a:gd name="connsiteY1" fmla="*/ 0 h 1577373"/>
                <a:gd name="connsiteX2" fmla="*/ 969888 w 4325245"/>
                <a:gd name="connsiteY2" fmla="*/ 0 h 1577373"/>
                <a:gd name="connsiteX3" fmla="*/ 1658477 w 4325245"/>
                <a:gd name="connsiteY3" fmla="*/ 0 h 1577373"/>
                <a:gd name="connsiteX4" fmla="*/ 2347066 w 4325245"/>
                <a:gd name="connsiteY4" fmla="*/ 0 h 1577373"/>
                <a:gd name="connsiteX5" fmla="*/ 2924989 w 4325245"/>
                <a:gd name="connsiteY5" fmla="*/ 0 h 1577373"/>
                <a:gd name="connsiteX6" fmla="*/ 3429134 w 4325245"/>
                <a:gd name="connsiteY6" fmla="*/ 0 h 1577373"/>
                <a:gd name="connsiteX7" fmla="*/ 4007057 w 4325245"/>
                <a:gd name="connsiteY7" fmla="*/ 0 h 1577373"/>
                <a:gd name="connsiteX8" fmla="*/ 4325245 w 4325245"/>
                <a:gd name="connsiteY8" fmla="*/ 318188 h 1577373"/>
                <a:gd name="connsiteX9" fmla="*/ 4325245 w 4325245"/>
                <a:gd name="connsiteY9" fmla="*/ 760457 h 1577373"/>
                <a:gd name="connsiteX10" fmla="*/ 4325245 w 4325245"/>
                <a:gd name="connsiteY10" fmla="*/ 1259185 h 1577373"/>
                <a:gd name="connsiteX11" fmla="*/ 4007057 w 4325245"/>
                <a:gd name="connsiteY11" fmla="*/ 1577373 h 1577373"/>
                <a:gd name="connsiteX12" fmla="*/ 3355357 w 4325245"/>
                <a:gd name="connsiteY12" fmla="*/ 1577373 h 1577373"/>
                <a:gd name="connsiteX13" fmla="*/ 2851211 w 4325245"/>
                <a:gd name="connsiteY13" fmla="*/ 1577373 h 1577373"/>
                <a:gd name="connsiteX14" fmla="*/ 2236400 w 4325245"/>
                <a:gd name="connsiteY14" fmla="*/ 1577373 h 1577373"/>
                <a:gd name="connsiteX15" fmla="*/ 1621588 w 4325245"/>
                <a:gd name="connsiteY15" fmla="*/ 1577373 h 1577373"/>
                <a:gd name="connsiteX16" fmla="*/ 1006777 w 4325245"/>
                <a:gd name="connsiteY16" fmla="*/ 1577373 h 1577373"/>
                <a:gd name="connsiteX17" fmla="*/ 318188 w 4325245"/>
                <a:gd name="connsiteY17" fmla="*/ 1577373 h 1577373"/>
                <a:gd name="connsiteX18" fmla="*/ 0 w 4325245"/>
                <a:gd name="connsiteY18" fmla="*/ 1259185 h 1577373"/>
                <a:gd name="connsiteX19" fmla="*/ 0 w 4325245"/>
                <a:gd name="connsiteY19" fmla="*/ 788687 h 1577373"/>
                <a:gd name="connsiteX20" fmla="*/ 0 w 4325245"/>
                <a:gd name="connsiteY20" fmla="*/ 318188 h 157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5245" h="1577373" fill="none" extrusionOk="0">
                  <a:moveTo>
                    <a:pt x="0" y="318188"/>
                  </a:moveTo>
                  <a:cubicBezTo>
                    <a:pt x="14460" y="173854"/>
                    <a:pt x="123756" y="-7030"/>
                    <a:pt x="318188" y="0"/>
                  </a:cubicBezTo>
                  <a:cubicBezTo>
                    <a:pt x="449059" y="-24459"/>
                    <a:pt x="808040" y="17098"/>
                    <a:pt x="969888" y="0"/>
                  </a:cubicBezTo>
                  <a:cubicBezTo>
                    <a:pt x="1131736" y="-17098"/>
                    <a:pt x="1401941" y="-16004"/>
                    <a:pt x="1658477" y="0"/>
                  </a:cubicBezTo>
                  <a:cubicBezTo>
                    <a:pt x="1915013" y="16004"/>
                    <a:pt x="2063889" y="-29732"/>
                    <a:pt x="2347066" y="0"/>
                  </a:cubicBezTo>
                  <a:cubicBezTo>
                    <a:pt x="2630243" y="29732"/>
                    <a:pt x="2724736" y="21990"/>
                    <a:pt x="2924989" y="0"/>
                  </a:cubicBezTo>
                  <a:cubicBezTo>
                    <a:pt x="3125242" y="-21990"/>
                    <a:pt x="3255801" y="-5397"/>
                    <a:pt x="3429134" y="0"/>
                  </a:cubicBezTo>
                  <a:cubicBezTo>
                    <a:pt x="3602468" y="5397"/>
                    <a:pt x="3779955" y="-19206"/>
                    <a:pt x="4007057" y="0"/>
                  </a:cubicBezTo>
                  <a:cubicBezTo>
                    <a:pt x="4180265" y="20545"/>
                    <a:pt x="4317101" y="133443"/>
                    <a:pt x="4325245" y="318188"/>
                  </a:cubicBezTo>
                  <a:cubicBezTo>
                    <a:pt x="4324471" y="409553"/>
                    <a:pt x="4320724" y="616843"/>
                    <a:pt x="4325245" y="760457"/>
                  </a:cubicBezTo>
                  <a:cubicBezTo>
                    <a:pt x="4329766" y="904071"/>
                    <a:pt x="4321223" y="1127473"/>
                    <a:pt x="4325245" y="1259185"/>
                  </a:cubicBezTo>
                  <a:cubicBezTo>
                    <a:pt x="4287045" y="1414964"/>
                    <a:pt x="4187098" y="1610511"/>
                    <a:pt x="4007057" y="1577373"/>
                  </a:cubicBezTo>
                  <a:cubicBezTo>
                    <a:pt x="3816600" y="1609608"/>
                    <a:pt x="3621974" y="1583172"/>
                    <a:pt x="3355357" y="1577373"/>
                  </a:cubicBezTo>
                  <a:cubicBezTo>
                    <a:pt x="3088740" y="1571574"/>
                    <a:pt x="3075095" y="1582048"/>
                    <a:pt x="2851211" y="1577373"/>
                  </a:cubicBezTo>
                  <a:cubicBezTo>
                    <a:pt x="2627327" y="1572698"/>
                    <a:pt x="2471717" y="1600905"/>
                    <a:pt x="2236400" y="1577373"/>
                  </a:cubicBezTo>
                  <a:cubicBezTo>
                    <a:pt x="2001083" y="1553841"/>
                    <a:pt x="1828431" y="1580357"/>
                    <a:pt x="1621588" y="1577373"/>
                  </a:cubicBezTo>
                  <a:cubicBezTo>
                    <a:pt x="1414745" y="1574389"/>
                    <a:pt x="1312910" y="1589929"/>
                    <a:pt x="1006777" y="1577373"/>
                  </a:cubicBezTo>
                  <a:cubicBezTo>
                    <a:pt x="700644" y="1564817"/>
                    <a:pt x="651175" y="1580746"/>
                    <a:pt x="318188" y="1577373"/>
                  </a:cubicBezTo>
                  <a:cubicBezTo>
                    <a:pt x="146698" y="1582401"/>
                    <a:pt x="-15730" y="1442368"/>
                    <a:pt x="0" y="1259185"/>
                  </a:cubicBezTo>
                  <a:cubicBezTo>
                    <a:pt x="11118" y="1093986"/>
                    <a:pt x="22982" y="935926"/>
                    <a:pt x="0" y="788687"/>
                  </a:cubicBezTo>
                  <a:cubicBezTo>
                    <a:pt x="-22982" y="641448"/>
                    <a:pt x="13779" y="490284"/>
                    <a:pt x="0" y="318188"/>
                  </a:cubicBezTo>
                  <a:close/>
                </a:path>
                <a:path w="4325245" h="1577373" stroke="0" extrusionOk="0">
                  <a:moveTo>
                    <a:pt x="0" y="318188"/>
                  </a:moveTo>
                  <a:cubicBezTo>
                    <a:pt x="1231" y="180092"/>
                    <a:pt x="162347" y="35540"/>
                    <a:pt x="318188" y="0"/>
                  </a:cubicBezTo>
                  <a:cubicBezTo>
                    <a:pt x="514643" y="3992"/>
                    <a:pt x="806372" y="-25155"/>
                    <a:pt x="969888" y="0"/>
                  </a:cubicBezTo>
                  <a:cubicBezTo>
                    <a:pt x="1133404" y="25155"/>
                    <a:pt x="1321382" y="-24284"/>
                    <a:pt x="1510922" y="0"/>
                  </a:cubicBezTo>
                  <a:cubicBezTo>
                    <a:pt x="1700462" y="24284"/>
                    <a:pt x="1821580" y="7793"/>
                    <a:pt x="2051956" y="0"/>
                  </a:cubicBezTo>
                  <a:cubicBezTo>
                    <a:pt x="2282332" y="-7793"/>
                    <a:pt x="2532694" y="-20501"/>
                    <a:pt x="2703657" y="0"/>
                  </a:cubicBezTo>
                  <a:cubicBezTo>
                    <a:pt x="2874620" y="20501"/>
                    <a:pt x="3141683" y="-19003"/>
                    <a:pt x="3281579" y="0"/>
                  </a:cubicBezTo>
                  <a:cubicBezTo>
                    <a:pt x="3421475" y="19003"/>
                    <a:pt x="3690464" y="-4863"/>
                    <a:pt x="4007057" y="0"/>
                  </a:cubicBezTo>
                  <a:cubicBezTo>
                    <a:pt x="4184708" y="-5831"/>
                    <a:pt x="4354896" y="171717"/>
                    <a:pt x="4325245" y="318188"/>
                  </a:cubicBezTo>
                  <a:cubicBezTo>
                    <a:pt x="4329160" y="532249"/>
                    <a:pt x="4317376" y="582348"/>
                    <a:pt x="4325245" y="769867"/>
                  </a:cubicBezTo>
                  <a:cubicBezTo>
                    <a:pt x="4333114" y="957386"/>
                    <a:pt x="4330691" y="1088231"/>
                    <a:pt x="4325245" y="1259185"/>
                  </a:cubicBezTo>
                  <a:cubicBezTo>
                    <a:pt x="4327135" y="1422550"/>
                    <a:pt x="4190137" y="1578910"/>
                    <a:pt x="4007057" y="1577373"/>
                  </a:cubicBezTo>
                  <a:cubicBezTo>
                    <a:pt x="3775316" y="1568515"/>
                    <a:pt x="3578490" y="1593503"/>
                    <a:pt x="3466023" y="1577373"/>
                  </a:cubicBezTo>
                  <a:cubicBezTo>
                    <a:pt x="3353556" y="1561243"/>
                    <a:pt x="3186227" y="1588500"/>
                    <a:pt x="2924989" y="1577373"/>
                  </a:cubicBezTo>
                  <a:cubicBezTo>
                    <a:pt x="2663751" y="1566246"/>
                    <a:pt x="2593802" y="1571935"/>
                    <a:pt x="2273289" y="1577373"/>
                  </a:cubicBezTo>
                  <a:cubicBezTo>
                    <a:pt x="1952776" y="1582811"/>
                    <a:pt x="1746125" y="1591509"/>
                    <a:pt x="1584700" y="1577373"/>
                  </a:cubicBezTo>
                  <a:cubicBezTo>
                    <a:pt x="1423275" y="1563237"/>
                    <a:pt x="1295189" y="1569745"/>
                    <a:pt x="1006777" y="1577373"/>
                  </a:cubicBezTo>
                  <a:cubicBezTo>
                    <a:pt x="718365" y="1585001"/>
                    <a:pt x="463072" y="1558678"/>
                    <a:pt x="318188" y="1577373"/>
                  </a:cubicBezTo>
                  <a:cubicBezTo>
                    <a:pt x="124772" y="1588467"/>
                    <a:pt x="440" y="1429210"/>
                    <a:pt x="0" y="1259185"/>
                  </a:cubicBezTo>
                  <a:cubicBezTo>
                    <a:pt x="-2802" y="1088214"/>
                    <a:pt x="-4581" y="914729"/>
                    <a:pt x="0" y="788687"/>
                  </a:cubicBezTo>
                  <a:cubicBezTo>
                    <a:pt x="4581" y="662645"/>
                    <a:pt x="-22844" y="469208"/>
                    <a:pt x="0" y="31818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Phân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công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theo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đoạn</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Tất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cả</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thành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viên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đều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dirty="0" err="1">
                  <a:solidFill>
                    <a:srgbClr val="000000"/>
                  </a:solidFill>
                  <a:latin typeface="Cambria" panose="02040503050406030204" pitchFamily="18" charset="0"/>
                  <a:ea typeface="Cambria" panose="02040503050406030204" pitchFamily="18" charset="0"/>
                </a:rPr>
                <a:t>Giải</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nghĩa</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từ</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cùng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nhau</a:t>
              </a:r>
              <a:r>
                <a:rPr lang="en-US" sz="2000" dirty="0">
                  <a:solidFill>
                    <a:srgbClr val="000000"/>
                  </a:solidFill>
                  <a:latin typeface="Cambria" panose="02040503050406030204" pitchFamily="18" charset="0"/>
                  <a:ea typeface="Cambria" panose="02040503050406030204" pitchFamily="18" charset="0"/>
                </a:rPr>
                <a:t>.</a:t>
              </a:r>
              <a:r>
                <a:rPr lang="en-US" sz="2000" b="0" i="0" dirty="0">
                  <a:solidFill>
                    <a:srgbClr val="000000"/>
                  </a:solidFill>
                  <a:effectLst/>
                  <a:latin typeface="Cambria" panose="02040503050406030204" pitchFamily="18" charset="0"/>
                  <a:ea typeface="Cambria" panose="02040503050406030204" pitchFamily="18" charset="0"/>
                </a:rPr>
                <a:t> </a:t>
              </a:r>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53810" y="2414214"/>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208333" y="2849513"/>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000" dirty="0">
                    <a:solidFill>
                      <a:srgbClr val="000000"/>
                    </a:solidFill>
                    <a:latin typeface="Cambria" panose="02040503050406030204" pitchFamily="18" charset="0"/>
                    <a:ea typeface="Cambria" panose="02040503050406030204" pitchFamily="18" charset="0"/>
                  </a:rPr>
                  <a:t>1.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2.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to, </a:t>
                </a:r>
                <a:r>
                  <a:rPr lang="en-US" sz="2000" dirty="0" err="1">
                    <a:solidFill>
                      <a:srgbClr val="000000"/>
                    </a:solidFill>
                    <a:latin typeface="Cambria" panose="02040503050406030204" pitchFamily="18" charset="0"/>
                    <a:ea typeface="Cambria" panose="02040503050406030204" pitchFamily="18" charset="0"/>
                  </a:rPr>
                  <a:t>rõ</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3.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ngắt</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nghỉ</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chỗ</a:t>
                </a:r>
                <a:r>
                  <a:rPr lang="en-US" sz="2000" dirty="0">
                    <a:solidFill>
                      <a:srgbClr val="000000"/>
                    </a:solidFill>
                    <a:latin typeface="Cambria" panose="02040503050406030204" pitchFamily="18" charset="0"/>
                    <a:ea typeface="Cambria" panose="02040503050406030204" pitchFamily="18" charset="0"/>
                  </a:rPr>
                  <a:t>.</a:t>
                </a:r>
                <a:endParaRPr lang="en-US" sz="2000" b="0" i="0" dirty="0">
                  <a:solidFill>
                    <a:srgbClr val="000000"/>
                  </a:solidFill>
                  <a:effectLst/>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312656" y="4984858"/>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755982" y="4984858"/>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869330" y="4984858"/>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317049" y="5405363"/>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6760375" y="5405363"/>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7873723" y="5405363"/>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8872422" y="5672712"/>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315748" y="5672712"/>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429096" y="5672712"/>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077218"/>
          </a:xfrm>
          <a:prstGeom prst="rect">
            <a:avLst/>
          </a:prstGeom>
          <a:noFill/>
        </p:spPr>
        <p:txBody>
          <a:bodyPr wrap="square" rtlCol="0">
            <a:spAutoFit/>
          </a:bodyP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a:t>
            </a:r>
            <a:endParaRPr lang="vi-VN"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978781" cy="3278244"/>
            <a:chOff x="5145935" y="3870562"/>
            <a:chExt cx="5411372"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200" dirty="0">
                    <a:solidFill>
                      <a:srgbClr val="000000"/>
                    </a:solidFill>
                    <a:latin typeface="Cambria" panose="02040503050406030204" pitchFamily="18" charset="0"/>
                    <a:ea typeface="Cambria" panose="02040503050406030204" pitchFamily="18" charset="0"/>
                  </a:rPr>
                  <a: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554878" y="494475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998208" y="494475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111553" y="494475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573375"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016705"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13005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530670" y="5836161"/>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973997" y="5836161"/>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087344" y="5836161"/>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EFD3E-850B-962B-9638-7D77A873ED88}"/>
              </a:ext>
            </a:extLst>
          </p:cNvPr>
          <p:cNvPicPr>
            <a:picLocks noChangeAspect="1"/>
          </p:cNvPicPr>
          <p:nvPr/>
        </p:nvPicPr>
        <p:blipFill>
          <a:blip r:embed="rId2"/>
          <a:stretch>
            <a:fillRect/>
          </a:stretch>
        </p:blipFill>
        <p:spPr>
          <a:xfrm>
            <a:off x="1492317" y="1130871"/>
            <a:ext cx="6334293" cy="2341067"/>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58715" y="1245635"/>
            <a:ext cx="7562728" cy="1200329"/>
          </a:xfrm>
          <a:prstGeom prst="rect">
            <a:avLst/>
          </a:prstGeom>
          <a:noFill/>
        </p:spPr>
        <p:txBody>
          <a:bodyPr wrap="square">
            <a:spAutoFit/>
          </a:bodyPr>
          <a:lstStyle/>
          <a:p>
            <a:pPr marL="4572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Văn hiến: </a:t>
            </a:r>
            <a:r>
              <a:rPr lang="vi-VN" sz="3600" dirty="0">
                <a:latin typeface="Calibri" panose="020F0502020204030204" pitchFamily="34" charset="0"/>
                <a:cs typeface="Calibri" panose="020F0502020204030204" pitchFamily="34" charset="0"/>
              </a:rPr>
              <a:t>truyền thống văn hóa lâu đời và tốt đẹp.</a:t>
            </a:r>
            <a:endParaRPr lang="vi-VN" sz="3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26909" y="1054804"/>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Văn Miếu:</a:t>
            </a:r>
            <a:r>
              <a:rPr lang="en-US"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nơi thờ Khổng tử và những người có công mở mang giáo dục thời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Văn Miếu – Quốc Tử Giám – Wikipedia tiếng Việt">
            <a:extLst>
              <a:ext uri="{FF2B5EF4-FFF2-40B4-BE49-F238E27FC236}">
                <a16:creationId xmlns:a16="http://schemas.microsoft.com/office/drawing/2014/main" id="{8B13BBAC-47DE-FB74-700B-B6B7260C9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383" y="2099372"/>
            <a:ext cx="5685183" cy="265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032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43486"/>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Quốc Tử Giám: </a:t>
            </a:r>
            <a:r>
              <a:rPr lang="vi-VN" sz="3200" dirty="0">
                <a:latin typeface="Calibri" panose="020F0502020204030204" pitchFamily="34" charset="0"/>
                <a:cs typeface="Calibri" panose="020F0502020204030204" pitchFamily="34" charset="0"/>
              </a:rPr>
              <a:t>trường Nho học cao cấp thời xưa, đặt ở khu vực Văn Miếu.</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52" name="Picture 4" descr="Bài Viết ] - VĂN MIẾU QUỐC TỬ GIÁM - KHỞI NGUỒN CỦA NỀN GIÁO DỤC VIỆT NAM">
            <a:extLst>
              <a:ext uri="{FF2B5EF4-FFF2-40B4-BE49-F238E27FC236}">
                <a16:creationId xmlns:a16="http://schemas.microsoft.com/office/drawing/2014/main" id="{C4C828FD-F5B5-98E4-253E-59E88085A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489" y="2068072"/>
            <a:ext cx="4205895" cy="28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7260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67340"/>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Tiến sĩ: </a:t>
            </a:r>
            <a:r>
              <a:rPr lang="vi-VN" sz="3200" dirty="0">
                <a:latin typeface="Calibri" panose="020F0502020204030204" pitchFamily="34" charset="0"/>
                <a:cs typeface="Calibri" panose="020F0502020204030204" pitchFamily="34" charset="0"/>
              </a:rPr>
              <a:t>ở đây chỉ người đỗ trong kì thi quốc gia về Nho học ngày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3002B77-838D-AB55-94D6-6D28E26A81F6}"/>
              </a:ext>
            </a:extLst>
          </p:cNvPr>
          <p:cNvSpPr txBox="1"/>
          <p:nvPr/>
        </p:nvSpPr>
        <p:spPr>
          <a:xfrm>
            <a:off x="650763" y="2327013"/>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Chứng tích: </a:t>
            </a:r>
            <a:r>
              <a:rPr lang="vi-VN" sz="3200" dirty="0">
                <a:latin typeface="Calibri" panose="020F0502020204030204" pitchFamily="34" charset="0"/>
                <a:cs typeface="Calibri" panose="020F0502020204030204" pitchFamily="34" charset="0"/>
              </a:rPr>
              <a:t>vết tích hoặc hiện vật còn lưu lại làm chứng cho một sự việc đã qua.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325244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08883" y="656167"/>
            <a:ext cx="7903597"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25000"/>
                  </a:schemeClr>
                </a:solidFill>
                <a:latin typeface="Calibri" panose="020F0502020204030204" pitchFamily="34" charset="0"/>
                <a:cs typeface="Calibri" panose="020F0502020204030204" pitchFamily="34" charset="0"/>
              </a:rPr>
              <a:t>1. </a:t>
            </a:r>
            <a:r>
              <a:rPr lang="vi-VN" sz="2800" b="1" dirty="0">
                <a:solidFill>
                  <a:schemeClr val="bg1">
                    <a:lumMod val="25000"/>
                  </a:schemeClr>
                </a:solidFill>
                <a:latin typeface="Calibri" panose="020F0502020204030204" pitchFamily="34" charset="0"/>
                <a:cs typeface="Calibri" panose="020F0502020204030204" pitchFamily="34" charset="0"/>
              </a:rPr>
              <a:t>Vị vua nào đã cho xây dựng Văn Miếu Thăng Long? Công trình đó được xây dựng vào năm nào?</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740838" y="2955949"/>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Vua Lý Thánh Tông là người đã cho xây dựng Văn Miếu Thăng Long.</a:t>
            </a:r>
          </a:p>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Công trình đó được xây dựng vào năm 1070.</a:t>
            </a: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lumMod val="25000"/>
                  </a:schemeClr>
                </a:solidFill>
                <a:latin typeface="Calibri" panose="020F0502020204030204" pitchFamily="34" charset="0"/>
                <a:cs typeface="Calibri" panose="020F0502020204030204" pitchFamily="34" charset="0"/>
              </a:rPr>
              <a:t>2. </a:t>
            </a:r>
            <a:r>
              <a:rPr lang="vi-VN" sz="3200" b="1" dirty="0">
                <a:solidFill>
                  <a:schemeClr val="bg1">
                    <a:lumMod val="25000"/>
                  </a:schemeClr>
                </a:solidFill>
                <a:latin typeface="Calibri" panose="020F0502020204030204" pitchFamily="34" charset="0"/>
                <a:cs typeface="Calibri" panose="020F0502020204030204" pitchFamily="34" charset="0"/>
              </a:rPr>
              <a:t>Ở Văn Miếu Thăng Long, vua còn cho xây Quốc Tử Giám để làm gì?</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dirty="0">
                <a:solidFill>
                  <a:srgbClr val="FF0000"/>
                </a:solidFill>
                <a:latin typeface="Calibri" panose="020F0502020204030204" pitchFamily="34" charset="0"/>
                <a:cs typeface="Calibri" panose="020F0502020204030204" pitchFamily="34" charset="0"/>
              </a:rPr>
              <a:t>Vua còn cho xây Quốc Tử Giám để làm nơi dạy học cho các hoàng tử và con em quý tộc. Về sau học trò giỏi là con em dân thường cũng được học ở đây.</a:t>
            </a:r>
            <a:endParaRPr lang="en-US" sz="36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97F5-62E4-5C9A-387C-652BE80028BE}"/>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47B740B3-8400-E2CF-74A2-F5558E0AD1B2}"/>
              </a:ext>
            </a:extLst>
          </p:cNvPr>
          <p:cNvPicPr>
            <a:picLocks noGrp="1" noChangeAspect="1"/>
          </p:cNvPicPr>
          <p:nvPr>
            <p:ph idx="1"/>
          </p:nvPr>
        </p:nvPicPr>
        <p:blipFill>
          <a:blip r:embed="rId2"/>
          <a:stretch>
            <a:fillRect/>
          </a:stretch>
        </p:blipFill>
        <p:spPr>
          <a:xfrm>
            <a:off x="5482677" y="1638529"/>
            <a:ext cx="3346994" cy="1182727"/>
          </a:xfrm>
          <a:prstGeom prst="rect">
            <a:avLst/>
          </a:prstGeom>
        </p:spPr>
      </p:pic>
      <p:pic>
        <p:nvPicPr>
          <p:cNvPr id="5" name="Picture 4">
            <a:extLst>
              <a:ext uri="{FF2B5EF4-FFF2-40B4-BE49-F238E27FC236}">
                <a16:creationId xmlns:a16="http://schemas.microsoft.com/office/drawing/2014/main" id="{77D6F1E8-B5A5-ADEE-366B-2099128FBD8D}"/>
              </a:ext>
            </a:extLst>
          </p:cNvPr>
          <p:cNvPicPr>
            <a:picLocks noChangeAspect="1"/>
          </p:cNvPicPr>
          <p:nvPr/>
        </p:nvPicPr>
        <p:blipFill>
          <a:blip r:embed="rId3"/>
          <a:stretch>
            <a:fillRect/>
          </a:stretch>
        </p:blipFill>
        <p:spPr>
          <a:xfrm>
            <a:off x="-1" y="55659"/>
            <a:ext cx="5104738" cy="5246867"/>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B397EBB0-A4DB-26EA-E6C5-69B33B4EACB4}"/>
              </a:ext>
            </a:extLst>
          </p:cNvPr>
          <p:cNvPicPr>
            <a:picLocks noChangeAspect="1"/>
          </p:cNvPicPr>
          <p:nvPr/>
        </p:nvPicPr>
        <p:blipFill>
          <a:blip r:embed="rId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6626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140738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kê</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thông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tin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1075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1919?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đại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nào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tổ</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chức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và</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có</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sĩ</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86657" y="2989410"/>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srgbClr val="FF0000"/>
                </a:solidFill>
                <a:latin typeface="Calibri" panose="020F0502020204030204" pitchFamily="34" charset="0"/>
                <a:cs typeface="Calibri" panose="020F0502020204030204" pitchFamily="34" charset="0"/>
              </a:rPr>
              <a:t>+ Bảng thống kê cho biết các thông tin: những triều đại có tổ chức khoa thi; số khoa thi, số tiến sĩ, số trạng nguyên của mỗi triều đại. </a:t>
            </a:r>
          </a:p>
          <a:p>
            <a:pPr lvl="0" algn="just"/>
            <a:r>
              <a:rPr lang="vi-VN" sz="3200" i="1" dirty="0">
                <a:solidFill>
                  <a:srgbClr val="FF0000"/>
                </a:solidFill>
                <a:latin typeface="Calibri" panose="020F0502020204030204" pitchFamily="34" charset="0"/>
                <a:cs typeface="Calibri" panose="020F0502020204030204" pitchFamily="34" charset="0"/>
              </a:rPr>
              <a:t>+ Triều đại Lê tổ chức nhiều khoa thi nhất với 104 khoa thi và có nhiều tiến sĩ nhất với 1 780 tiến sĩ.</a:t>
            </a:r>
          </a:p>
        </p:txBody>
      </p:sp>
    </p:spTree>
    <p:extLst>
      <p:ext uri="{BB962C8B-B14F-4D97-AF65-F5344CB8AC3E}">
        <p14:creationId xmlns:p14="http://schemas.microsoft.com/office/powerpoint/2010/main" val="3644877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4.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Tìm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chi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trong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ông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cha ta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luôn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coi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trọng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đào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tạo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nhân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i="1" dirty="0">
                <a:solidFill>
                  <a:srgbClr val="FF0000"/>
                </a:solidFill>
                <a:latin typeface="Calibri" panose="020F0502020204030204" pitchFamily="34" charset="0"/>
                <a:cs typeface="Calibri" panose="020F0502020204030204" pitchFamily="34" charset="0"/>
              </a:rPr>
              <a:t>+ Sau khi xây Văn Miếu, vua cho xây Quốc Tử Giám làm chỗ dạy học cho các hoàng tử và con em quý tộc, về sau học trò giỏi là con em dân thường cũng được học ở đây.</a:t>
            </a:r>
          </a:p>
          <a:p>
            <a:pPr lvl="0" algn="just"/>
            <a:r>
              <a:rPr lang="vi-VN" sz="2600" i="1" dirty="0">
                <a:solidFill>
                  <a:srgbClr val="FF0000"/>
                </a:solidFill>
                <a:latin typeface="Calibri" panose="020F0502020204030204" pitchFamily="34" charset="0"/>
                <a:cs typeface="Calibri" panose="020F0502020204030204" pitchFamily="34" charset="0"/>
              </a:rPr>
              <a:t>+ Từ năm 1075 đã mở khoa thi tiến sĩ, ngót 10 thế kỉ đã tổ chức được 185 khoa thi, lấy đỗ gần 3 000 tiến sĩ.</a:t>
            </a:r>
          </a:p>
          <a:p>
            <a:pPr lvl="0" algn="just"/>
            <a:r>
              <a:rPr lang="vi-VN" sz="2600" i="1" dirty="0">
                <a:solidFill>
                  <a:srgbClr val="FF0000"/>
                </a:solidFill>
                <a:latin typeface="Calibri" panose="020F0502020204030204" pitchFamily="34" charset="0"/>
                <a:cs typeface="Calibri" panose="020F0502020204030204" pitchFamily="34" charset="0"/>
              </a:rPr>
              <a:t>+ Cho dựng bia tiến sĩ để khắc tên tuổi của 1 306 vị tiến sĩ.</a:t>
            </a:r>
          </a:p>
        </p:txBody>
      </p:sp>
    </p:spTree>
    <p:extLst>
      <p:ext uri="{BB962C8B-B14F-4D97-AF65-F5344CB8AC3E}">
        <p14:creationId xmlns:p14="http://schemas.microsoft.com/office/powerpoint/2010/main" val="1259045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56156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giúp</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em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hiểu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điều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truyền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cử</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của</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Nam?</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300" i="1" dirty="0">
                <a:solidFill>
                  <a:srgbClr val="FF0000"/>
                </a:solidFill>
                <a:latin typeface="Calibri" panose="020F0502020204030204" pitchFamily="34" charset="0"/>
                <a:cs typeface="Calibri" panose="020F0502020204030204" pitchFamily="34" charset="0"/>
              </a:rPr>
              <a:t>+ Việc lựa chọn người tài được tổ chức thông qua thi cử.</a:t>
            </a:r>
          </a:p>
          <a:p>
            <a:pPr lvl="0" algn="just"/>
            <a:r>
              <a:rPr lang="vi-VN" sz="2300" i="1" dirty="0">
                <a:solidFill>
                  <a:srgbClr val="FF0000"/>
                </a:solidFill>
                <a:latin typeface="Calibri" panose="020F0502020204030204" pitchFamily="34" charset="0"/>
                <a:cs typeface="Calibri" panose="020F0502020204030204" pitchFamily="34" charset="0"/>
              </a:rPr>
              <a:t> + Các khoa thi tiến sĩ đã được tổ chức từ rất sớm, 82 tấm bia tiến sĩ ở Văn Miếu – Quốc Tử Giám là chứng tích cho truyền thống này.</a:t>
            </a:r>
          </a:p>
          <a:p>
            <a:pPr lvl="0" algn="just"/>
            <a:r>
              <a:rPr lang="vi-VN" sz="2300" i="1" dirty="0">
                <a:solidFill>
                  <a:srgbClr val="FF0000"/>
                </a:solidFill>
                <a:latin typeface="Calibri" panose="020F0502020204030204" pitchFamily="34" charset="0"/>
                <a:cs typeface="Calibri" panose="020F0502020204030204" pitchFamily="34" charset="0"/>
              </a:rPr>
              <a:t> + Dựa vào chi tiết học trò giỏi là con em dân thường cũng được vào học ở Quốc Tử Giám (Văn Miếu Th ăng Long), ta thấy con em dân thường cũng được tham gia thi cử (có thể nêu những vị trạng nguyên có xuất thân từ gia đình bình thường, thậm chí còn là con em của những gia đình nghèo như Trạng nguyên Nguyễn Hiền, Trạng nguyên Mạc Đĩnh Chi,...)</a:t>
            </a:r>
            <a:endParaRPr kumimoji="0" lang="vi-VN" sz="23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39508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397566" y="1285628"/>
            <a:ext cx="8197794" cy="3262518"/>
          </a:xfrm>
          <a:custGeom>
            <a:avLst/>
            <a:gdLst>
              <a:gd name="connsiteX0" fmla="*/ 0 w 8197794"/>
              <a:gd name="connsiteY0" fmla="*/ 796740 h 3262518"/>
              <a:gd name="connsiteX1" fmla="*/ 796740 w 8197794"/>
              <a:gd name="connsiteY1" fmla="*/ 0 h 3262518"/>
              <a:gd name="connsiteX2" fmla="*/ 7401054 w 8197794"/>
              <a:gd name="connsiteY2" fmla="*/ 0 h 3262518"/>
              <a:gd name="connsiteX3" fmla="*/ 8197794 w 8197794"/>
              <a:gd name="connsiteY3" fmla="*/ 796740 h 3262518"/>
              <a:gd name="connsiteX4" fmla="*/ 8197794 w 8197794"/>
              <a:gd name="connsiteY4" fmla="*/ 2465778 h 3262518"/>
              <a:gd name="connsiteX5" fmla="*/ 7401054 w 8197794"/>
              <a:gd name="connsiteY5" fmla="*/ 3262518 h 3262518"/>
              <a:gd name="connsiteX6" fmla="*/ 796740 w 8197794"/>
              <a:gd name="connsiteY6" fmla="*/ 3262518 h 3262518"/>
              <a:gd name="connsiteX7" fmla="*/ 0 w 8197794"/>
              <a:gd name="connsiteY7" fmla="*/ 2465778 h 3262518"/>
              <a:gd name="connsiteX8" fmla="*/ 0 w 8197794"/>
              <a:gd name="connsiteY8" fmla="*/ 796740 h 3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7794" h="3262518" fill="none" extrusionOk="0">
                <a:moveTo>
                  <a:pt x="0" y="796740"/>
                </a:moveTo>
                <a:cubicBezTo>
                  <a:pt x="-6244" y="378592"/>
                  <a:pt x="306011" y="-34072"/>
                  <a:pt x="796740" y="0"/>
                </a:cubicBezTo>
                <a:cubicBezTo>
                  <a:pt x="3937850" y="-35273"/>
                  <a:pt x="6184977" y="-144294"/>
                  <a:pt x="7401054" y="0"/>
                </a:cubicBezTo>
                <a:cubicBezTo>
                  <a:pt x="7892128" y="15537"/>
                  <a:pt x="8139297" y="307392"/>
                  <a:pt x="8197794" y="796740"/>
                </a:cubicBezTo>
                <a:cubicBezTo>
                  <a:pt x="8237881" y="1202614"/>
                  <a:pt x="8227547" y="1668597"/>
                  <a:pt x="8197794" y="2465778"/>
                </a:cubicBezTo>
                <a:cubicBezTo>
                  <a:pt x="8224265" y="2885788"/>
                  <a:pt x="7847435" y="3255630"/>
                  <a:pt x="7401054" y="3262518"/>
                </a:cubicBezTo>
                <a:cubicBezTo>
                  <a:pt x="5243785" y="3340043"/>
                  <a:pt x="3791145" y="3218815"/>
                  <a:pt x="796740" y="3262518"/>
                </a:cubicBezTo>
                <a:cubicBezTo>
                  <a:pt x="279007" y="3240988"/>
                  <a:pt x="-10118" y="2905667"/>
                  <a:pt x="0" y="2465778"/>
                </a:cubicBezTo>
                <a:cubicBezTo>
                  <a:pt x="48140" y="1895797"/>
                  <a:pt x="-47341" y="999838"/>
                  <a:pt x="0" y="796740"/>
                </a:cubicBezTo>
                <a:close/>
              </a:path>
              <a:path w="8197794" h="3262518" stroke="0" extrusionOk="0">
                <a:moveTo>
                  <a:pt x="0" y="796740"/>
                </a:moveTo>
                <a:cubicBezTo>
                  <a:pt x="-13277" y="310836"/>
                  <a:pt x="341435" y="12374"/>
                  <a:pt x="796740" y="0"/>
                </a:cubicBezTo>
                <a:cubicBezTo>
                  <a:pt x="3078323" y="-95379"/>
                  <a:pt x="5442200" y="58096"/>
                  <a:pt x="7401054" y="0"/>
                </a:cubicBezTo>
                <a:cubicBezTo>
                  <a:pt x="7778102" y="-44334"/>
                  <a:pt x="8141665" y="316373"/>
                  <a:pt x="8197794" y="796740"/>
                </a:cubicBezTo>
                <a:cubicBezTo>
                  <a:pt x="8297835" y="1337504"/>
                  <a:pt x="8233198" y="2283575"/>
                  <a:pt x="8197794" y="2465778"/>
                </a:cubicBezTo>
                <a:cubicBezTo>
                  <a:pt x="8249633" y="2844186"/>
                  <a:pt x="7801912" y="3223500"/>
                  <a:pt x="7401054" y="3262518"/>
                </a:cubicBezTo>
                <a:cubicBezTo>
                  <a:pt x="4503247" y="3202612"/>
                  <a:pt x="2056337" y="3345032"/>
                  <a:pt x="796740" y="3262518"/>
                </a:cubicBezTo>
                <a:cubicBezTo>
                  <a:pt x="330406" y="3269021"/>
                  <a:pt x="-26028" y="2932222"/>
                  <a:pt x="0" y="2465778"/>
                </a:cubicBezTo>
                <a:cubicBezTo>
                  <a:pt x="-96595" y="1943821"/>
                  <a:pt x="95715" y="974358"/>
                  <a:pt x="0" y="796740"/>
                </a:cubicBezTo>
                <a:close/>
              </a:path>
            </a:pathLst>
          </a:custGeom>
          <a:solidFill>
            <a:srgbClr val="FFFFFF"/>
          </a:solidFill>
          <a:ln>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en-US" sz="2800" b="1" i="1" dirty="0">
                <a:solidFill>
                  <a:srgbClr val="0070C0"/>
                </a:solidFill>
                <a:latin typeface="Calibri" panose="020F0502020204030204" pitchFamily="34" charset="0"/>
                <a:cs typeface="Calibri" panose="020F0502020204030204" pitchFamily="34" charset="0"/>
              </a:rPr>
              <a:t>   </a:t>
            </a:r>
            <a:r>
              <a:rPr lang="vi-VN" sz="2800" b="1" i="1" dirty="0">
                <a:solidFill>
                  <a:srgbClr val="0070C0"/>
                </a:solidFill>
                <a:latin typeface="Calibri" panose="020F0502020204030204" pitchFamily="34" charset="0"/>
                <a:cs typeface="Calibri" panose="020F0502020204030204" pitchFamily="34" charset="0"/>
              </a:rPr>
              <a:t>Văn Miếu – Quốc Tử Giám như một chứng tích cho hàng nghìn năm văn hiến của nước ta được hình thành: ghi chép lại, thống kê lại qua các triều đại, năm tháng, số lượng. Khoa cử của Việt Nam có truyền thống là nền khoa cử trọng hiền tài, coi giáo dục là quốc sách hàng đầu cần phải chú trọng.</a:t>
            </a:r>
            <a:endParaRPr lang="vi-VN" sz="28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a16="http://schemas.microsoft.com/office/drawing/2014/main" id="{FCF06ACB-DD92-B722-A4DB-B4C54E673651}"/>
              </a:ext>
            </a:extLst>
          </p:cNvPr>
          <p:cNvPicPr>
            <a:picLocks noChangeAspect="1"/>
          </p:cNvPicPr>
          <p:nvPr/>
        </p:nvPicPr>
        <p:blipFill>
          <a:blip r:embed="rId2"/>
          <a:stretch>
            <a:fillRect/>
          </a:stretch>
        </p:blipFill>
        <p:spPr>
          <a:xfrm>
            <a:off x="870138" y="262559"/>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359469" y="2763694"/>
            <a:ext cx="616074" cy="66198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sz="1399">
                <a:ea typeface="+mn-ea"/>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55" name="Google Shape;1455;p39"/>
          <p:cNvGrpSpPr/>
          <p:nvPr/>
        </p:nvGrpSpPr>
        <p:grpSpPr>
          <a:xfrm>
            <a:off x="7786162" y="1769441"/>
            <a:ext cx="351611" cy="342975"/>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a:defRPr/>
              </a:pPr>
              <a:endParaRPr sz="1399">
                <a:ea typeface="+mn-ea"/>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1" name="Google Shape;1461;p39"/>
          <p:cNvGrpSpPr/>
          <p:nvPr/>
        </p:nvGrpSpPr>
        <p:grpSpPr>
          <a:xfrm>
            <a:off x="7617545" y="2875894"/>
            <a:ext cx="983418" cy="620856"/>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sz="1399">
                <a:ea typeface="+mn-ea"/>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7" name="Google Shape;1467;p39"/>
          <p:cNvGrpSpPr/>
          <p:nvPr/>
        </p:nvGrpSpPr>
        <p:grpSpPr>
          <a:xfrm>
            <a:off x="2274564" y="1198064"/>
            <a:ext cx="273275" cy="294325"/>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71" name="Google Shape;1471;p39"/>
          <p:cNvGrpSpPr/>
          <p:nvPr/>
        </p:nvGrpSpPr>
        <p:grpSpPr>
          <a:xfrm>
            <a:off x="5863178" y="359475"/>
            <a:ext cx="739983" cy="700069"/>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sz="1399">
                <a:ea typeface="+mn-ea"/>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892453" y="1929276"/>
            <a:ext cx="4359590" cy="3487505"/>
          </a:xfrm>
          <a:prstGeom prst="rect">
            <a:avLst/>
          </a:prstGeom>
        </p:spPr>
      </p:pic>
      <p:grpSp>
        <p:nvGrpSpPr>
          <p:cNvPr id="33" name="Google Shape;1461;p39"/>
          <p:cNvGrpSpPr/>
          <p:nvPr/>
        </p:nvGrpSpPr>
        <p:grpSpPr>
          <a:xfrm>
            <a:off x="1287342" y="-90820"/>
            <a:ext cx="1998036" cy="126140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226321" y="2125361"/>
            <a:ext cx="5605758" cy="1092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2336006" y="1593057"/>
            <a:ext cx="5457825" cy="2062103"/>
          </a:xfrm>
          <a:prstGeom prst="rect">
            <a:avLst/>
          </a:prstGeom>
          <a:noFill/>
        </p:spPr>
        <p:txBody>
          <a:bodyPr wrap="square" rtlCol="0">
            <a:spAutoFit/>
          </a:bodyPr>
          <a:lstStyle/>
          <a:p>
            <a:pPr algn="just" defTabSz="685800">
              <a:buClrTx/>
            </a:pP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trân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hào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rõ</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mạch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thống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kê</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ngang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200" kern="1200" dirty="0">
              <a:solidFill>
                <a:srgbClr val="00206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95" y="2212943"/>
            <a:ext cx="7723460" cy="321311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84762" y="1052972"/>
            <a:ext cx="9144000" cy="123444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18" y="435024"/>
            <a:ext cx="7163562" cy="4233298"/>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610377" y="-106052"/>
            <a:ext cx="3846137" cy="2877532"/>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868" y="2814207"/>
            <a:ext cx="5484582" cy="2741304"/>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6486B7A2-8E6A-DFF8-37E7-D4F0DED46EC2}"/>
              </a:ext>
            </a:extLst>
          </p:cNvPr>
          <p:cNvPicPr>
            <a:picLocks noChangeAspect="1"/>
          </p:cNvPicPr>
          <p:nvPr/>
        </p:nvPicPr>
        <p:blipFill>
          <a:blip r:embed="rId7"/>
          <a:stretch>
            <a:fillRect/>
          </a:stretch>
        </p:blipFill>
        <p:spPr>
          <a:xfrm>
            <a:off x="1860605" y="1658220"/>
            <a:ext cx="5820237" cy="1676272"/>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1905-6AE5-2D81-15A8-A1D0765DF7BD}"/>
              </a:ext>
            </a:extLst>
          </p:cNvPr>
          <p:cNvSpPr>
            <a:spLocks noGrp="1"/>
          </p:cNvSpPr>
          <p:nvPr>
            <p:ph type="title"/>
          </p:nvPr>
        </p:nvSpPr>
        <p:spPr/>
        <p:txBody>
          <a:bodyPr/>
          <a:lstStyle/>
          <a:p>
            <a:endParaRPr lang="en-US"/>
          </a:p>
        </p:txBody>
      </p:sp>
      <p:pic>
        <p:nvPicPr>
          <p:cNvPr id="4" name="Văn miếu Quốc tử giám qua góc nhìn của người Pháp và họa sĩ Việt - VTV24">
            <a:hlinkClick r:id="" action="ppaction://media"/>
            <a:extLst>
              <a:ext uri="{FF2B5EF4-FFF2-40B4-BE49-F238E27FC236}">
                <a16:creationId xmlns:a16="http://schemas.microsoft.com/office/drawing/2014/main" id="{441A1F96-84B5-6BC6-A010-FEC2CEF9BC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969"/>
          </a:xfrm>
        </p:spPr>
      </p:pic>
    </p:spTree>
    <p:extLst>
      <p:ext uri="{BB962C8B-B14F-4D97-AF65-F5344CB8AC3E}">
        <p14:creationId xmlns:p14="http://schemas.microsoft.com/office/powerpoint/2010/main" val="1663742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19" y="3251246"/>
            <a:ext cx="9914083" cy="1904021"/>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9842"/>
            <a:ext cx="3036943" cy="2873415"/>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 y="3291082"/>
            <a:ext cx="9144000" cy="2128838"/>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3033256" y="3220657"/>
            <a:ext cx="702554" cy="10287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4551" y="3884963"/>
            <a:ext cx="9914082" cy="1375753"/>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171576" y="-13799"/>
            <a:ext cx="7165181" cy="5420696"/>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4684341" y="3776240"/>
            <a:ext cx="4471511" cy="1603844"/>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5371" y="3434550"/>
            <a:ext cx="2927631" cy="1972348"/>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CBF0155B-8E72-BFAC-26C1-33D3DE211C2F}"/>
              </a:ext>
            </a:extLst>
          </p:cNvPr>
          <p:cNvPicPr>
            <a:picLocks noChangeAspect="1"/>
          </p:cNvPicPr>
          <p:nvPr/>
        </p:nvPicPr>
        <p:blipFill>
          <a:blip r:embed="rId13"/>
          <a:stretch>
            <a:fillRect/>
          </a:stretch>
        </p:blipFill>
        <p:spPr>
          <a:xfrm>
            <a:off x="303861" y="349856"/>
            <a:ext cx="2163378" cy="1295069"/>
          </a:xfrm>
          <a:prstGeom prst="rect">
            <a:avLst/>
          </a:prstGeom>
        </p:spPr>
      </p:pic>
      <p:pic>
        <p:nvPicPr>
          <p:cNvPr id="21" name="Picture 20">
            <a:extLst>
              <a:ext uri="{FF2B5EF4-FFF2-40B4-BE49-F238E27FC236}">
                <a16:creationId xmlns:a16="http://schemas.microsoft.com/office/drawing/2014/main" id="{94316085-6271-046F-FC25-C5FE12A299AB}"/>
              </a:ext>
            </a:extLst>
          </p:cNvPr>
          <p:cNvPicPr>
            <a:picLocks noChangeAspect="1"/>
          </p:cNvPicPr>
          <p:nvPr/>
        </p:nvPicPr>
        <p:blipFill>
          <a:blip r:embed="rId14"/>
          <a:stretch>
            <a:fillRect/>
          </a:stretch>
        </p:blipFill>
        <p:spPr>
          <a:xfrm>
            <a:off x="2503406" y="592715"/>
            <a:ext cx="4487045" cy="201795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44222" y="513122"/>
            <a:ext cx="7923645" cy="1745571"/>
            <a:chOff x="-1566300" y="953981"/>
            <a:chExt cx="7923645" cy="1745571"/>
          </a:xfrm>
        </p:grpSpPr>
        <p:sp>
          <p:nvSpPr>
            <p:cNvPr id="18" name="TextBox 17">
              <a:extLst>
                <a:ext uri="{FF2B5EF4-FFF2-40B4-BE49-F238E27FC236}">
                  <a16:creationId xmlns:a16="http://schemas.microsoft.com/office/drawing/2014/main" id="{5858172E-E445-4BAE-BF96-1CE790619EB3}"/>
                </a:ext>
              </a:extLst>
            </p:cNvPr>
            <p:cNvSpPr txBox="1"/>
            <p:nvPr/>
          </p:nvSpPr>
          <p:spPr>
            <a:xfrm>
              <a:off x="-818155" y="1235321"/>
              <a:ext cx="7175500" cy="1464231"/>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4000" dirty="0">
                  <a:latin typeface="Calibri" panose="020F0502020204030204" pitchFamily="34" charset="0"/>
                  <a:ea typeface="Roboto" panose="02000000000000000000" pitchFamily="2" charset="0"/>
                  <a:cs typeface="Calibri" panose="020F0502020204030204" pitchFamily="34" charset="0"/>
                </a:rPr>
                <a:t>Chia sẻ những điều đã biết về di tích Văn Miếu – Quốc Tử Giám.</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449002"/>
            <a:ext cx="4119842" cy="296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D9BDA-B405-F68B-5E09-678CC410F7E3}"/>
              </a:ext>
            </a:extLst>
          </p:cNvPr>
          <p:cNvSpPr txBox="1"/>
          <p:nvPr/>
        </p:nvSpPr>
        <p:spPr>
          <a:xfrm>
            <a:off x="1691098" y="1860163"/>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pic>
        <p:nvPicPr>
          <p:cNvPr id="12" name="Picture 2" descr="Hai Em Bé Đi Học - KhoThietKe.Net">
            <a:extLst>
              <a:ext uri="{FF2B5EF4-FFF2-40B4-BE49-F238E27FC236}">
                <a16:creationId xmlns:a16="http://schemas.microsoft.com/office/drawing/2014/main" id="{F96D8835-45C7-AFCC-95AE-B498CE4C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495" y="1904500"/>
            <a:ext cx="3239000" cy="323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6448B81-0839-21C7-C9B3-10DBEED4E77B}"/>
              </a:ext>
            </a:extLst>
          </p:cNvPr>
          <p:cNvPicPr>
            <a:picLocks noChangeAspect="1"/>
          </p:cNvPicPr>
          <p:nvPr/>
        </p:nvPicPr>
        <p:blipFill>
          <a:blip r:embed="rId4"/>
          <a:stretch>
            <a:fillRect/>
          </a:stretch>
        </p:blipFill>
        <p:spPr>
          <a:xfrm>
            <a:off x="-135172" y="153091"/>
            <a:ext cx="9144000" cy="2420120"/>
          </a:xfrm>
          <a:prstGeom prst="rect">
            <a:avLst/>
          </a:prstGeom>
        </p:spPr>
      </p:pic>
    </p:spTree>
    <p:extLst>
      <p:ext uri="{BB962C8B-B14F-4D97-AF65-F5344CB8AC3E}">
        <p14:creationId xmlns:p14="http://schemas.microsoft.com/office/powerpoint/2010/main" val="144591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vi-VN" sz="2800" b="1" dirty="0">
                <a:latin typeface="Calibri" panose="020F0502020204030204" pitchFamily="34" charset="0"/>
                <a:ea typeface="Roboto" panose="02000000000000000000" pitchFamily="2" charset="0"/>
                <a:cs typeface="Calibri" panose="020F0502020204030204" pitchFamily="34" charset="0"/>
              </a:rPr>
              <a:t>Đoạn 1: </a:t>
            </a:r>
            <a:r>
              <a:rPr lang="vi-VN" sz="2800" dirty="0">
                <a:latin typeface="Calibri" panose="020F0502020204030204" pitchFamily="34" charset="0"/>
                <a:ea typeface="Roboto" panose="02000000000000000000" pitchFamily="2" charset="0"/>
                <a:cs typeface="Calibri" panose="020F0502020204030204" pitchFamily="34" charset="0"/>
              </a:rPr>
              <a:t>Từ đầu đến </a:t>
            </a:r>
            <a:r>
              <a:rPr lang="vi-VN" sz="2800" i="1" dirty="0">
                <a:latin typeface="Calibri" panose="020F0502020204030204" pitchFamily="34" charset="0"/>
                <a:ea typeface="Roboto" panose="02000000000000000000" pitchFamily="2" charset="0"/>
                <a:cs typeface="Calibri" panose="020F0502020204030204" pitchFamily="34" charset="0"/>
              </a:rPr>
              <a:t>cũng được học ở đây.</a:t>
            </a:r>
            <a:endParaRPr lang="en-US" sz="2800" i="1"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2: </a:t>
            </a:r>
            <a:r>
              <a:rPr lang="en-US" sz="2800" dirty="0" err="1">
                <a:latin typeface="Calibri" panose="020F0502020204030204" pitchFamily="34" charset="0"/>
                <a:ea typeface="Roboto" panose="02000000000000000000" pitchFamily="2" charset="0"/>
                <a:cs typeface="Calibri" panose="020F0502020204030204" pitchFamily="34" charset="0"/>
              </a:rPr>
              <a:t>Bảng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thống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kê</a:t>
            </a:r>
            <a:r>
              <a:rPr lang="en-US" sz="2800" dirty="0">
                <a:latin typeface="Calibri" panose="020F0502020204030204" pitchFamily="34" charset="0"/>
                <a:ea typeface="Roboto" panose="02000000000000000000" pitchFamily="2" charset="0"/>
                <a:cs typeface="Calibri" panose="020F0502020204030204" pitchFamily="34" charset="0"/>
              </a:rPr>
              <a:t>.</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3:</a:t>
            </a:r>
            <a:r>
              <a:rPr lang="vi-VN" sz="2800" dirty="0">
                <a:latin typeface="Calibri" panose="020F0502020204030204" pitchFamily="34" charset="0"/>
                <a:ea typeface="Roboto" panose="02000000000000000000" pitchFamily="2" charset="0"/>
                <a:cs typeface="Calibri" panose="020F0502020204030204" pitchFamily="34" charset="0"/>
              </a:rPr>
              <a:t> 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vi-VN" sz="3600" dirty="0">
                <a:latin typeface="Calibri" panose="020F0502020204030204" pitchFamily="34" charset="0"/>
                <a:ea typeface="Roboto" panose="02000000000000000000" pitchFamily="2" charset="0"/>
                <a:cs typeface="Calibri" panose="020F0502020204030204" pitchFamily="34" charset="0"/>
              </a:rPr>
              <a:t>ngôi trường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en-US" sz="3600" dirty="0" err="1">
                <a:latin typeface="Calibri" panose="020F0502020204030204" pitchFamily="34" charset="0"/>
                <a:ea typeface="Roboto" panose="02000000000000000000" pitchFamily="2" charset="0"/>
                <a:cs typeface="Calibri" panose="020F0502020204030204" pitchFamily="34" charset="0"/>
              </a:rPr>
              <a:t>Thiên</a:t>
            </a:r>
            <a:r>
              <a:rPr lang="en-US" sz="3600" dirty="0">
                <a:latin typeface="Calibri" panose="020F0502020204030204" pitchFamily="34" charset="0"/>
                <a:ea typeface="Roboto" panose="02000000000000000000" pitchFamily="2" charset="0"/>
                <a:cs typeface="Calibri" panose="020F0502020204030204" pitchFamily="34" charset="0"/>
              </a:rPr>
              <a:t> Quang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Calibri" panose="020F0502020204030204" pitchFamily="34" charset="0"/>
                <a:ea typeface="Roboto" panose="02000000000000000000" pitchFamily="2" charset="0"/>
                <a:cs typeface="Calibri" panose="020F0502020204030204" pitchFamily="34" charset="0"/>
              </a:rPr>
              <a:t>hàng</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muỗm</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già</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2822</TotalTime>
  <Words>897</Words>
  <Application>Microsoft Office PowerPoint</Application>
  <PresentationFormat>On-screen Show (16:9)</PresentationFormat>
  <Paragraphs>61</Paragraphs>
  <Slides>26</Slides>
  <Notes>6</Notes>
  <HiddenSlides>0</HiddenSlides>
  <MMClips>1</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26</vt:i4>
      </vt:variant>
    </vt:vector>
  </HeadingPairs>
  <TitlesOfParts>
    <vt:vector size="49" baseType="lpstr">
      <vt:lpstr>#9Slide05 Phobia</vt:lpstr>
      <vt:lpstr>Aptos</vt:lpstr>
      <vt:lpstr>Aptos Display</vt:lpstr>
      <vt:lpstr>Arial</vt:lpstr>
      <vt:lpstr>Calibri</vt:lpstr>
      <vt:lpstr>Calibri Light</vt:lpstr>
      <vt:lpstr>Cambria</vt:lpstr>
      <vt:lpstr>等线</vt:lpstr>
      <vt:lpstr>等线 Light</vt:lpstr>
      <vt:lpstr>Lato Hairline</vt:lpstr>
      <vt:lpstr>Lato Light</vt:lpstr>
      <vt:lpstr>Lato Regular</vt:lpstr>
      <vt:lpstr>Roboto</vt:lpstr>
      <vt:lpstr>SVN-Poky's</vt:lpstr>
      <vt:lpstr>Times New Roman</vt:lpstr>
      <vt:lpstr>Custom Design</vt:lpstr>
      <vt:lpstr>1_Custom Design</vt:lpstr>
      <vt:lpstr>Office 主题​​</vt:lpstr>
      <vt:lpstr>1_Office 主题​​</vt:lpstr>
      <vt:lpstr>2_Office 主题​​</vt:lpstr>
      <vt:lpstr>Grammar Subject for Pre-K: Adjectives by Slidesgo</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User</cp:lastModifiedBy>
  <cp:revision>386</cp:revision>
  <dcterms:modified xsi:type="dcterms:W3CDTF">2026-03-16T06:48:38Z</dcterms:modified>
  <cp:category>9Slide.vn</cp:category>
</cp:coreProperties>
</file>