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94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73" d="100"/>
          <a:sy n="73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8E0063-9E3E-3C42-84E0-0921173B8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EA7836-8BF3-B3C0-727A-12CAAEF53C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04" y="467361"/>
            <a:ext cx="1187836" cy="1187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452" y="5802302"/>
            <a:ext cx="368230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70A5-84E2-9E11-5F9F-2EFE309A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585381"/>
            <a:ext cx="10222067" cy="182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mục đích; thời gian và địa điểm; chuẩn bị và 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388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Admin</cp:lastModifiedBy>
  <cp:revision>45</cp:revision>
  <dcterms:created xsi:type="dcterms:W3CDTF">2023-07-06T08:18:03Z</dcterms:created>
  <dcterms:modified xsi:type="dcterms:W3CDTF">2026-03-17T14:42:06Z</dcterms:modified>
</cp:coreProperties>
</file>