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91" r:id="rId2"/>
    <p:sldId id="275" r:id="rId3"/>
    <p:sldId id="350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71" d="100"/>
          <a:sy n="71" d="100"/>
        </p:scale>
        <p:origin x="9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32B290-9C88-9AE1-079C-675E901E07C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339" y="0"/>
            <a:ext cx="1728282" cy="172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Google Shape;487;p33">
            <a:extLst>
              <a:ext uri="{FF2B5EF4-FFF2-40B4-BE49-F238E27FC236}">
                <a16:creationId xmlns:a16="http://schemas.microsoft.com/office/drawing/2014/main" id="{5BF9B8A8-0F62-422E-AFB4-7212BF972E46}"/>
              </a:ext>
            </a:extLst>
          </p:cNvPr>
          <p:cNvSpPr txBox="1">
            <a:spLocks/>
          </p:cNvSpPr>
          <p:nvPr/>
        </p:nvSpPr>
        <p:spPr>
          <a:xfrm>
            <a:off x="1109980" y="84992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/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Thứ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ngày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tháng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 </a:t>
            </a:r>
            <a:r>
              <a:rPr lang="en-US" sz="3600" kern="0" dirty="0" err="1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năm</a:t>
            </a:r>
            <a:r>
              <a:rPr lang="en-US" sz="3600" kern="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65893" y="5723550"/>
            <a:ext cx="3618411" cy="1015663"/>
          </a:xfrm>
          <a:prstGeom prst="rect">
            <a:avLst/>
          </a:prstGeom>
          <a:solidFill>
            <a:srgbClr val="F4AC95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GV: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Trịnh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Thị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Lành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Liên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Lớp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5A6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Trường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TH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Hưng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Đạo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2966035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BB32AD-1AFC-A4F5-BAA9-6164CCB66AE3}"/>
              </a:ext>
            </a:extLst>
          </p:cNvPr>
          <p:cNvGrpSpPr/>
          <p:nvPr/>
        </p:nvGrpSpPr>
        <p:grpSpPr>
          <a:xfrm>
            <a:off x="1368287" y="767118"/>
            <a:ext cx="9147063" cy="3054119"/>
            <a:chOff x="1116283" y="827782"/>
            <a:chExt cx="9533125" cy="1846397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8CAA13-C5FC-9199-E1FB-7C3587E21195}"/>
                </a:ext>
              </a:extLst>
            </p:cNvPr>
            <p:cNvSpPr txBox="1"/>
            <p:nvPr/>
          </p:nvSpPr>
          <p:spPr>
            <a:xfrm>
              <a:off x="1130803" y="827782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228600">
                    <a:solidFill>
                      <a:srgbClr val="3F938B"/>
                    </a:solidFill>
                  </a:ln>
                  <a:solidFill>
                    <a:srgbClr val="3F938B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 w="228600">
                  <a:solidFill>
                    <a:srgbClr val="3F938B"/>
                  </a:solidFill>
                </a:ln>
                <a:solidFill>
                  <a:srgbClr val="3F938B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7BAC0A-CD1A-052B-BD97-B989FFBE54F4}"/>
                </a:ext>
              </a:extLst>
            </p:cNvPr>
            <p:cNvSpPr txBox="1"/>
            <p:nvPr/>
          </p:nvSpPr>
          <p:spPr>
            <a:xfrm>
              <a:off x="1116283" y="870893"/>
              <a:ext cx="9518605" cy="1842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Cadena" panose="02000503000000020004" pitchFamily="2" charset="0"/>
                  <a:ea typeface="+mn-ea"/>
                  <a:cs typeface="+mn-cs"/>
                </a:rPr>
                <a:t>CHÚC CÁC EM HỌC TỐT!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26383"/>
              </p:ext>
            </p:extLst>
          </p:nvPr>
        </p:nvGraphicFramePr>
        <p:xfrm>
          <a:off x="1666240" y="508000"/>
          <a:ext cx="9164319" cy="336430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2523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433337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788459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40298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 gian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3127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824309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6055360" y="4084320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</TotalTime>
  <Words>534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#9Slide07 Cadena</vt:lpstr>
      <vt:lpstr>Arial</vt:lpstr>
      <vt:lpstr>Bubblegum Sans</vt:lpstr>
      <vt:lpstr>Calibri</vt:lpstr>
      <vt:lpstr>Calibri Light</vt:lpstr>
      <vt:lpstr>Cambria</vt:lpstr>
      <vt:lpstr>等线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13</cp:revision>
  <dcterms:created xsi:type="dcterms:W3CDTF">2023-01-02T02:14:52Z</dcterms:created>
  <dcterms:modified xsi:type="dcterms:W3CDTF">2026-03-17T14:47:35Z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