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817239695" r:id="rId2"/>
    <p:sldId id="1817239694" r:id="rId3"/>
    <p:sldId id="1817239714" r:id="rId4"/>
    <p:sldId id="1817239715" r:id="rId5"/>
    <p:sldId id="1817239716" r:id="rId6"/>
    <p:sldId id="1817239717" r:id="rId7"/>
    <p:sldId id="1817239697" r:id="rId8"/>
    <p:sldId id="1817239718" r:id="rId9"/>
    <p:sldId id="1817239698" r:id="rId10"/>
    <p:sldId id="1817239712" r:id="rId11"/>
    <p:sldId id="1817239719" r:id="rId12"/>
    <p:sldId id="1817239713" r:id="rId13"/>
    <p:sldId id="1817239720" r:id="rId14"/>
    <p:sldId id="18172397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1D64D0-7162-9AD2-C195-A40F0D89A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1C8B0A-775A-43DA-A854-06282D9528C9}"/>
              </a:ext>
            </a:extLst>
          </p:cNvPr>
          <p:cNvSpPr/>
          <p:nvPr/>
        </p:nvSpPr>
        <p:spPr>
          <a:xfrm>
            <a:off x="2860266" y="3429000"/>
            <a:ext cx="82525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5A3</a:t>
            </a:r>
          </a:p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ƯỜNG: TIỂU HỌC HƯNG ĐẠO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73202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B8B6DC6B-839D-04D5-D9AD-D221839C4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4" y="3340528"/>
            <a:ext cx="8209304" cy="21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358</Words>
  <Application>Microsoft Office PowerPoint</Application>
  <PresentationFormat>Widescreen</PresentationFormat>
  <Paragraphs>41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72</cp:revision>
  <dcterms:created xsi:type="dcterms:W3CDTF">2024-06-22T08:49:28Z</dcterms:created>
  <dcterms:modified xsi:type="dcterms:W3CDTF">2026-03-19T11:19:46Z</dcterms:modified>
</cp:coreProperties>
</file>