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9"/>
  </p:notesMasterIdLst>
  <p:sldIdLst>
    <p:sldId id="351" r:id="rId3"/>
    <p:sldId id="257" r:id="rId4"/>
    <p:sldId id="355" r:id="rId5"/>
    <p:sldId id="319" r:id="rId6"/>
    <p:sldId id="262" r:id="rId7"/>
    <p:sldId id="260" r:id="rId8"/>
    <p:sldId id="370" r:id="rId9"/>
    <p:sldId id="375" r:id="rId10"/>
    <p:sldId id="356" r:id="rId11"/>
    <p:sldId id="372" r:id="rId12"/>
    <p:sldId id="373" r:id="rId13"/>
    <p:sldId id="374" r:id="rId14"/>
    <p:sldId id="332" r:id="rId15"/>
    <p:sldId id="376" r:id="rId16"/>
    <p:sldId id="377" r:id="rId17"/>
    <p:sldId id="378" r:id="rId18"/>
    <p:sldId id="379" r:id="rId19"/>
    <p:sldId id="380" r:id="rId20"/>
    <p:sldId id="359" r:id="rId21"/>
    <p:sldId id="360" r:id="rId22"/>
    <p:sldId id="362" r:id="rId23"/>
    <p:sldId id="361" r:id="rId24"/>
    <p:sldId id="364" r:id="rId25"/>
    <p:sldId id="381" r:id="rId26"/>
    <p:sldId id="382" r:id="rId27"/>
    <p:sldId id="35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0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7" d="100"/>
          <a:sy n="57" d="100"/>
        </p:scale>
        <p:origin x="10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21699-34E7-44A6-96CB-723E0F62335B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EB6E3-6720-457A-9D19-1B7B5C014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7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890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056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124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226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4303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5248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8808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9559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41821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9434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310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0304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5096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298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gf813be80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4" name="Google Shape;2224;gf813be80d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751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101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e1d838b627_4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e1d838b627_4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57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" name="Google Shape;2356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7" name="Google Shape;2357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731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图片 7">
            <a:extLst>
              <a:ext uri="{FF2B5EF4-FFF2-40B4-BE49-F238E27FC236}">
                <a16:creationId xmlns:a16="http://schemas.microsoft.com/office/drawing/2014/main" id="{D61C713A-DAA7-4D40-9D8E-D8A8AC5A73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9" name="Google Shape;9;p2"/>
          <p:cNvGrpSpPr/>
          <p:nvPr/>
        </p:nvGrpSpPr>
        <p:grpSpPr>
          <a:xfrm flipH="1">
            <a:off x="-2" y="271295"/>
            <a:ext cx="12191924" cy="6406981"/>
            <a:chOff x="-2" y="203471"/>
            <a:chExt cx="9143943" cy="4805236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314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 rot="1424731" flipH="1">
            <a:off x="401771" y="373381"/>
            <a:ext cx="839341" cy="882604"/>
            <a:chOff x="782176" y="-1158311"/>
            <a:chExt cx="629467" cy="661912"/>
          </a:xfrm>
        </p:grpSpPr>
        <p:sp>
          <p:nvSpPr>
            <p:cNvPr id="1494" name="Google Shape;1494;p24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2" name="Google Shape;1502;p24"/>
          <p:cNvGrpSpPr/>
          <p:nvPr/>
        </p:nvGrpSpPr>
        <p:grpSpPr>
          <a:xfrm rot="-295668">
            <a:off x="11185189" y="5629044"/>
            <a:ext cx="680868" cy="984369"/>
            <a:chOff x="8499282" y="3580082"/>
            <a:chExt cx="510652" cy="738280"/>
          </a:xfrm>
        </p:grpSpPr>
        <p:sp>
          <p:nvSpPr>
            <p:cNvPr id="1503" name="Google Shape;1503;p24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4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4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4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4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4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4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1" name="Google Shape;1511;p24"/>
          <p:cNvGrpSpPr/>
          <p:nvPr/>
        </p:nvGrpSpPr>
        <p:grpSpPr>
          <a:xfrm>
            <a:off x="11314564" y="3058482"/>
            <a:ext cx="729808" cy="941461"/>
            <a:chOff x="8495548" y="1440711"/>
            <a:chExt cx="547356" cy="706096"/>
          </a:xfrm>
        </p:grpSpPr>
        <p:sp>
          <p:nvSpPr>
            <p:cNvPr id="1512" name="Google Shape;1512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3" name="Google Shape;1523;p24"/>
          <p:cNvGrpSpPr/>
          <p:nvPr/>
        </p:nvGrpSpPr>
        <p:grpSpPr>
          <a:xfrm rot="-6308795" flipH="1">
            <a:off x="130177" y="5693237"/>
            <a:ext cx="1179331" cy="878651"/>
            <a:chOff x="8054181" y="220421"/>
            <a:chExt cx="884462" cy="658961"/>
          </a:xfrm>
        </p:grpSpPr>
        <p:sp>
          <p:nvSpPr>
            <p:cNvPr id="1524" name="Google Shape;1524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26" name="Google Shape;1526;p24"/>
          <p:cNvSpPr/>
          <p:nvPr/>
        </p:nvSpPr>
        <p:spPr>
          <a:xfrm rot="1051434" flipH="1">
            <a:off x="11317396" y="17567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27" name="Google Shape;1527;p24"/>
          <p:cNvGrpSpPr/>
          <p:nvPr/>
        </p:nvGrpSpPr>
        <p:grpSpPr>
          <a:xfrm rot="-229119">
            <a:off x="10764207" y="280029"/>
            <a:ext cx="1179307" cy="878633"/>
            <a:chOff x="8054181" y="220421"/>
            <a:chExt cx="884462" cy="658961"/>
          </a:xfrm>
        </p:grpSpPr>
        <p:sp>
          <p:nvSpPr>
            <p:cNvPr id="1528" name="Google Shape;1528;p24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4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30" name="Google Shape;1530;p24"/>
          <p:cNvSpPr/>
          <p:nvPr/>
        </p:nvSpPr>
        <p:spPr>
          <a:xfrm rot="-1051434">
            <a:off x="11721645" y="459517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24"/>
          <p:cNvSpPr/>
          <p:nvPr/>
        </p:nvSpPr>
        <p:spPr>
          <a:xfrm rot="1051434" flipH="1">
            <a:off x="474696" y="249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2" name="Google Shape;1532;p24"/>
          <p:cNvGrpSpPr/>
          <p:nvPr/>
        </p:nvGrpSpPr>
        <p:grpSpPr>
          <a:xfrm>
            <a:off x="141697" y="4142298"/>
            <a:ext cx="729808" cy="941461"/>
            <a:chOff x="8495548" y="1440711"/>
            <a:chExt cx="547356" cy="706096"/>
          </a:xfrm>
        </p:grpSpPr>
        <p:sp>
          <p:nvSpPr>
            <p:cNvPr id="1533" name="Google Shape;1533;p24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4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4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4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4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4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4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4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4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4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4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44" name="Google Shape;1544;p24"/>
          <p:cNvSpPr/>
          <p:nvPr/>
        </p:nvSpPr>
        <p:spPr>
          <a:xfrm rot="-1051434">
            <a:off x="315329" y="16087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24"/>
          <p:cNvSpPr txBox="1">
            <a:spLocks noGrp="1"/>
          </p:cNvSpPr>
          <p:nvPr>
            <p:ph type="title"/>
          </p:nvPr>
        </p:nvSpPr>
        <p:spPr>
          <a:xfrm>
            <a:off x="940767" y="3438708"/>
            <a:ext cx="332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46" name="Google Shape;1546;p24"/>
          <p:cNvSpPr txBox="1">
            <a:spLocks noGrp="1"/>
          </p:cNvSpPr>
          <p:nvPr>
            <p:ph type="subTitle" idx="1"/>
          </p:nvPr>
        </p:nvSpPr>
        <p:spPr>
          <a:xfrm>
            <a:off x="940767" y="4001871"/>
            <a:ext cx="3320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7" name="Google Shape;1547;p24"/>
          <p:cNvSpPr txBox="1">
            <a:spLocks noGrp="1"/>
          </p:cNvSpPr>
          <p:nvPr>
            <p:ph type="title" idx="2"/>
          </p:nvPr>
        </p:nvSpPr>
        <p:spPr>
          <a:xfrm>
            <a:off x="4430900" y="3438708"/>
            <a:ext cx="332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48" name="Google Shape;1548;p24"/>
          <p:cNvSpPr txBox="1">
            <a:spLocks noGrp="1"/>
          </p:cNvSpPr>
          <p:nvPr>
            <p:ph type="subTitle" idx="3"/>
          </p:nvPr>
        </p:nvSpPr>
        <p:spPr>
          <a:xfrm>
            <a:off x="4430900" y="4001871"/>
            <a:ext cx="3320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9" name="Google Shape;1549;p24"/>
          <p:cNvSpPr txBox="1">
            <a:spLocks noGrp="1"/>
          </p:cNvSpPr>
          <p:nvPr>
            <p:ph type="title" idx="4"/>
          </p:nvPr>
        </p:nvSpPr>
        <p:spPr>
          <a:xfrm>
            <a:off x="7921032" y="3438708"/>
            <a:ext cx="332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550" name="Google Shape;1550;p24"/>
          <p:cNvSpPr txBox="1">
            <a:spLocks noGrp="1"/>
          </p:cNvSpPr>
          <p:nvPr>
            <p:ph type="subTitle" idx="5"/>
          </p:nvPr>
        </p:nvSpPr>
        <p:spPr>
          <a:xfrm>
            <a:off x="7921032" y="4001871"/>
            <a:ext cx="3320000" cy="10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1" name="Google Shape;1551;p24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pic>
        <p:nvPicPr>
          <p:cNvPr id="61" name="图片 7">
            <a:extLst>
              <a:ext uri="{FF2B5EF4-FFF2-40B4-BE49-F238E27FC236}">
                <a16:creationId xmlns:a16="http://schemas.microsoft.com/office/drawing/2014/main" id="{8380C881-1A79-4EC4-8DE4-A705E9D1F8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8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p33"/>
          <p:cNvSpPr/>
          <p:nvPr/>
        </p:nvSpPr>
        <p:spPr>
          <a:xfrm>
            <a:off x="34147" y="622832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3251021" flipH="1">
            <a:off x="-502500" y="-20845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 rot="2132812">
            <a:off x="214960" y="255491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4" name="图片 7">
            <a:extLst>
              <a:ext uri="{FF2B5EF4-FFF2-40B4-BE49-F238E27FC236}">
                <a16:creationId xmlns:a16="http://schemas.microsoft.com/office/drawing/2014/main" id="{0FF326F3-716C-4C01-A405-E9C4DA70A8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30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6" name="图片 7">
            <a:extLst>
              <a:ext uri="{FF2B5EF4-FFF2-40B4-BE49-F238E27FC236}">
                <a16:creationId xmlns:a16="http://schemas.microsoft.com/office/drawing/2014/main" id="{7732860E-CB04-4213-BDD1-7DAB3117C5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45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88" name="Google Shape;2188;p35"/>
          <p:cNvGrpSpPr/>
          <p:nvPr/>
        </p:nvGrpSpPr>
        <p:grpSpPr>
          <a:xfrm rot="7672559">
            <a:off x="11184589" y="5695667"/>
            <a:ext cx="680920" cy="984447"/>
            <a:chOff x="8499282" y="3580082"/>
            <a:chExt cx="510652" cy="738280"/>
          </a:xfrm>
        </p:grpSpPr>
        <p:sp>
          <p:nvSpPr>
            <p:cNvPr id="2189" name="Google Shape;2189;p35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35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35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35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35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35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35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35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8" name="Google Shape;2198;p35"/>
          <p:cNvSpPr/>
          <p:nvPr/>
        </p:nvSpPr>
        <p:spPr>
          <a:xfrm rot="1051434" flipH="1">
            <a:off x="10250445" y="6236387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8" name="Google Shape;2208;p35"/>
          <p:cNvGrpSpPr/>
          <p:nvPr/>
        </p:nvGrpSpPr>
        <p:grpSpPr>
          <a:xfrm rot="-1521948">
            <a:off x="528888" y="3706506"/>
            <a:ext cx="388075" cy="1333780"/>
            <a:chOff x="3815292" y="-2054574"/>
            <a:chExt cx="291053" cy="1000325"/>
          </a:xfrm>
        </p:grpSpPr>
        <p:sp>
          <p:nvSpPr>
            <p:cNvPr id="2209" name="Google Shape;2209;p35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35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35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13" name="Google Shape;2213;p35"/>
          <p:cNvGrpSpPr/>
          <p:nvPr/>
        </p:nvGrpSpPr>
        <p:grpSpPr>
          <a:xfrm rot="5528602">
            <a:off x="11016307" y="4075890"/>
            <a:ext cx="1179283" cy="878615"/>
            <a:chOff x="8054181" y="220421"/>
            <a:chExt cx="884462" cy="658961"/>
          </a:xfrm>
        </p:grpSpPr>
        <p:sp>
          <p:nvSpPr>
            <p:cNvPr id="2214" name="Google Shape;2214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55" name="图片 7">
            <a:extLst>
              <a:ext uri="{FF2B5EF4-FFF2-40B4-BE49-F238E27FC236}">
                <a16:creationId xmlns:a16="http://schemas.microsoft.com/office/drawing/2014/main" id="{A1CE2BAE-B415-4D86-B036-35134A065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19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C3E66538-0E93-458A-9DB0-C160660A72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98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4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0A4CCF-815C-4195-8D23-9CF3EA66166E}"/>
              </a:ext>
            </a:extLst>
          </p:cNvPr>
          <p:cNvSpPr/>
          <p:nvPr userDrawn="1"/>
        </p:nvSpPr>
        <p:spPr>
          <a:xfrm>
            <a:off x="143934" y="143934"/>
            <a:ext cx="11904133" cy="657013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32093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0A4CCF-815C-4195-8D23-9CF3EA66166E}"/>
              </a:ext>
            </a:extLst>
          </p:cNvPr>
          <p:cNvSpPr/>
          <p:nvPr userDrawn="1"/>
        </p:nvSpPr>
        <p:spPr>
          <a:xfrm>
            <a:off x="82971" y="71967"/>
            <a:ext cx="12026060" cy="6714067"/>
          </a:xfrm>
          <a:prstGeom prst="roundRect">
            <a:avLst>
              <a:gd name="adj" fmla="val 7904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9255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;p2">
            <a:extLst>
              <a:ext uri="{FF2B5EF4-FFF2-40B4-BE49-F238E27FC236}">
                <a16:creationId xmlns:a16="http://schemas.microsoft.com/office/drawing/2014/main" id="{40F623E8-6F67-4C36-8FAE-31F98918D109}"/>
              </a:ext>
            </a:extLst>
          </p:cNvPr>
          <p:cNvGrpSpPr/>
          <p:nvPr userDrawn="1"/>
        </p:nvGrpSpPr>
        <p:grpSpPr>
          <a:xfrm>
            <a:off x="-21100" y="0"/>
            <a:ext cx="12069312" cy="6858000"/>
            <a:chOff x="232275" y="221325"/>
            <a:chExt cx="8620125" cy="4563850"/>
          </a:xfrm>
        </p:grpSpPr>
        <p:sp>
          <p:nvSpPr>
            <p:cNvPr id="92" name="Google Shape;10;p2">
              <a:extLst>
                <a:ext uri="{FF2B5EF4-FFF2-40B4-BE49-F238E27FC236}">
                  <a16:creationId xmlns:a16="http://schemas.microsoft.com/office/drawing/2014/main" id="{DD75A97B-F5BF-4492-9E61-AA5B37747846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1;p2">
              <a:extLst>
                <a:ext uri="{FF2B5EF4-FFF2-40B4-BE49-F238E27FC236}">
                  <a16:creationId xmlns:a16="http://schemas.microsoft.com/office/drawing/2014/main" id="{A9E3C1AC-A373-4A95-BAF7-5CC541019AA8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;p2">
              <a:extLst>
                <a:ext uri="{FF2B5EF4-FFF2-40B4-BE49-F238E27FC236}">
                  <a16:creationId xmlns:a16="http://schemas.microsoft.com/office/drawing/2014/main" id="{383C7159-C38F-45E1-A3AD-6A824B1974FB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3;p2">
              <a:extLst>
                <a:ext uri="{FF2B5EF4-FFF2-40B4-BE49-F238E27FC236}">
                  <a16:creationId xmlns:a16="http://schemas.microsoft.com/office/drawing/2014/main" id="{2F199122-742A-4FBF-9539-FAAE5C749467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4;p2">
              <a:extLst>
                <a:ext uri="{FF2B5EF4-FFF2-40B4-BE49-F238E27FC236}">
                  <a16:creationId xmlns:a16="http://schemas.microsoft.com/office/drawing/2014/main" id="{44C95C16-006D-48B6-B5E4-0D792F1AC1F7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5;p2">
              <a:extLst>
                <a:ext uri="{FF2B5EF4-FFF2-40B4-BE49-F238E27FC236}">
                  <a16:creationId xmlns:a16="http://schemas.microsoft.com/office/drawing/2014/main" id="{9E06981D-24AF-4270-A2CA-2FBFAEE4387E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6;p2">
              <a:extLst>
                <a:ext uri="{FF2B5EF4-FFF2-40B4-BE49-F238E27FC236}">
                  <a16:creationId xmlns:a16="http://schemas.microsoft.com/office/drawing/2014/main" id="{CB863018-40A7-4B13-A526-BD0301438C8F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99" name="Google Shape;17;p2">
              <a:extLst>
                <a:ext uri="{FF2B5EF4-FFF2-40B4-BE49-F238E27FC236}">
                  <a16:creationId xmlns:a16="http://schemas.microsoft.com/office/drawing/2014/main" id="{A551D741-2704-4995-A460-2AFB98A55B29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115" name="Google Shape;18;p2">
                <a:extLst>
                  <a:ext uri="{FF2B5EF4-FFF2-40B4-BE49-F238E27FC236}">
                    <a16:creationId xmlns:a16="http://schemas.microsoft.com/office/drawing/2014/main" id="{C87BF434-965D-4DF4-939A-B29FF871403B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Google Shape;19;p2">
                <a:extLst>
                  <a:ext uri="{FF2B5EF4-FFF2-40B4-BE49-F238E27FC236}">
                    <a16:creationId xmlns:a16="http://schemas.microsoft.com/office/drawing/2014/main" id="{33469E98-1D0E-4DC6-9FB6-DFD5B486A9DE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Google Shape;20;p2">
                <a:extLst>
                  <a:ext uri="{FF2B5EF4-FFF2-40B4-BE49-F238E27FC236}">
                    <a16:creationId xmlns:a16="http://schemas.microsoft.com/office/drawing/2014/main" id="{06F3818D-E1A9-4A81-A5FD-EAC98E4C54B6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Google Shape;21;p2">
                <a:extLst>
                  <a:ext uri="{FF2B5EF4-FFF2-40B4-BE49-F238E27FC236}">
                    <a16:creationId xmlns:a16="http://schemas.microsoft.com/office/drawing/2014/main" id="{D9EB86F7-73D3-4935-8DFB-0A64C98BCD59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0" name="Google Shape;22;p2">
              <a:extLst>
                <a:ext uri="{FF2B5EF4-FFF2-40B4-BE49-F238E27FC236}">
                  <a16:creationId xmlns:a16="http://schemas.microsoft.com/office/drawing/2014/main" id="{0320BA34-F076-4412-A315-97DD172215E6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111" name="Google Shape;23;p2">
                <a:extLst>
                  <a:ext uri="{FF2B5EF4-FFF2-40B4-BE49-F238E27FC236}">
                    <a16:creationId xmlns:a16="http://schemas.microsoft.com/office/drawing/2014/main" id="{08CCAB7F-A9CA-41E7-B3A0-1CB0F1DEAF02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Google Shape;24;p2">
                <a:extLst>
                  <a:ext uri="{FF2B5EF4-FFF2-40B4-BE49-F238E27FC236}">
                    <a16:creationId xmlns:a16="http://schemas.microsoft.com/office/drawing/2014/main" id="{3D0F6520-F093-433F-908A-A4DD63BCC00A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Google Shape;25;p2">
                <a:extLst>
                  <a:ext uri="{FF2B5EF4-FFF2-40B4-BE49-F238E27FC236}">
                    <a16:creationId xmlns:a16="http://schemas.microsoft.com/office/drawing/2014/main" id="{2D87EF1E-8957-44F2-BF8E-3056B43D89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Google Shape;26;p2">
                <a:extLst>
                  <a:ext uri="{FF2B5EF4-FFF2-40B4-BE49-F238E27FC236}">
                    <a16:creationId xmlns:a16="http://schemas.microsoft.com/office/drawing/2014/main" id="{27CA8DE5-154D-4957-8CAC-8AE5DA70A8CD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1" name="Google Shape;27;p2">
              <a:extLst>
                <a:ext uri="{FF2B5EF4-FFF2-40B4-BE49-F238E27FC236}">
                  <a16:creationId xmlns:a16="http://schemas.microsoft.com/office/drawing/2014/main" id="{9BAC5B86-D243-4083-94B8-E4B0BB5B804D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107" name="Google Shape;28;p2">
                <a:extLst>
                  <a:ext uri="{FF2B5EF4-FFF2-40B4-BE49-F238E27FC236}">
                    <a16:creationId xmlns:a16="http://schemas.microsoft.com/office/drawing/2014/main" id="{547C9CE8-8768-45D8-B2B5-6E463C289C69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Google Shape;29;p2">
                <a:extLst>
                  <a:ext uri="{FF2B5EF4-FFF2-40B4-BE49-F238E27FC236}">
                    <a16:creationId xmlns:a16="http://schemas.microsoft.com/office/drawing/2014/main" id="{2800B4B5-0796-4FFF-908A-496D90820109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Google Shape;30;p2">
                <a:extLst>
                  <a:ext uri="{FF2B5EF4-FFF2-40B4-BE49-F238E27FC236}">
                    <a16:creationId xmlns:a16="http://schemas.microsoft.com/office/drawing/2014/main" id="{F9701DA3-6C11-453D-9D7F-3577B2BC4FC8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Google Shape;31;p2">
                <a:extLst>
                  <a:ext uri="{FF2B5EF4-FFF2-40B4-BE49-F238E27FC236}">
                    <a16:creationId xmlns:a16="http://schemas.microsoft.com/office/drawing/2014/main" id="{F98BEBDB-4169-4400-84B2-44FCDCFE9B53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102" name="Google Shape;32;p2">
              <a:extLst>
                <a:ext uri="{FF2B5EF4-FFF2-40B4-BE49-F238E27FC236}">
                  <a16:creationId xmlns:a16="http://schemas.microsoft.com/office/drawing/2014/main" id="{B6B02870-1DA8-498B-A71C-3D8AD4F04BB4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103" name="Google Shape;33;p2">
                <a:extLst>
                  <a:ext uri="{FF2B5EF4-FFF2-40B4-BE49-F238E27FC236}">
                    <a16:creationId xmlns:a16="http://schemas.microsoft.com/office/drawing/2014/main" id="{171F3B84-BAC7-4001-BA53-EA3BA9136C64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Google Shape;34;p2">
                <a:extLst>
                  <a:ext uri="{FF2B5EF4-FFF2-40B4-BE49-F238E27FC236}">
                    <a16:creationId xmlns:a16="http://schemas.microsoft.com/office/drawing/2014/main" id="{DC5847AB-5AE2-4BEB-B784-F3C8F1DC78D6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Google Shape;35;p2">
                <a:extLst>
                  <a:ext uri="{FF2B5EF4-FFF2-40B4-BE49-F238E27FC236}">
                    <a16:creationId xmlns:a16="http://schemas.microsoft.com/office/drawing/2014/main" id="{C81BC1A1-2998-4E43-9021-0A3F3DF227F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Google Shape;36;p2">
                <a:extLst>
                  <a:ext uri="{FF2B5EF4-FFF2-40B4-BE49-F238E27FC236}">
                    <a16:creationId xmlns:a16="http://schemas.microsoft.com/office/drawing/2014/main" id="{753BBC20-2D0D-40B7-ABC3-2F8A0670C0FA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119" name="图片 7">
            <a:extLst>
              <a:ext uri="{FF2B5EF4-FFF2-40B4-BE49-F238E27FC236}">
                <a16:creationId xmlns:a16="http://schemas.microsoft.com/office/drawing/2014/main" id="{843F5270-3648-4AD5-BC68-5B0F440AEF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67" name="Google Shape;167;p3"/>
          <p:cNvSpPr/>
          <p:nvPr/>
        </p:nvSpPr>
        <p:spPr>
          <a:xfrm rot="-1051434">
            <a:off x="1086645" y="175387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 rot="2966374" flipH="1">
            <a:off x="10426682" y="6180957"/>
            <a:ext cx="267015" cy="411228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 txBox="1">
            <a:spLocks noGrp="1"/>
          </p:cNvSpPr>
          <p:nvPr>
            <p:ph type="title"/>
          </p:nvPr>
        </p:nvSpPr>
        <p:spPr>
          <a:xfrm>
            <a:off x="6099133" y="2930833"/>
            <a:ext cx="5145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70" name="Google Shape;170;p3"/>
          <p:cNvSpPr txBox="1">
            <a:spLocks noGrp="1"/>
          </p:cNvSpPr>
          <p:nvPr>
            <p:ph type="title" idx="2" hasCustomPrompt="1"/>
          </p:nvPr>
        </p:nvSpPr>
        <p:spPr>
          <a:xfrm>
            <a:off x="6099133" y="1477167"/>
            <a:ext cx="180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1" name="Google Shape;171;p3"/>
          <p:cNvSpPr txBox="1">
            <a:spLocks noGrp="1"/>
          </p:cNvSpPr>
          <p:nvPr>
            <p:ph type="subTitle" idx="1"/>
          </p:nvPr>
        </p:nvSpPr>
        <p:spPr>
          <a:xfrm>
            <a:off x="6099133" y="4053233"/>
            <a:ext cx="4921200" cy="6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3"/>
          <p:cNvGrpSpPr/>
          <p:nvPr/>
        </p:nvGrpSpPr>
        <p:grpSpPr>
          <a:xfrm>
            <a:off x="-2" y="271295"/>
            <a:ext cx="12191924" cy="6406981"/>
            <a:chOff x="-2" y="203471"/>
            <a:chExt cx="9143943" cy="4805236"/>
          </a:xfrm>
        </p:grpSpPr>
        <p:sp>
          <p:nvSpPr>
            <p:cNvPr id="173" name="Google Shape;173;p3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62278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9;p2">
            <a:extLst>
              <a:ext uri="{FF2B5EF4-FFF2-40B4-BE49-F238E27FC236}">
                <a16:creationId xmlns:a16="http://schemas.microsoft.com/office/drawing/2014/main" id="{3A4B44DF-95CE-47FD-8045-BE04F19C7E7F}"/>
              </a:ext>
            </a:extLst>
          </p:cNvPr>
          <p:cNvGrpSpPr/>
          <p:nvPr userDrawn="1"/>
        </p:nvGrpSpPr>
        <p:grpSpPr>
          <a:xfrm>
            <a:off x="234104" y="356552"/>
            <a:ext cx="11558904" cy="6062833"/>
            <a:chOff x="232275" y="221325"/>
            <a:chExt cx="8620125" cy="4563850"/>
          </a:xfrm>
        </p:grpSpPr>
        <p:sp>
          <p:nvSpPr>
            <p:cNvPr id="31" name="Google Shape;10;p2">
              <a:extLst>
                <a:ext uri="{FF2B5EF4-FFF2-40B4-BE49-F238E27FC236}">
                  <a16:creationId xmlns:a16="http://schemas.microsoft.com/office/drawing/2014/main" id="{D005B526-6087-4F6B-9CF9-631BD69F0A7F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11;p2">
              <a:extLst>
                <a:ext uri="{FF2B5EF4-FFF2-40B4-BE49-F238E27FC236}">
                  <a16:creationId xmlns:a16="http://schemas.microsoft.com/office/drawing/2014/main" id="{3265CADE-E3B6-45DD-B29D-A6B16D45E3A2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12;p2">
              <a:extLst>
                <a:ext uri="{FF2B5EF4-FFF2-40B4-BE49-F238E27FC236}">
                  <a16:creationId xmlns:a16="http://schemas.microsoft.com/office/drawing/2014/main" id="{C34CE525-6389-4A5F-A544-7D536DF0D34D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13;p2">
              <a:extLst>
                <a:ext uri="{FF2B5EF4-FFF2-40B4-BE49-F238E27FC236}">
                  <a16:creationId xmlns:a16="http://schemas.microsoft.com/office/drawing/2014/main" id="{36A5199A-69E2-462C-90A8-C9781A121D0C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14;p2">
              <a:extLst>
                <a:ext uri="{FF2B5EF4-FFF2-40B4-BE49-F238E27FC236}">
                  <a16:creationId xmlns:a16="http://schemas.microsoft.com/office/drawing/2014/main" id="{D1C11E03-AB60-4510-8AEF-73E5621EBD3C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15;p2">
              <a:extLst>
                <a:ext uri="{FF2B5EF4-FFF2-40B4-BE49-F238E27FC236}">
                  <a16:creationId xmlns:a16="http://schemas.microsoft.com/office/drawing/2014/main" id="{60DFB2CA-86EC-4737-92B3-B2FE425D91A8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16;p2">
              <a:extLst>
                <a:ext uri="{FF2B5EF4-FFF2-40B4-BE49-F238E27FC236}">
                  <a16:creationId xmlns:a16="http://schemas.microsoft.com/office/drawing/2014/main" id="{691E309A-135E-45D6-B9FB-5C85427D277C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38" name="Google Shape;17;p2">
              <a:extLst>
                <a:ext uri="{FF2B5EF4-FFF2-40B4-BE49-F238E27FC236}">
                  <a16:creationId xmlns:a16="http://schemas.microsoft.com/office/drawing/2014/main" id="{86BC0CC4-F078-4B1A-A705-B503ED3724B8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54" name="Google Shape;18;p2">
                <a:extLst>
                  <a:ext uri="{FF2B5EF4-FFF2-40B4-BE49-F238E27FC236}">
                    <a16:creationId xmlns:a16="http://schemas.microsoft.com/office/drawing/2014/main" id="{DC2BF799-B618-44F5-AE8B-E602CD478594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Google Shape;19;p2">
                <a:extLst>
                  <a:ext uri="{FF2B5EF4-FFF2-40B4-BE49-F238E27FC236}">
                    <a16:creationId xmlns:a16="http://schemas.microsoft.com/office/drawing/2014/main" id="{32FFF19F-21AE-4BDB-BE32-3CA0A3A66413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0;p2">
                <a:extLst>
                  <a:ext uri="{FF2B5EF4-FFF2-40B4-BE49-F238E27FC236}">
                    <a16:creationId xmlns:a16="http://schemas.microsoft.com/office/drawing/2014/main" id="{C8EB5591-E250-40C5-9C8C-4199C9B45457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21;p2">
                <a:extLst>
                  <a:ext uri="{FF2B5EF4-FFF2-40B4-BE49-F238E27FC236}">
                    <a16:creationId xmlns:a16="http://schemas.microsoft.com/office/drawing/2014/main" id="{CB30C444-CEF3-412B-9C2A-CA6FBDA7885D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9" name="Google Shape;22;p2">
              <a:extLst>
                <a:ext uri="{FF2B5EF4-FFF2-40B4-BE49-F238E27FC236}">
                  <a16:creationId xmlns:a16="http://schemas.microsoft.com/office/drawing/2014/main" id="{4696237E-79BD-4E61-8A0D-C1FEE53BE4EA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0" name="Google Shape;23;p2">
                <a:extLst>
                  <a:ext uri="{FF2B5EF4-FFF2-40B4-BE49-F238E27FC236}">
                    <a16:creationId xmlns:a16="http://schemas.microsoft.com/office/drawing/2014/main" id="{03764E68-D688-44E7-82FB-DF0A47C8E7BD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1" name="Google Shape;24;p2">
                <a:extLst>
                  <a:ext uri="{FF2B5EF4-FFF2-40B4-BE49-F238E27FC236}">
                    <a16:creationId xmlns:a16="http://schemas.microsoft.com/office/drawing/2014/main" id="{26B8708A-27EC-4356-86A9-765B4C409E46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25;p2">
                <a:extLst>
                  <a:ext uri="{FF2B5EF4-FFF2-40B4-BE49-F238E27FC236}">
                    <a16:creationId xmlns:a16="http://schemas.microsoft.com/office/drawing/2014/main" id="{7C70B72E-6160-490C-B79A-A9A085DFCE4A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26;p2">
                <a:extLst>
                  <a:ext uri="{FF2B5EF4-FFF2-40B4-BE49-F238E27FC236}">
                    <a16:creationId xmlns:a16="http://schemas.microsoft.com/office/drawing/2014/main" id="{7E97D4FD-A95D-4804-832A-37F03AFD25E1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0" name="Google Shape;27;p2">
              <a:extLst>
                <a:ext uri="{FF2B5EF4-FFF2-40B4-BE49-F238E27FC236}">
                  <a16:creationId xmlns:a16="http://schemas.microsoft.com/office/drawing/2014/main" id="{80AC9C54-5A01-4CE9-8431-141241F118DF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46" name="Google Shape;28;p2">
                <a:extLst>
                  <a:ext uri="{FF2B5EF4-FFF2-40B4-BE49-F238E27FC236}">
                    <a16:creationId xmlns:a16="http://schemas.microsoft.com/office/drawing/2014/main" id="{13D462DA-B78D-4624-A622-BD7A983B363A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Google Shape;29;p2">
                <a:extLst>
                  <a:ext uri="{FF2B5EF4-FFF2-40B4-BE49-F238E27FC236}">
                    <a16:creationId xmlns:a16="http://schemas.microsoft.com/office/drawing/2014/main" id="{777DEB21-5233-49A8-9B2C-56C77F298C8D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Google Shape;30;p2">
                <a:extLst>
                  <a:ext uri="{FF2B5EF4-FFF2-40B4-BE49-F238E27FC236}">
                    <a16:creationId xmlns:a16="http://schemas.microsoft.com/office/drawing/2014/main" id="{E9395E28-869F-4F44-B3EC-951134027A7F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Google Shape;31;p2">
                <a:extLst>
                  <a:ext uri="{FF2B5EF4-FFF2-40B4-BE49-F238E27FC236}">
                    <a16:creationId xmlns:a16="http://schemas.microsoft.com/office/drawing/2014/main" id="{3F1FE7F9-0AC1-49FD-B8B2-1C3EC7C13B0B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1" name="Google Shape;32;p2">
              <a:extLst>
                <a:ext uri="{FF2B5EF4-FFF2-40B4-BE49-F238E27FC236}">
                  <a16:creationId xmlns:a16="http://schemas.microsoft.com/office/drawing/2014/main" id="{EA4D3DC1-87D5-440F-8950-A589F61AF62A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42" name="Google Shape;33;p2">
                <a:extLst>
                  <a:ext uri="{FF2B5EF4-FFF2-40B4-BE49-F238E27FC236}">
                    <a16:creationId xmlns:a16="http://schemas.microsoft.com/office/drawing/2014/main" id="{6F9F9647-03F0-4629-BC64-07FCEA2D0F5C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34;p2">
                <a:extLst>
                  <a:ext uri="{FF2B5EF4-FFF2-40B4-BE49-F238E27FC236}">
                    <a16:creationId xmlns:a16="http://schemas.microsoft.com/office/drawing/2014/main" id="{6FA54337-D144-46CA-872D-1B06977F23CE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35;p2">
                <a:extLst>
                  <a:ext uri="{FF2B5EF4-FFF2-40B4-BE49-F238E27FC236}">
                    <a16:creationId xmlns:a16="http://schemas.microsoft.com/office/drawing/2014/main" id="{AC827EA9-BF14-4880-939B-B152B5333022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36;p2">
                <a:extLst>
                  <a:ext uri="{FF2B5EF4-FFF2-40B4-BE49-F238E27FC236}">
                    <a16:creationId xmlns:a16="http://schemas.microsoft.com/office/drawing/2014/main" id="{9ABDDC13-20D4-4EE8-B3B5-B8F9DB1150B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58" name="图片 7">
            <a:extLst>
              <a:ext uri="{FF2B5EF4-FFF2-40B4-BE49-F238E27FC236}">
                <a16:creationId xmlns:a16="http://schemas.microsoft.com/office/drawing/2014/main" id="{DFF60C63-2854-41C5-8A68-25F2D0D0F0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40" name="Google Shape;240;p4"/>
          <p:cNvSpPr/>
          <p:nvPr/>
        </p:nvSpPr>
        <p:spPr>
          <a:xfrm>
            <a:off x="11618478" y="4599919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47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4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067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9;p2">
            <a:extLst>
              <a:ext uri="{FF2B5EF4-FFF2-40B4-BE49-F238E27FC236}">
                <a16:creationId xmlns:a16="http://schemas.microsoft.com/office/drawing/2014/main" id="{61967500-BAFD-470F-9E5E-308AA7E8A21A}"/>
              </a:ext>
            </a:extLst>
          </p:cNvPr>
          <p:cNvGrpSpPr/>
          <p:nvPr userDrawn="1"/>
        </p:nvGrpSpPr>
        <p:grpSpPr>
          <a:xfrm>
            <a:off x="234104" y="356552"/>
            <a:ext cx="11558904" cy="6062833"/>
            <a:chOff x="232275" y="221325"/>
            <a:chExt cx="8620125" cy="4563850"/>
          </a:xfrm>
        </p:grpSpPr>
        <p:sp>
          <p:nvSpPr>
            <p:cNvPr id="40" name="Google Shape;10;p2">
              <a:extLst>
                <a:ext uri="{FF2B5EF4-FFF2-40B4-BE49-F238E27FC236}">
                  <a16:creationId xmlns:a16="http://schemas.microsoft.com/office/drawing/2014/main" id="{7CA47006-D552-4F19-9F62-8947B4DBFBAC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11;p2">
              <a:extLst>
                <a:ext uri="{FF2B5EF4-FFF2-40B4-BE49-F238E27FC236}">
                  <a16:creationId xmlns:a16="http://schemas.microsoft.com/office/drawing/2014/main" id="{A0501EAE-4B09-4AAC-A13B-5B2CDED5027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12;p2">
              <a:extLst>
                <a:ext uri="{FF2B5EF4-FFF2-40B4-BE49-F238E27FC236}">
                  <a16:creationId xmlns:a16="http://schemas.microsoft.com/office/drawing/2014/main" id="{F8E5BA3D-B083-4A20-A75E-7992133E6F9C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13;p2">
              <a:extLst>
                <a:ext uri="{FF2B5EF4-FFF2-40B4-BE49-F238E27FC236}">
                  <a16:creationId xmlns:a16="http://schemas.microsoft.com/office/drawing/2014/main" id="{DB3F2818-120D-404F-AAEE-7C70020D003F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14;p2">
              <a:extLst>
                <a:ext uri="{FF2B5EF4-FFF2-40B4-BE49-F238E27FC236}">
                  <a16:creationId xmlns:a16="http://schemas.microsoft.com/office/drawing/2014/main" id="{29BB9F3E-8B28-4051-AC08-B32BA7962A21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15;p2">
              <a:extLst>
                <a:ext uri="{FF2B5EF4-FFF2-40B4-BE49-F238E27FC236}">
                  <a16:creationId xmlns:a16="http://schemas.microsoft.com/office/drawing/2014/main" id="{77F7D254-1658-4DAF-9C11-56AD1223AFD5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16;p2">
              <a:extLst>
                <a:ext uri="{FF2B5EF4-FFF2-40B4-BE49-F238E27FC236}">
                  <a16:creationId xmlns:a16="http://schemas.microsoft.com/office/drawing/2014/main" id="{5EF7C22B-3457-449C-8C5B-249A0AB1471D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47" name="Google Shape;17;p2">
              <a:extLst>
                <a:ext uri="{FF2B5EF4-FFF2-40B4-BE49-F238E27FC236}">
                  <a16:creationId xmlns:a16="http://schemas.microsoft.com/office/drawing/2014/main" id="{C3CD5E28-9725-4460-8D99-F82B2C1D325E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63" name="Google Shape;18;p2">
                <a:extLst>
                  <a:ext uri="{FF2B5EF4-FFF2-40B4-BE49-F238E27FC236}">
                    <a16:creationId xmlns:a16="http://schemas.microsoft.com/office/drawing/2014/main" id="{D4663C7E-66EE-4337-BA1B-9BE2F368C647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Google Shape;19;p2">
                <a:extLst>
                  <a:ext uri="{FF2B5EF4-FFF2-40B4-BE49-F238E27FC236}">
                    <a16:creationId xmlns:a16="http://schemas.microsoft.com/office/drawing/2014/main" id="{05D141EE-84C0-4D33-A233-4305DD410C81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5" name="Google Shape;20;p2">
                <a:extLst>
                  <a:ext uri="{FF2B5EF4-FFF2-40B4-BE49-F238E27FC236}">
                    <a16:creationId xmlns:a16="http://schemas.microsoft.com/office/drawing/2014/main" id="{405FC71E-DCAE-4FD6-9177-E9377438D8D9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6" name="Google Shape;21;p2">
                <a:extLst>
                  <a:ext uri="{FF2B5EF4-FFF2-40B4-BE49-F238E27FC236}">
                    <a16:creationId xmlns:a16="http://schemas.microsoft.com/office/drawing/2014/main" id="{F604F6E1-36B6-45FB-BA7B-332DBCB621FB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8" name="Google Shape;22;p2">
              <a:extLst>
                <a:ext uri="{FF2B5EF4-FFF2-40B4-BE49-F238E27FC236}">
                  <a16:creationId xmlns:a16="http://schemas.microsoft.com/office/drawing/2014/main" id="{9E0E8AB8-9AAA-41CA-BA91-AABC305861D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59" name="Google Shape;23;p2">
                <a:extLst>
                  <a:ext uri="{FF2B5EF4-FFF2-40B4-BE49-F238E27FC236}">
                    <a16:creationId xmlns:a16="http://schemas.microsoft.com/office/drawing/2014/main" id="{186B658A-33AE-4ECE-91C5-840A4B60B0C9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Google Shape;24;p2">
                <a:extLst>
                  <a:ext uri="{FF2B5EF4-FFF2-40B4-BE49-F238E27FC236}">
                    <a16:creationId xmlns:a16="http://schemas.microsoft.com/office/drawing/2014/main" id="{5850936D-C933-452B-9011-FB91777945B2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Google Shape;25;p2">
                <a:extLst>
                  <a:ext uri="{FF2B5EF4-FFF2-40B4-BE49-F238E27FC236}">
                    <a16:creationId xmlns:a16="http://schemas.microsoft.com/office/drawing/2014/main" id="{74CCC94D-2DD3-4CCE-84F4-6C9BF6F467DD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Google Shape;26;p2">
                <a:extLst>
                  <a:ext uri="{FF2B5EF4-FFF2-40B4-BE49-F238E27FC236}">
                    <a16:creationId xmlns:a16="http://schemas.microsoft.com/office/drawing/2014/main" id="{3BB16181-2FFB-44B5-A469-3EB4710F02E5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9" name="Google Shape;27;p2">
              <a:extLst>
                <a:ext uri="{FF2B5EF4-FFF2-40B4-BE49-F238E27FC236}">
                  <a16:creationId xmlns:a16="http://schemas.microsoft.com/office/drawing/2014/main" id="{398ADB83-9AD2-47D4-B53F-38316813DDFB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55" name="Google Shape;28;p2">
                <a:extLst>
                  <a:ext uri="{FF2B5EF4-FFF2-40B4-BE49-F238E27FC236}">
                    <a16:creationId xmlns:a16="http://schemas.microsoft.com/office/drawing/2014/main" id="{F1313F60-7D83-47A6-8F83-13719D1BF873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Google Shape;29;p2">
                <a:extLst>
                  <a:ext uri="{FF2B5EF4-FFF2-40B4-BE49-F238E27FC236}">
                    <a16:creationId xmlns:a16="http://schemas.microsoft.com/office/drawing/2014/main" id="{CE80231C-FEF6-4972-A152-226EFD6949E5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Google Shape;30;p2">
                <a:extLst>
                  <a:ext uri="{FF2B5EF4-FFF2-40B4-BE49-F238E27FC236}">
                    <a16:creationId xmlns:a16="http://schemas.microsoft.com/office/drawing/2014/main" id="{0A08EEFF-2C32-48D8-96DE-CBEB33911EA1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Google Shape;31;p2">
                <a:extLst>
                  <a:ext uri="{FF2B5EF4-FFF2-40B4-BE49-F238E27FC236}">
                    <a16:creationId xmlns:a16="http://schemas.microsoft.com/office/drawing/2014/main" id="{C3EB4FE3-E467-4822-8296-BFD1C41D469A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50" name="Google Shape;32;p2">
              <a:extLst>
                <a:ext uri="{FF2B5EF4-FFF2-40B4-BE49-F238E27FC236}">
                  <a16:creationId xmlns:a16="http://schemas.microsoft.com/office/drawing/2014/main" id="{605FD76C-C6D6-49F1-83DB-28468B9F9E33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51" name="Google Shape;33;p2">
                <a:extLst>
                  <a:ext uri="{FF2B5EF4-FFF2-40B4-BE49-F238E27FC236}">
                    <a16:creationId xmlns:a16="http://schemas.microsoft.com/office/drawing/2014/main" id="{0BCA77C5-7196-401F-8E7B-8E3132CBC2AD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Google Shape;34;p2">
                <a:extLst>
                  <a:ext uri="{FF2B5EF4-FFF2-40B4-BE49-F238E27FC236}">
                    <a16:creationId xmlns:a16="http://schemas.microsoft.com/office/drawing/2014/main" id="{66420E8C-F932-4F6A-B83C-FA355A70B23A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Google Shape;35;p2">
                <a:extLst>
                  <a:ext uri="{FF2B5EF4-FFF2-40B4-BE49-F238E27FC236}">
                    <a16:creationId xmlns:a16="http://schemas.microsoft.com/office/drawing/2014/main" id="{0A95CEC8-4048-405F-9401-9F345DE90174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Google Shape;36;p2">
                <a:extLst>
                  <a:ext uri="{FF2B5EF4-FFF2-40B4-BE49-F238E27FC236}">
                    <a16:creationId xmlns:a16="http://schemas.microsoft.com/office/drawing/2014/main" id="{692CA698-3E24-4D8F-8F58-458883FF6659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23" name="Google Shape;323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"/>
          <p:cNvSpPr/>
          <p:nvPr/>
        </p:nvSpPr>
        <p:spPr>
          <a:xfrm rot="6451434" flipH="1">
            <a:off x="464473" y="217008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6"/>
          <p:cNvSpPr/>
          <p:nvPr/>
        </p:nvSpPr>
        <p:spPr>
          <a:xfrm rot="4348566">
            <a:off x="8948896" y="63168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6"/>
          <p:cNvSpPr/>
          <p:nvPr/>
        </p:nvSpPr>
        <p:spPr>
          <a:xfrm rot="6451434" flipH="1">
            <a:off x="1356896" y="1985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4" name="图片 7">
            <a:extLst>
              <a:ext uri="{FF2B5EF4-FFF2-40B4-BE49-F238E27FC236}">
                <a16:creationId xmlns:a16="http://schemas.microsoft.com/office/drawing/2014/main" id="{56C9FBC9-7024-4C27-B55B-FC2FBC7C0A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30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10"/>
          <p:cNvSpPr txBox="1">
            <a:spLocks noGrp="1"/>
          </p:cNvSpPr>
          <p:nvPr>
            <p:ph type="title"/>
          </p:nvPr>
        </p:nvSpPr>
        <p:spPr>
          <a:xfrm>
            <a:off x="6795433" y="5166967"/>
            <a:ext cx="4445600" cy="965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561" name="Google Shape;561;p10"/>
          <p:cNvGrpSpPr/>
          <p:nvPr/>
        </p:nvGrpSpPr>
        <p:grpSpPr>
          <a:xfrm rot="-1685542" flipH="1">
            <a:off x="119345" y="4391508"/>
            <a:ext cx="1179297" cy="878625"/>
            <a:chOff x="8054181" y="220421"/>
            <a:chExt cx="884462" cy="658961"/>
          </a:xfrm>
        </p:grpSpPr>
        <p:sp>
          <p:nvSpPr>
            <p:cNvPr id="562" name="Google Shape;562;p10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4" name="Google Shape;564;p10"/>
          <p:cNvSpPr/>
          <p:nvPr/>
        </p:nvSpPr>
        <p:spPr>
          <a:xfrm rot="-1685475">
            <a:off x="505778" y="5889204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5" name="Google Shape;565;p10"/>
          <p:cNvGrpSpPr/>
          <p:nvPr/>
        </p:nvGrpSpPr>
        <p:grpSpPr>
          <a:xfrm rot="4896636">
            <a:off x="1320604" y="5734338"/>
            <a:ext cx="850872" cy="796460"/>
            <a:chOff x="1337242" y="-1974437"/>
            <a:chExt cx="638153" cy="597345"/>
          </a:xfrm>
        </p:grpSpPr>
        <p:sp>
          <p:nvSpPr>
            <p:cNvPr id="566" name="Google Shape;566;p10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" name="Google Shape;9;p2">
            <a:extLst>
              <a:ext uri="{FF2B5EF4-FFF2-40B4-BE49-F238E27FC236}">
                <a16:creationId xmlns:a16="http://schemas.microsoft.com/office/drawing/2014/main" id="{59F947D3-ECE8-4BC5-BF0A-228715D939F1}"/>
              </a:ext>
            </a:extLst>
          </p:cNvPr>
          <p:cNvGrpSpPr/>
          <p:nvPr userDrawn="1"/>
        </p:nvGrpSpPr>
        <p:grpSpPr>
          <a:xfrm>
            <a:off x="-709" y="1"/>
            <a:ext cx="12192709" cy="6857999"/>
            <a:chOff x="232275" y="221325"/>
            <a:chExt cx="8620125" cy="4563850"/>
          </a:xfrm>
        </p:grpSpPr>
        <p:sp>
          <p:nvSpPr>
            <p:cNvPr id="20" name="Google Shape;10;p2">
              <a:extLst>
                <a:ext uri="{FF2B5EF4-FFF2-40B4-BE49-F238E27FC236}">
                  <a16:creationId xmlns:a16="http://schemas.microsoft.com/office/drawing/2014/main" id="{34DB7DDA-CA7A-486E-85F2-97EE4AD14844}"/>
                </a:ext>
              </a:extLst>
            </p:cNvPr>
            <p:cNvSpPr/>
            <p:nvPr/>
          </p:nvSpPr>
          <p:spPr>
            <a:xfrm>
              <a:off x="291600" y="358375"/>
              <a:ext cx="8560800" cy="4426800"/>
            </a:xfrm>
            <a:prstGeom prst="roundRect">
              <a:avLst>
                <a:gd name="adj" fmla="val 4381"/>
              </a:avLst>
            </a:prstGeom>
            <a:solidFill>
              <a:schemeClr val="accent4">
                <a:lumMod val="90000"/>
              </a:schemeClr>
            </a:solidFill>
            <a:ln>
              <a:noFill/>
            </a:ln>
            <a:effectLst>
              <a:outerShdw dist="57150" dir="5460000" algn="bl" rotWithShape="0">
                <a:srgbClr val="4A8196">
                  <a:alpha val="3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1;p2">
              <a:extLst>
                <a:ext uri="{FF2B5EF4-FFF2-40B4-BE49-F238E27FC236}">
                  <a16:creationId xmlns:a16="http://schemas.microsoft.com/office/drawing/2014/main" id="{A91E8404-44E3-4331-89FD-E87CCB91D7F1}"/>
                </a:ext>
              </a:extLst>
            </p:cNvPr>
            <p:cNvSpPr/>
            <p:nvPr/>
          </p:nvSpPr>
          <p:spPr>
            <a:xfrm>
              <a:off x="3512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12;p2">
              <a:extLst>
                <a:ext uri="{FF2B5EF4-FFF2-40B4-BE49-F238E27FC236}">
                  <a16:creationId xmlns:a16="http://schemas.microsoft.com/office/drawing/2014/main" id="{C12C9B0B-9101-441E-A7D8-3231C77CA373}"/>
                </a:ext>
              </a:extLst>
            </p:cNvPr>
            <p:cNvSpPr/>
            <p:nvPr/>
          </p:nvSpPr>
          <p:spPr>
            <a:xfrm>
              <a:off x="7420850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93563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13;p2">
              <a:extLst>
                <a:ext uri="{FF2B5EF4-FFF2-40B4-BE49-F238E27FC236}">
                  <a16:creationId xmlns:a16="http://schemas.microsoft.com/office/drawing/2014/main" id="{49EDD666-4E61-4718-9449-E81EDF4D0E70}"/>
                </a:ext>
              </a:extLst>
            </p:cNvPr>
            <p:cNvSpPr/>
            <p:nvPr/>
          </p:nvSpPr>
          <p:spPr>
            <a:xfrm>
              <a:off x="1402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8DCEC9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14;p2">
              <a:extLst>
                <a:ext uri="{FF2B5EF4-FFF2-40B4-BE49-F238E27FC236}">
                  <a16:creationId xmlns:a16="http://schemas.microsoft.com/office/drawing/2014/main" id="{6D4AD738-32E1-44F8-B2A4-0D81B8EDA61B}"/>
                </a:ext>
              </a:extLst>
            </p:cNvPr>
            <p:cNvSpPr/>
            <p:nvPr/>
          </p:nvSpPr>
          <p:spPr>
            <a:xfrm>
              <a:off x="21057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D5B4C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15;p2">
              <a:extLst>
                <a:ext uri="{FF2B5EF4-FFF2-40B4-BE49-F238E27FC236}">
                  <a16:creationId xmlns:a16="http://schemas.microsoft.com/office/drawing/2014/main" id="{2F8B3142-5116-4B16-82F4-265A5B5EB192}"/>
                </a:ext>
              </a:extLst>
            </p:cNvPr>
            <p:cNvSpPr/>
            <p:nvPr/>
          </p:nvSpPr>
          <p:spPr>
            <a:xfrm>
              <a:off x="2809225" y="221325"/>
              <a:ext cx="307500" cy="3297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EE8148"/>
            </a:solidFill>
            <a:ln>
              <a:noFill/>
            </a:ln>
            <a:effectLst>
              <a:outerShdw dist="38100" dir="1860000" algn="bl" rotWithShape="0">
                <a:srgbClr val="000000">
                  <a:alpha val="1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16;p2">
              <a:extLst>
                <a:ext uri="{FF2B5EF4-FFF2-40B4-BE49-F238E27FC236}">
                  <a16:creationId xmlns:a16="http://schemas.microsoft.com/office/drawing/2014/main" id="{2202C6D6-D87A-4703-A627-8979EEAF2EEB}"/>
                </a:ext>
              </a:extLst>
            </p:cNvPr>
            <p:cNvSpPr/>
            <p:nvPr/>
          </p:nvSpPr>
          <p:spPr>
            <a:xfrm>
              <a:off x="500400" y="551125"/>
              <a:ext cx="8143200" cy="4041300"/>
            </a:xfrm>
            <a:prstGeom prst="roundRect">
              <a:avLst>
                <a:gd name="adj" fmla="val 2751"/>
              </a:avLst>
            </a:prstGeom>
            <a:solidFill>
              <a:srgbClr val="FFFFFF"/>
            </a:solidFill>
            <a:ln>
              <a:noFill/>
            </a:ln>
            <a:effectLst>
              <a:outerShdw dist="47625" dir="54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7" name="Google Shape;17;p2">
              <a:extLst>
                <a:ext uri="{FF2B5EF4-FFF2-40B4-BE49-F238E27FC236}">
                  <a16:creationId xmlns:a16="http://schemas.microsoft.com/office/drawing/2014/main" id="{B381AA33-FECB-4159-9C80-D0EA84B7F273}"/>
                </a:ext>
              </a:extLst>
            </p:cNvPr>
            <p:cNvGrpSpPr/>
            <p:nvPr/>
          </p:nvGrpSpPr>
          <p:grpSpPr>
            <a:xfrm>
              <a:off x="232275" y="951957"/>
              <a:ext cx="417113" cy="326311"/>
              <a:chOff x="232275" y="833775"/>
              <a:chExt cx="417113" cy="326311"/>
            </a:xfrm>
          </p:grpSpPr>
          <p:sp>
            <p:nvSpPr>
              <p:cNvPr id="43" name="Google Shape;18;p2">
                <a:extLst>
                  <a:ext uri="{FF2B5EF4-FFF2-40B4-BE49-F238E27FC236}">
                    <a16:creationId xmlns:a16="http://schemas.microsoft.com/office/drawing/2014/main" id="{01302FAA-043A-4097-A0E4-5A9164D8FD59}"/>
                  </a:ext>
                </a:extLst>
              </p:cNvPr>
              <p:cNvSpPr/>
              <p:nvPr/>
            </p:nvSpPr>
            <p:spPr>
              <a:xfrm>
                <a:off x="534188" y="833775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Google Shape;19;p2">
                <a:extLst>
                  <a:ext uri="{FF2B5EF4-FFF2-40B4-BE49-F238E27FC236}">
                    <a16:creationId xmlns:a16="http://schemas.microsoft.com/office/drawing/2014/main" id="{35BAE61E-D399-4091-B77D-864DF4EDC060}"/>
                  </a:ext>
                </a:extLst>
              </p:cNvPr>
              <p:cNvSpPr/>
              <p:nvPr/>
            </p:nvSpPr>
            <p:spPr>
              <a:xfrm>
                <a:off x="232275" y="860025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5" name="Google Shape;20;p2">
                <a:extLst>
                  <a:ext uri="{FF2B5EF4-FFF2-40B4-BE49-F238E27FC236}">
                    <a16:creationId xmlns:a16="http://schemas.microsoft.com/office/drawing/2014/main" id="{CA8115AE-0A42-40B5-9591-0C9025113D65}"/>
                  </a:ext>
                </a:extLst>
              </p:cNvPr>
              <p:cNvSpPr/>
              <p:nvPr/>
            </p:nvSpPr>
            <p:spPr>
              <a:xfrm>
                <a:off x="534188" y="1044886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Google Shape;21;p2">
                <a:extLst>
                  <a:ext uri="{FF2B5EF4-FFF2-40B4-BE49-F238E27FC236}">
                    <a16:creationId xmlns:a16="http://schemas.microsoft.com/office/drawing/2014/main" id="{9E561C77-206F-4863-A0B4-CB0AAA762AC7}"/>
                  </a:ext>
                </a:extLst>
              </p:cNvPr>
              <p:cNvSpPr/>
              <p:nvPr/>
            </p:nvSpPr>
            <p:spPr>
              <a:xfrm>
                <a:off x="232275" y="1071092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8" name="Google Shape;22;p2">
              <a:extLst>
                <a:ext uri="{FF2B5EF4-FFF2-40B4-BE49-F238E27FC236}">
                  <a16:creationId xmlns:a16="http://schemas.microsoft.com/office/drawing/2014/main" id="{1F7C84AE-0BCC-4FF7-B07B-8C72D07DA20F}"/>
                </a:ext>
              </a:extLst>
            </p:cNvPr>
            <p:cNvGrpSpPr/>
            <p:nvPr/>
          </p:nvGrpSpPr>
          <p:grpSpPr>
            <a:xfrm>
              <a:off x="232275" y="1923049"/>
              <a:ext cx="417113" cy="326311"/>
              <a:chOff x="232275" y="1875237"/>
              <a:chExt cx="417113" cy="326311"/>
            </a:xfrm>
          </p:grpSpPr>
          <p:sp>
            <p:nvSpPr>
              <p:cNvPr id="39" name="Google Shape;23;p2">
                <a:extLst>
                  <a:ext uri="{FF2B5EF4-FFF2-40B4-BE49-F238E27FC236}">
                    <a16:creationId xmlns:a16="http://schemas.microsoft.com/office/drawing/2014/main" id="{48279F5A-FCCD-4E1C-85FF-57EF1EBED5FE}"/>
                  </a:ext>
                </a:extLst>
              </p:cNvPr>
              <p:cNvSpPr/>
              <p:nvPr/>
            </p:nvSpPr>
            <p:spPr>
              <a:xfrm>
                <a:off x="534188" y="1875237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Google Shape;24;p2">
                <a:extLst>
                  <a:ext uri="{FF2B5EF4-FFF2-40B4-BE49-F238E27FC236}">
                    <a16:creationId xmlns:a16="http://schemas.microsoft.com/office/drawing/2014/main" id="{5675730F-AB00-425B-A90F-68E95ED66D91}"/>
                  </a:ext>
                </a:extLst>
              </p:cNvPr>
              <p:cNvSpPr/>
              <p:nvPr/>
            </p:nvSpPr>
            <p:spPr>
              <a:xfrm>
                <a:off x="232275" y="1901479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Google Shape;25;p2">
                <a:extLst>
                  <a:ext uri="{FF2B5EF4-FFF2-40B4-BE49-F238E27FC236}">
                    <a16:creationId xmlns:a16="http://schemas.microsoft.com/office/drawing/2014/main" id="{2894E8B5-3764-4EA7-803A-4B770D134832}"/>
                  </a:ext>
                </a:extLst>
              </p:cNvPr>
              <p:cNvSpPr/>
              <p:nvPr/>
            </p:nvSpPr>
            <p:spPr>
              <a:xfrm>
                <a:off x="534188" y="2086349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26;p2">
                <a:extLst>
                  <a:ext uri="{FF2B5EF4-FFF2-40B4-BE49-F238E27FC236}">
                    <a16:creationId xmlns:a16="http://schemas.microsoft.com/office/drawing/2014/main" id="{C6313B7E-E3B6-41DC-8C45-9731A45054EC}"/>
                  </a:ext>
                </a:extLst>
              </p:cNvPr>
              <p:cNvSpPr/>
              <p:nvPr/>
            </p:nvSpPr>
            <p:spPr>
              <a:xfrm>
                <a:off x="232275" y="2112546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29" name="Google Shape;27;p2">
              <a:extLst>
                <a:ext uri="{FF2B5EF4-FFF2-40B4-BE49-F238E27FC236}">
                  <a16:creationId xmlns:a16="http://schemas.microsoft.com/office/drawing/2014/main" id="{C1347317-A9BF-4733-870F-6D263216A104}"/>
                </a:ext>
              </a:extLst>
            </p:cNvPr>
            <p:cNvGrpSpPr/>
            <p:nvPr/>
          </p:nvGrpSpPr>
          <p:grpSpPr>
            <a:xfrm>
              <a:off x="232275" y="2894140"/>
              <a:ext cx="417113" cy="326311"/>
              <a:chOff x="232275" y="2916700"/>
              <a:chExt cx="417113" cy="326311"/>
            </a:xfrm>
          </p:grpSpPr>
          <p:sp>
            <p:nvSpPr>
              <p:cNvPr id="35" name="Google Shape;28;p2">
                <a:extLst>
                  <a:ext uri="{FF2B5EF4-FFF2-40B4-BE49-F238E27FC236}">
                    <a16:creationId xmlns:a16="http://schemas.microsoft.com/office/drawing/2014/main" id="{66AAF030-16E1-458B-8D16-1E986925F248}"/>
                  </a:ext>
                </a:extLst>
              </p:cNvPr>
              <p:cNvSpPr/>
              <p:nvPr/>
            </p:nvSpPr>
            <p:spPr>
              <a:xfrm>
                <a:off x="534188" y="291670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" name="Google Shape;29;p2">
                <a:extLst>
                  <a:ext uri="{FF2B5EF4-FFF2-40B4-BE49-F238E27FC236}">
                    <a16:creationId xmlns:a16="http://schemas.microsoft.com/office/drawing/2014/main" id="{EF4688C2-E73C-4E71-A7E0-6137B0B53C00}"/>
                  </a:ext>
                </a:extLst>
              </p:cNvPr>
              <p:cNvSpPr/>
              <p:nvPr/>
            </p:nvSpPr>
            <p:spPr>
              <a:xfrm>
                <a:off x="232275" y="294293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" name="Google Shape;30;p2">
                <a:extLst>
                  <a:ext uri="{FF2B5EF4-FFF2-40B4-BE49-F238E27FC236}">
                    <a16:creationId xmlns:a16="http://schemas.microsoft.com/office/drawing/2014/main" id="{9FFD139A-C4FA-4CC0-B43A-5BC4E75189D4}"/>
                  </a:ext>
                </a:extLst>
              </p:cNvPr>
              <p:cNvSpPr/>
              <p:nvPr/>
            </p:nvSpPr>
            <p:spPr>
              <a:xfrm>
                <a:off x="534188" y="312781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" name="Google Shape;31;p2">
                <a:extLst>
                  <a:ext uri="{FF2B5EF4-FFF2-40B4-BE49-F238E27FC236}">
                    <a16:creationId xmlns:a16="http://schemas.microsoft.com/office/drawing/2014/main" id="{3F5C7AF8-D6BC-4D41-A125-AAB4BD938D0C}"/>
                  </a:ext>
                </a:extLst>
              </p:cNvPr>
              <p:cNvSpPr/>
              <p:nvPr/>
            </p:nvSpPr>
            <p:spPr>
              <a:xfrm>
                <a:off x="232275" y="315400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30" name="Google Shape;32;p2">
              <a:extLst>
                <a:ext uri="{FF2B5EF4-FFF2-40B4-BE49-F238E27FC236}">
                  <a16:creationId xmlns:a16="http://schemas.microsoft.com/office/drawing/2014/main" id="{C928483D-5E2F-45B3-A5AF-4A34C45DA46D}"/>
                </a:ext>
              </a:extLst>
            </p:cNvPr>
            <p:cNvGrpSpPr/>
            <p:nvPr/>
          </p:nvGrpSpPr>
          <p:grpSpPr>
            <a:xfrm>
              <a:off x="232275" y="3865232"/>
              <a:ext cx="417113" cy="326311"/>
              <a:chOff x="232275" y="3747050"/>
              <a:chExt cx="417113" cy="326311"/>
            </a:xfrm>
          </p:grpSpPr>
          <p:sp>
            <p:nvSpPr>
              <p:cNvPr id="31" name="Google Shape;33;p2">
                <a:extLst>
                  <a:ext uri="{FF2B5EF4-FFF2-40B4-BE49-F238E27FC236}">
                    <a16:creationId xmlns:a16="http://schemas.microsoft.com/office/drawing/2014/main" id="{2A89C17F-D731-4090-AADF-F27B005EC3D2}"/>
                  </a:ext>
                </a:extLst>
              </p:cNvPr>
              <p:cNvSpPr/>
              <p:nvPr/>
            </p:nvSpPr>
            <p:spPr>
              <a:xfrm>
                <a:off x="534188" y="3747050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Google Shape;34;p2">
                <a:extLst>
                  <a:ext uri="{FF2B5EF4-FFF2-40B4-BE49-F238E27FC236}">
                    <a16:creationId xmlns:a16="http://schemas.microsoft.com/office/drawing/2014/main" id="{8FDF0A85-4D37-4A27-997C-5E5F52D74DA1}"/>
                  </a:ext>
                </a:extLst>
              </p:cNvPr>
              <p:cNvSpPr/>
              <p:nvPr/>
            </p:nvSpPr>
            <p:spPr>
              <a:xfrm>
                <a:off x="232275" y="3773284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Google Shape;35;p2">
                <a:extLst>
                  <a:ext uri="{FF2B5EF4-FFF2-40B4-BE49-F238E27FC236}">
                    <a16:creationId xmlns:a16="http://schemas.microsoft.com/office/drawing/2014/main" id="{CCE8C057-E737-47B7-93C0-28B32BD352A9}"/>
                  </a:ext>
                </a:extLst>
              </p:cNvPr>
              <p:cNvSpPr/>
              <p:nvPr/>
            </p:nvSpPr>
            <p:spPr>
              <a:xfrm>
                <a:off x="534188" y="3958161"/>
                <a:ext cx="115200" cy="115200"/>
              </a:xfrm>
              <a:prstGeom prst="ellipse">
                <a:avLst/>
              </a:prstGeom>
              <a:solidFill>
                <a:srgbClr val="4A81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Google Shape;36;p2">
                <a:extLst>
                  <a:ext uri="{FF2B5EF4-FFF2-40B4-BE49-F238E27FC236}">
                    <a16:creationId xmlns:a16="http://schemas.microsoft.com/office/drawing/2014/main" id="{BFBC48F0-F836-45DE-8E92-32FF0DDA0EFE}"/>
                  </a:ext>
                </a:extLst>
              </p:cNvPr>
              <p:cNvSpPr/>
              <p:nvPr/>
            </p:nvSpPr>
            <p:spPr>
              <a:xfrm>
                <a:off x="232275" y="3984350"/>
                <a:ext cx="380100" cy="62700"/>
              </a:xfrm>
              <a:prstGeom prst="roundRect">
                <a:avLst>
                  <a:gd name="adj" fmla="val 50000"/>
                </a:avLst>
              </a:prstGeom>
              <a:solidFill>
                <a:srgbClr val="E2BFA3"/>
              </a:solidFill>
              <a:ln>
                <a:noFill/>
              </a:ln>
              <a:effectLst>
                <a:outerShdw dist="28575" dir="2880000" algn="bl" rotWithShape="0">
                  <a:srgbClr val="4A8196">
                    <a:alpha val="44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7" name="图片 7">
            <a:extLst>
              <a:ext uri="{FF2B5EF4-FFF2-40B4-BE49-F238E27FC236}">
                <a16:creationId xmlns:a16="http://schemas.microsoft.com/office/drawing/2014/main" id="{FBB11A5E-2A56-49C6-B2CC-F6B947B285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9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9" name="Google Shape;519;p9"/>
          <p:cNvGrpSpPr/>
          <p:nvPr/>
        </p:nvGrpSpPr>
        <p:grpSpPr>
          <a:xfrm>
            <a:off x="11065251" y="1301821"/>
            <a:ext cx="1028955" cy="1488473"/>
            <a:chOff x="497350" y="-655197"/>
            <a:chExt cx="771716" cy="1116355"/>
          </a:xfrm>
        </p:grpSpPr>
        <p:sp>
          <p:nvSpPr>
            <p:cNvPr id="520" name="Google Shape;520;p9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9"/>
          <p:cNvGrpSpPr/>
          <p:nvPr/>
        </p:nvGrpSpPr>
        <p:grpSpPr>
          <a:xfrm rot="-6931791">
            <a:off x="10246115" y="186026"/>
            <a:ext cx="850908" cy="796495"/>
            <a:chOff x="1337242" y="-1974437"/>
            <a:chExt cx="638153" cy="597345"/>
          </a:xfrm>
        </p:grpSpPr>
        <p:sp>
          <p:nvSpPr>
            <p:cNvPr id="529" name="Google Shape;529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0" name="Google Shape;540;p9"/>
          <p:cNvGrpSpPr/>
          <p:nvPr/>
        </p:nvGrpSpPr>
        <p:grpSpPr>
          <a:xfrm flipH="1">
            <a:off x="309508" y="144962"/>
            <a:ext cx="1179283" cy="878615"/>
            <a:chOff x="8054181" y="220421"/>
            <a:chExt cx="884462" cy="658961"/>
          </a:xfrm>
        </p:grpSpPr>
        <p:sp>
          <p:nvSpPr>
            <p:cNvPr id="541" name="Google Shape;541;p9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3" name="Google Shape;543;p9"/>
          <p:cNvSpPr/>
          <p:nvPr/>
        </p:nvSpPr>
        <p:spPr>
          <a:xfrm>
            <a:off x="11597437" y="350481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9"/>
          <p:cNvSpPr/>
          <p:nvPr/>
        </p:nvSpPr>
        <p:spPr>
          <a:xfrm>
            <a:off x="309514" y="1307043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9"/>
          <p:cNvGrpSpPr/>
          <p:nvPr/>
        </p:nvGrpSpPr>
        <p:grpSpPr>
          <a:xfrm rot="6581981">
            <a:off x="207200" y="2229561"/>
            <a:ext cx="850896" cy="796483"/>
            <a:chOff x="1337242" y="-1974437"/>
            <a:chExt cx="638153" cy="597345"/>
          </a:xfrm>
        </p:grpSpPr>
        <p:sp>
          <p:nvSpPr>
            <p:cNvPr id="546" name="Google Shape;546;p9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7" name="Google Shape;557;p9"/>
          <p:cNvSpPr txBox="1">
            <a:spLocks noGrp="1"/>
          </p:cNvSpPr>
          <p:nvPr>
            <p:ph type="title"/>
          </p:nvPr>
        </p:nvSpPr>
        <p:spPr>
          <a:xfrm>
            <a:off x="3173325" y="1758979"/>
            <a:ext cx="5869600" cy="9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8" name="Google Shape;558;p9"/>
          <p:cNvSpPr txBox="1">
            <a:spLocks noGrp="1"/>
          </p:cNvSpPr>
          <p:nvPr>
            <p:ph type="subTitle" idx="1"/>
          </p:nvPr>
        </p:nvSpPr>
        <p:spPr>
          <a:xfrm>
            <a:off x="2949533" y="2685836"/>
            <a:ext cx="6317200" cy="2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2" name="图片 7">
            <a:extLst>
              <a:ext uri="{FF2B5EF4-FFF2-40B4-BE49-F238E27FC236}">
                <a16:creationId xmlns:a16="http://schemas.microsoft.com/office/drawing/2014/main" id="{B032099F-C9F8-4FE8-9531-1B2A186FEB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02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1"/>
          <p:cNvGrpSpPr/>
          <p:nvPr/>
        </p:nvGrpSpPr>
        <p:grpSpPr>
          <a:xfrm rot="437052">
            <a:off x="11294248" y="2897831"/>
            <a:ext cx="839349" cy="882612"/>
            <a:chOff x="782176" y="-1158311"/>
            <a:chExt cx="629467" cy="661912"/>
          </a:xfrm>
        </p:grpSpPr>
        <p:sp>
          <p:nvSpPr>
            <p:cNvPr id="579" name="Google Shape;57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11"/>
          <p:cNvGrpSpPr/>
          <p:nvPr/>
        </p:nvGrpSpPr>
        <p:grpSpPr>
          <a:xfrm>
            <a:off x="11349015" y="990782"/>
            <a:ext cx="729808" cy="941461"/>
            <a:chOff x="8495548" y="1440711"/>
            <a:chExt cx="547356" cy="706096"/>
          </a:xfrm>
        </p:grpSpPr>
        <p:sp>
          <p:nvSpPr>
            <p:cNvPr id="588" name="Google Shape;588;p11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1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1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1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1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1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11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1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1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1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1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11"/>
          <p:cNvGrpSpPr/>
          <p:nvPr/>
        </p:nvGrpSpPr>
        <p:grpSpPr>
          <a:xfrm rot="5528602">
            <a:off x="272457" y="5016823"/>
            <a:ext cx="1179283" cy="878615"/>
            <a:chOff x="8054181" y="220421"/>
            <a:chExt cx="884462" cy="658961"/>
          </a:xfrm>
        </p:grpSpPr>
        <p:sp>
          <p:nvSpPr>
            <p:cNvPr id="600" name="Google Shape;600;p1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2" name="Google Shape;602;p11"/>
          <p:cNvSpPr/>
          <p:nvPr/>
        </p:nvSpPr>
        <p:spPr>
          <a:xfrm rot="-1051434">
            <a:off x="228145" y="25696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3" name="Google Shape;603;p11"/>
          <p:cNvGrpSpPr/>
          <p:nvPr/>
        </p:nvGrpSpPr>
        <p:grpSpPr>
          <a:xfrm rot="1379774">
            <a:off x="11184382" y="5695308"/>
            <a:ext cx="680921" cy="984448"/>
            <a:chOff x="8499282" y="3580082"/>
            <a:chExt cx="510652" cy="738280"/>
          </a:xfrm>
        </p:grpSpPr>
        <p:sp>
          <p:nvSpPr>
            <p:cNvPr id="604" name="Google Shape;604;p11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1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1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1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1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1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1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1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" name="Google Shape;612;p11"/>
          <p:cNvGrpSpPr/>
          <p:nvPr/>
        </p:nvGrpSpPr>
        <p:grpSpPr>
          <a:xfrm>
            <a:off x="-2" y="-2"/>
            <a:ext cx="12191924" cy="6678279"/>
            <a:chOff x="-2" y="-2"/>
            <a:chExt cx="9143943" cy="5008709"/>
          </a:xfrm>
        </p:grpSpPr>
        <p:sp>
          <p:nvSpPr>
            <p:cNvPr id="613" name="Google Shape;613;p1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1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6" name="Google Shape;686;p11"/>
          <p:cNvSpPr/>
          <p:nvPr/>
        </p:nvSpPr>
        <p:spPr>
          <a:xfrm rot="-1051434">
            <a:off x="1378879" y="609247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11"/>
          <p:cNvSpPr/>
          <p:nvPr/>
        </p:nvSpPr>
        <p:spPr>
          <a:xfrm rot="1051434" flipH="1">
            <a:off x="9824379" y="5926954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8" name="Google Shape;688;p11"/>
          <p:cNvGrpSpPr/>
          <p:nvPr/>
        </p:nvGrpSpPr>
        <p:grpSpPr>
          <a:xfrm rot="-437052" flipH="1">
            <a:off x="225015" y="670898"/>
            <a:ext cx="839349" cy="882612"/>
            <a:chOff x="782176" y="-1158311"/>
            <a:chExt cx="629467" cy="661912"/>
          </a:xfrm>
        </p:grpSpPr>
        <p:sp>
          <p:nvSpPr>
            <p:cNvPr id="689" name="Google Shape;689;p11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11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11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1"/>
          <p:cNvSpPr txBox="1">
            <a:spLocks noGrp="1"/>
          </p:cNvSpPr>
          <p:nvPr>
            <p:ph type="title" hasCustomPrompt="1"/>
          </p:nvPr>
        </p:nvSpPr>
        <p:spPr>
          <a:xfrm>
            <a:off x="950833" y="1932233"/>
            <a:ext cx="10290400" cy="14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 b="1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98" name="Google Shape;698;p11"/>
          <p:cNvSpPr txBox="1">
            <a:spLocks noGrp="1"/>
          </p:cNvSpPr>
          <p:nvPr>
            <p:ph type="subTitle" idx="1"/>
          </p:nvPr>
        </p:nvSpPr>
        <p:spPr>
          <a:xfrm>
            <a:off x="1871533" y="3520867"/>
            <a:ext cx="84488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pic>
        <p:nvPicPr>
          <p:cNvPr id="123" name="图片 7">
            <a:extLst>
              <a:ext uri="{FF2B5EF4-FFF2-40B4-BE49-F238E27FC236}">
                <a16:creationId xmlns:a16="http://schemas.microsoft.com/office/drawing/2014/main" id="{3330B0CD-F72E-4DC3-9D17-0649061A41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6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13"/>
          <p:cNvGrpSpPr/>
          <p:nvPr/>
        </p:nvGrpSpPr>
        <p:grpSpPr>
          <a:xfrm rot="8949721">
            <a:off x="11174970" y="427319"/>
            <a:ext cx="729791" cy="941440"/>
            <a:chOff x="8495548" y="1440711"/>
            <a:chExt cx="547356" cy="706096"/>
          </a:xfrm>
        </p:grpSpPr>
        <p:sp>
          <p:nvSpPr>
            <p:cNvPr id="702" name="Google Shape;702;p1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1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13"/>
          <p:cNvGrpSpPr/>
          <p:nvPr/>
        </p:nvGrpSpPr>
        <p:grpSpPr>
          <a:xfrm rot="-295551">
            <a:off x="11031590" y="1834134"/>
            <a:ext cx="1016548" cy="1469684"/>
            <a:chOff x="8499282" y="3580082"/>
            <a:chExt cx="510652" cy="738280"/>
          </a:xfrm>
        </p:grpSpPr>
        <p:sp>
          <p:nvSpPr>
            <p:cNvPr id="714" name="Google Shape;714;p13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2" name="Google Shape;722;p13"/>
          <p:cNvGrpSpPr/>
          <p:nvPr/>
        </p:nvGrpSpPr>
        <p:grpSpPr>
          <a:xfrm rot="-2071351" flipH="1">
            <a:off x="-10371" y="2778515"/>
            <a:ext cx="1185636" cy="1246747"/>
            <a:chOff x="782176" y="-1158311"/>
            <a:chExt cx="629467" cy="661912"/>
          </a:xfrm>
        </p:grpSpPr>
        <p:sp>
          <p:nvSpPr>
            <p:cNvPr id="723" name="Google Shape;723;p13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1" name="Google Shape;731;p13"/>
          <p:cNvGrpSpPr/>
          <p:nvPr/>
        </p:nvGrpSpPr>
        <p:grpSpPr>
          <a:xfrm>
            <a:off x="10955751" y="5446832"/>
            <a:ext cx="918384" cy="1173600"/>
            <a:chOff x="586338" y="-2278763"/>
            <a:chExt cx="688788" cy="880200"/>
          </a:xfrm>
        </p:grpSpPr>
        <p:sp>
          <p:nvSpPr>
            <p:cNvPr id="732" name="Google Shape;732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4" name="Google Shape;734;p13"/>
          <p:cNvSpPr/>
          <p:nvPr/>
        </p:nvSpPr>
        <p:spPr>
          <a:xfrm>
            <a:off x="10063581" y="210760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5" name="Google Shape;735;p13"/>
          <p:cNvGrpSpPr/>
          <p:nvPr/>
        </p:nvGrpSpPr>
        <p:grpSpPr>
          <a:xfrm rot="-1521948">
            <a:off x="680088" y="5465673"/>
            <a:ext cx="388075" cy="1333780"/>
            <a:chOff x="3815292" y="-2054574"/>
            <a:chExt cx="291053" cy="1000325"/>
          </a:xfrm>
        </p:grpSpPr>
        <p:sp>
          <p:nvSpPr>
            <p:cNvPr id="736" name="Google Shape;736;p1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9" name="Google Shape;739;p13"/>
          <p:cNvGrpSpPr/>
          <p:nvPr/>
        </p:nvGrpSpPr>
        <p:grpSpPr>
          <a:xfrm rot="-10092010">
            <a:off x="395443" y="388346"/>
            <a:ext cx="918413" cy="1173639"/>
            <a:chOff x="586338" y="-2278763"/>
            <a:chExt cx="688788" cy="880200"/>
          </a:xfrm>
        </p:grpSpPr>
        <p:sp>
          <p:nvSpPr>
            <p:cNvPr id="740" name="Google Shape;740;p13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2" name="Google Shape;742;p13"/>
          <p:cNvSpPr/>
          <p:nvPr/>
        </p:nvSpPr>
        <p:spPr>
          <a:xfrm rot="-1142516">
            <a:off x="285147" y="4884359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3" name="Google Shape;743;p13"/>
          <p:cNvGrpSpPr/>
          <p:nvPr/>
        </p:nvGrpSpPr>
        <p:grpSpPr>
          <a:xfrm>
            <a:off x="11266688" y="3883833"/>
            <a:ext cx="629453" cy="1363444"/>
            <a:chOff x="8450016" y="2912874"/>
            <a:chExt cx="472090" cy="1022583"/>
          </a:xfrm>
        </p:grpSpPr>
        <p:sp>
          <p:nvSpPr>
            <p:cNvPr id="744" name="Google Shape;744;p13"/>
            <p:cNvSpPr/>
            <p:nvPr/>
          </p:nvSpPr>
          <p:spPr>
            <a:xfrm rot="1416540">
              <a:off x="8577655" y="3237893"/>
              <a:ext cx="216812" cy="682721"/>
            </a:xfrm>
            <a:custGeom>
              <a:avLst/>
              <a:gdLst/>
              <a:ahLst/>
              <a:cxnLst/>
              <a:rect l="l" t="t" r="r" b="b"/>
              <a:pathLst>
                <a:path w="1323" h="4166" fill="none" extrusionOk="0">
                  <a:moveTo>
                    <a:pt x="1" y="0"/>
                  </a:moveTo>
                  <a:cubicBezTo>
                    <a:pt x="942" y="1159"/>
                    <a:pt x="1323" y="2717"/>
                    <a:pt x="1033" y="4166"/>
                  </a:cubicBezTo>
                </a:path>
              </a:pathLst>
            </a:custGeom>
            <a:solidFill>
              <a:schemeClr val="lt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 rot="1416540">
              <a:off x="8635597" y="2923821"/>
              <a:ext cx="68502" cy="66207"/>
            </a:xfrm>
            <a:custGeom>
              <a:avLst/>
              <a:gdLst/>
              <a:ahLst/>
              <a:cxnLst/>
              <a:rect l="l" t="t" r="r" b="b"/>
              <a:pathLst>
                <a:path w="418" h="404" extrusionOk="0">
                  <a:moveTo>
                    <a:pt x="222" y="0"/>
                  </a:moveTo>
                  <a:cubicBezTo>
                    <a:pt x="175" y="0"/>
                    <a:pt x="132" y="16"/>
                    <a:pt x="109" y="38"/>
                  </a:cubicBezTo>
                  <a:cubicBezTo>
                    <a:pt x="37" y="111"/>
                    <a:pt x="1" y="201"/>
                    <a:pt x="37" y="292"/>
                  </a:cubicBezTo>
                  <a:cubicBezTo>
                    <a:pt x="67" y="374"/>
                    <a:pt x="116" y="404"/>
                    <a:pt x="169" y="404"/>
                  </a:cubicBezTo>
                  <a:cubicBezTo>
                    <a:pt x="244" y="404"/>
                    <a:pt x="328" y="345"/>
                    <a:pt x="381" y="292"/>
                  </a:cubicBezTo>
                  <a:cubicBezTo>
                    <a:pt x="399" y="274"/>
                    <a:pt x="417" y="274"/>
                    <a:pt x="417" y="255"/>
                  </a:cubicBezTo>
                  <a:cubicBezTo>
                    <a:pt x="417" y="201"/>
                    <a:pt x="417" y="183"/>
                    <a:pt x="399" y="165"/>
                  </a:cubicBezTo>
                  <a:cubicBezTo>
                    <a:pt x="399" y="111"/>
                    <a:pt x="381" y="92"/>
                    <a:pt x="345" y="74"/>
                  </a:cubicBezTo>
                  <a:cubicBezTo>
                    <a:pt x="345" y="38"/>
                    <a:pt x="327" y="38"/>
                    <a:pt x="309" y="20"/>
                  </a:cubicBezTo>
                  <a:cubicBezTo>
                    <a:pt x="281" y="6"/>
                    <a:pt x="251" y="0"/>
                    <a:pt x="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13"/>
            <p:cNvSpPr/>
            <p:nvPr/>
          </p:nvSpPr>
          <p:spPr>
            <a:xfrm rot="1416540">
              <a:off x="8586587" y="2980053"/>
              <a:ext cx="216812" cy="254013"/>
            </a:xfrm>
            <a:custGeom>
              <a:avLst/>
              <a:gdLst/>
              <a:ahLst/>
              <a:cxnLst/>
              <a:rect l="l" t="t" r="r" b="b"/>
              <a:pathLst>
                <a:path w="1323" h="1550" extrusionOk="0">
                  <a:moveTo>
                    <a:pt x="417" y="0"/>
                  </a:moveTo>
                  <a:cubicBezTo>
                    <a:pt x="274" y="0"/>
                    <a:pt x="139" y="53"/>
                    <a:pt x="72" y="195"/>
                  </a:cubicBezTo>
                  <a:cubicBezTo>
                    <a:pt x="0" y="467"/>
                    <a:pt x="72" y="902"/>
                    <a:pt x="181" y="1137"/>
                  </a:cubicBezTo>
                  <a:cubicBezTo>
                    <a:pt x="272" y="1336"/>
                    <a:pt x="453" y="1481"/>
                    <a:pt x="688" y="1535"/>
                  </a:cubicBezTo>
                  <a:cubicBezTo>
                    <a:pt x="726" y="1545"/>
                    <a:pt x="765" y="1549"/>
                    <a:pt x="803" y="1549"/>
                  </a:cubicBezTo>
                  <a:cubicBezTo>
                    <a:pt x="988" y="1549"/>
                    <a:pt x="1175" y="1447"/>
                    <a:pt x="1250" y="1282"/>
                  </a:cubicBezTo>
                  <a:cubicBezTo>
                    <a:pt x="1322" y="1173"/>
                    <a:pt x="1322" y="1046"/>
                    <a:pt x="1304" y="902"/>
                  </a:cubicBezTo>
                  <a:cubicBezTo>
                    <a:pt x="1250" y="576"/>
                    <a:pt x="1050" y="286"/>
                    <a:pt x="779" y="105"/>
                  </a:cubicBezTo>
                  <a:cubicBezTo>
                    <a:pt x="684" y="44"/>
                    <a:pt x="548" y="0"/>
                    <a:pt x="4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" name="Google Shape;747;p13"/>
          <p:cNvSpPr txBox="1">
            <a:spLocks noGrp="1"/>
          </p:cNvSpPr>
          <p:nvPr>
            <p:ph type="title"/>
          </p:nvPr>
        </p:nvSpPr>
        <p:spPr>
          <a:xfrm>
            <a:off x="3714400" y="2179633"/>
            <a:ext cx="2825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48" name="Google Shape;748;p13"/>
          <p:cNvSpPr txBox="1">
            <a:spLocks noGrp="1"/>
          </p:cNvSpPr>
          <p:nvPr>
            <p:ph type="subTitle" idx="1"/>
          </p:nvPr>
        </p:nvSpPr>
        <p:spPr>
          <a:xfrm>
            <a:off x="6861051" y="2208235"/>
            <a:ext cx="339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3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3"/>
          <p:cNvSpPr txBox="1">
            <a:spLocks noGrp="1"/>
          </p:cNvSpPr>
          <p:nvPr>
            <p:ph type="title" idx="3" hasCustomPrompt="1"/>
          </p:nvPr>
        </p:nvSpPr>
        <p:spPr>
          <a:xfrm>
            <a:off x="1937721" y="2233033"/>
            <a:ext cx="1455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51" name="Google Shape;751;p13"/>
          <p:cNvSpPr txBox="1">
            <a:spLocks noGrp="1"/>
          </p:cNvSpPr>
          <p:nvPr>
            <p:ph type="title" idx="4"/>
          </p:nvPr>
        </p:nvSpPr>
        <p:spPr>
          <a:xfrm>
            <a:off x="3714400" y="3293100"/>
            <a:ext cx="2825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52" name="Google Shape;752;p13"/>
          <p:cNvSpPr txBox="1">
            <a:spLocks noGrp="1"/>
          </p:cNvSpPr>
          <p:nvPr>
            <p:ph type="subTitle" idx="5"/>
          </p:nvPr>
        </p:nvSpPr>
        <p:spPr>
          <a:xfrm>
            <a:off x="6861051" y="3321701"/>
            <a:ext cx="339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3"/>
          <p:cNvSpPr txBox="1">
            <a:spLocks noGrp="1"/>
          </p:cNvSpPr>
          <p:nvPr>
            <p:ph type="title" idx="6" hasCustomPrompt="1"/>
          </p:nvPr>
        </p:nvSpPr>
        <p:spPr>
          <a:xfrm>
            <a:off x="1937721" y="3346500"/>
            <a:ext cx="1455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754" name="Google Shape;754;p13"/>
          <p:cNvSpPr txBox="1">
            <a:spLocks noGrp="1"/>
          </p:cNvSpPr>
          <p:nvPr>
            <p:ph type="title" idx="7"/>
          </p:nvPr>
        </p:nvSpPr>
        <p:spPr>
          <a:xfrm>
            <a:off x="3714400" y="4406567"/>
            <a:ext cx="28252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55" name="Google Shape;755;p13"/>
          <p:cNvSpPr txBox="1">
            <a:spLocks noGrp="1"/>
          </p:cNvSpPr>
          <p:nvPr>
            <p:ph type="subTitle" idx="8"/>
          </p:nvPr>
        </p:nvSpPr>
        <p:spPr>
          <a:xfrm>
            <a:off x="6861051" y="4435167"/>
            <a:ext cx="339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3"/>
          <p:cNvSpPr txBox="1">
            <a:spLocks noGrp="1"/>
          </p:cNvSpPr>
          <p:nvPr>
            <p:ph type="title" idx="9" hasCustomPrompt="1"/>
          </p:nvPr>
        </p:nvSpPr>
        <p:spPr>
          <a:xfrm>
            <a:off x="1937721" y="4459967"/>
            <a:ext cx="1455200" cy="59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pic>
        <p:nvPicPr>
          <p:cNvPr id="58" name="图片 7">
            <a:extLst>
              <a:ext uri="{FF2B5EF4-FFF2-40B4-BE49-F238E27FC236}">
                <a16:creationId xmlns:a16="http://schemas.microsoft.com/office/drawing/2014/main" id="{F5B4572F-3DDD-446B-A70A-C83B909B9E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2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2" name="Google Shape;1262;p21"/>
          <p:cNvGrpSpPr/>
          <p:nvPr/>
        </p:nvGrpSpPr>
        <p:grpSpPr>
          <a:xfrm flipH="1">
            <a:off x="-2" y="-2"/>
            <a:ext cx="12191924" cy="6678279"/>
            <a:chOff x="-2" y="-2"/>
            <a:chExt cx="9143943" cy="5008709"/>
          </a:xfrm>
        </p:grpSpPr>
        <p:sp>
          <p:nvSpPr>
            <p:cNvPr id="1263" name="Google Shape;1263;p21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1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1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1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1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1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1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1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1"/>
            <p:cNvSpPr/>
            <p:nvPr/>
          </p:nvSpPr>
          <p:spPr>
            <a:xfrm>
              <a:off x="992381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1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1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1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1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1"/>
            <p:cNvSpPr/>
            <p:nvPr/>
          </p:nvSpPr>
          <p:spPr>
            <a:xfrm>
              <a:off x="7371289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1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1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1"/>
            <p:cNvSpPr/>
            <p:nvPr/>
          </p:nvSpPr>
          <p:spPr>
            <a:xfrm>
              <a:off x="3921297" y="-2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6" name="Google Shape;1336;p21"/>
          <p:cNvGrpSpPr/>
          <p:nvPr/>
        </p:nvGrpSpPr>
        <p:grpSpPr>
          <a:xfrm rot="10800000">
            <a:off x="114300" y="4058624"/>
            <a:ext cx="1028955" cy="1488473"/>
            <a:chOff x="497350" y="-655197"/>
            <a:chExt cx="771716" cy="1116355"/>
          </a:xfrm>
        </p:grpSpPr>
        <p:sp>
          <p:nvSpPr>
            <p:cNvPr id="1337" name="Google Shape;1337;p21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1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1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1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1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1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1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1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5" name="Google Shape;1345;p21"/>
          <p:cNvGrpSpPr/>
          <p:nvPr/>
        </p:nvGrpSpPr>
        <p:grpSpPr>
          <a:xfrm rot="3868209">
            <a:off x="1111483" y="5866397"/>
            <a:ext cx="850908" cy="796495"/>
            <a:chOff x="1337242" y="-1974437"/>
            <a:chExt cx="638153" cy="597345"/>
          </a:xfrm>
        </p:grpSpPr>
        <p:sp>
          <p:nvSpPr>
            <p:cNvPr id="1346" name="Google Shape;1346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7" name="Google Shape;1357;p21"/>
          <p:cNvGrpSpPr/>
          <p:nvPr/>
        </p:nvGrpSpPr>
        <p:grpSpPr>
          <a:xfrm rot="10800000" flipH="1">
            <a:off x="10719715" y="5825339"/>
            <a:ext cx="1179283" cy="878615"/>
            <a:chOff x="8054181" y="220421"/>
            <a:chExt cx="884462" cy="658961"/>
          </a:xfrm>
        </p:grpSpPr>
        <p:sp>
          <p:nvSpPr>
            <p:cNvPr id="1358" name="Google Shape;1358;p21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1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0" name="Google Shape;1360;p21"/>
          <p:cNvSpPr/>
          <p:nvPr/>
        </p:nvSpPr>
        <p:spPr>
          <a:xfrm rot="10800000">
            <a:off x="254683" y="6129597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1" name="Google Shape;1361;p21"/>
          <p:cNvSpPr/>
          <p:nvPr/>
        </p:nvSpPr>
        <p:spPr>
          <a:xfrm rot="10800000">
            <a:off x="11492570" y="5275513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2" name="Google Shape;1362;p21"/>
          <p:cNvGrpSpPr/>
          <p:nvPr/>
        </p:nvGrpSpPr>
        <p:grpSpPr>
          <a:xfrm rot="-4218019">
            <a:off x="11150409" y="3822872"/>
            <a:ext cx="850896" cy="796483"/>
            <a:chOff x="1337242" y="-1974437"/>
            <a:chExt cx="638153" cy="597345"/>
          </a:xfrm>
        </p:grpSpPr>
        <p:sp>
          <p:nvSpPr>
            <p:cNvPr id="1363" name="Google Shape;1363;p21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1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1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1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1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1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1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1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1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1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1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4" name="Google Shape;1374;p21"/>
          <p:cNvSpPr txBox="1">
            <a:spLocks noGrp="1"/>
          </p:cNvSpPr>
          <p:nvPr>
            <p:ph type="title"/>
          </p:nvPr>
        </p:nvSpPr>
        <p:spPr>
          <a:xfrm>
            <a:off x="3161200" y="1790701"/>
            <a:ext cx="5869600" cy="1686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75" name="Google Shape;1375;p21"/>
          <p:cNvSpPr txBox="1">
            <a:spLocks noGrp="1"/>
          </p:cNvSpPr>
          <p:nvPr>
            <p:ph type="subTitle" idx="1"/>
          </p:nvPr>
        </p:nvSpPr>
        <p:spPr>
          <a:xfrm>
            <a:off x="2732000" y="3603667"/>
            <a:ext cx="6728000" cy="9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6" name="图片 7">
            <a:extLst>
              <a:ext uri="{FF2B5EF4-FFF2-40B4-BE49-F238E27FC236}">
                <a16:creationId xmlns:a16="http://schemas.microsoft.com/office/drawing/2014/main" id="{EB5B8C6D-676B-421E-8B08-FEFF7C611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0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09E8F54-7965-426D-9B43-5BBC61A6C81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3" y="-7656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835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941C54A5-C256-40C7-9BEB-64FED257C1B6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B13444-0C5F-43AF-BB80-22986DD2BE6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7BD96C3-2F57-4AA2-8996-8C2EBCE649BB}"/>
              </a:ext>
            </a:extLst>
          </p:cNvPr>
          <p:cNvSpPr>
            <a:spLocks noChangeAspect="1"/>
          </p:cNvSpPr>
          <p:nvPr userDrawn="1">
            <p:custDataLst>
              <p:tags r:id="rId5"/>
            </p:custDataLst>
          </p:nvPr>
        </p:nvSpPr>
        <p:spPr>
          <a:xfrm>
            <a:off x="-3437467" y="-2651443"/>
            <a:ext cx="1286933" cy="1270000"/>
          </a:xfrm>
          <a:prstGeom prst="ellipse">
            <a:avLst/>
          </a:pr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67" b="-667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1A83182-1AED-45F0-B523-5EA75FA18B45}"/>
              </a:ext>
            </a:extLst>
          </p:cNvPr>
          <p:cNvSpPr>
            <a:spLocks noChangeAspect="1"/>
          </p:cNvSpPr>
          <p:nvPr userDrawn="1">
            <p:custDataLst>
              <p:tags r:id="rId6"/>
            </p:custDataLst>
          </p:nvPr>
        </p:nvSpPr>
        <p:spPr>
          <a:xfrm>
            <a:off x="13343467" y="8382000"/>
            <a:ext cx="1286933" cy="1270000"/>
          </a:xfrm>
          <a:prstGeom prst="ellipse">
            <a:avLst/>
          </a:prstGeom>
          <a:blipFill dpi="0" rotWithShape="0"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67" b="-667"/>
            </a:stretch>
          </a:blip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53F5B8-4F9B-2917-12A1-87EAF99FB53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03" y="-76560"/>
            <a:ext cx="1687269" cy="168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7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0.svg"/><Relationship Id="rId12" Type="http://schemas.openxmlformats.org/officeDocument/2006/relationships/image" Target="../media/image13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image" Target="../media/image8.sv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5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6.sv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45.svg"/><Relationship Id="rId10" Type="http://schemas.openxmlformats.org/officeDocument/2006/relationships/image" Target="../media/image6.png"/><Relationship Id="rId4" Type="http://schemas.openxmlformats.org/officeDocument/2006/relationships/image" Target="../media/image44.png"/><Relationship Id="rId9" Type="http://schemas.openxmlformats.org/officeDocument/2006/relationships/image" Target="../media/image4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">
            <a:extLst>
              <a:ext uri="{FF2B5EF4-FFF2-40B4-BE49-F238E27FC236}">
                <a16:creationId xmlns:a16="http://schemas.microsoft.com/office/drawing/2014/main" id="{541817E2-4FEA-4F5B-929D-2EE4217EB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9"/>
          <a:stretch/>
        </p:blipFill>
        <p:spPr>
          <a:xfrm>
            <a:off x="35400" y="5364637"/>
            <a:ext cx="12156600" cy="184314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98EB84-FBCB-4527-B3E6-CFBFC5DA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833" y="2615381"/>
            <a:ext cx="2345268" cy="424261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143C1AA-E078-4B50-B6B4-05FB5D6B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81420" y="2573243"/>
            <a:ext cx="2183308" cy="43885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988271-BFD0-4F87-98CA-798A7E1F21CF}"/>
              </a:ext>
            </a:extLst>
          </p:cNvPr>
          <p:cNvSpPr/>
          <p:nvPr/>
        </p:nvSpPr>
        <p:spPr>
          <a:xfrm>
            <a:off x="2311471" y="1645885"/>
            <a:ext cx="825257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GV: BÙI THỊ HÀ MAI</a:t>
            </a:r>
          </a:p>
          <a:p>
            <a:pPr algn="ctr"/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LỚP: 5A4</a:t>
            </a:r>
          </a:p>
          <a:p>
            <a:pPr algn="ctr"/>
            <a:r>
              <a:rPr lang="vi-VN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TR</a:t>
            </a:r>
            <a:r>
              <a:rPr 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ƯỜNG: TIỂU HỌC HƯNG ĐẠO</a:t>
            </a:r>
            <a:endParaRPr lang="en-US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76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281880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Á có khí hậu như thế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823210" y="2319020"/>
            <a:ext cx="8835390" cy="29502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Á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đạo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281880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các sông, hồ thuộc châu Á?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823210" y="2319020"/>
            <a:ext cx="8835390" cy="30988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Á có hệ thống sông lớn: Hoàng Hà, Trường Giang, Ân - Hằng, Mê Công,..; có các hồ lớn: Ca-xpi, Bai-can, A-ran,..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32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281880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châu Á ra làm sao?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823210" y="2319020"/>
            <a:ext cx="8835390" cy="24815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châu Á rất đa dạng.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40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7">
            <a:extLst>
              <a:ext uri="{FF2B5EF4-FFF2-40B4-BE49-F238E27FC236}">
                <a16:creationId xmlns:a16="http://schemas.microsoft.com/office/drawing/2014/main" id="{5FCE689E-A97B-4A28-AA85-6FD17315DC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AD9EC-DD96-487D-0EA3-F325433F1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67" y="1154430"/>
            <a:ext cx="5648325" cy="4000500"/>
          </a:xfrm>
          <a:prstGeom prst="rect">
            <a:avLst/>
          </a:prstGeom>
        </p:spPr>
      </p:pic>
      <p:pic>
        <p:nvPicPr>
          <p:cNvPr id="1026" name="Picture 2" descr="Đỉnh núi Everest ở đâu? Chiêm ngưỡng vẻ đẹp toàn cảnh từ nóc nhà của thế  giới - Pan American Travel">
            <a:extLst>
              <a:ext uri="{FF2B5EF4-FFF2-40B4-BE49-F238E27FC236}">
                <a16:creationId xmlns:a16="http://schemas.microsoft.com/office/drawing/2014/main" id="{474EB8AD-55DA-CCB4-4D9B-32D715E36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0925">
            <a:off x="6444754" y="434341"/>
            <a:ext cx="5138282" cy="28917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Đỉnh núi Everest nằm ở đâu?">
            <a:extLst>
              <a:ext uri="{FF2B5EF4-FFF2-40B4-BE49-F238E27FC236}">
                <a16:creationId xmlns:a16="http://schemas.microsoft.com/office/drawing/2014/main" id="{E7C066A9-67C6-5AB8-3B5C-076DCFE3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0554">
            <a:off x="6819900" y="3440430"/>
            <a:ext cx="4206240" cy="3154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2464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281880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nêu đặc điểm địa hình của châu Á?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DB64563-E6BD-0F15-8586-280A73FAD692}"/>
                  </a:ext>
                </a:extLst>
              </p:cNvPr>
              <p:cNvSpPr/>
              <p:nvPr/>
            </p:nvSpPr>
            <p:spPr>
              <a:xfrm>
                <a:off x="2823210" y="2319020"/>
                <a:ext cx="8835390" cy="370459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Châu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Âu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lãnh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thổ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kéo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tây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sang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đông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</a:p>
              <a:p>
                <a:pPr marL="571500" lvl="0" indent="-571500" algn="just">
                  <a:buFont typeface="Arial" panose="020B0604020202020204" pitchFamily="34" charset="0"/>
                  <a:buChar char="•"/>
                </a:pP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lãnh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thổ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hệ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thống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tập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trung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ở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phía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nam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DB64563-E6BD-0F15-8586-280A73FAD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210" y="2319020"/>
                <a:ext cx="8835390" cy="3704590"/>
              </a:xfrm>
              <a:prstGeom prst="roundRect">
                <a:avLst/>
              </a:prstGeom>
              <a:blipFill>
                <a:blip r:embed="rId5"/>
                <a:stretch>
                  <a:fillRect b="-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166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281880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Âu có khí hậu như thế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823210" y="2319020"/>
            <a:ext cx="8835390" cy="1841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đới</a:t>
            </a: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38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419040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tên và xác định ví trí các sông, hồ thuộc châu Âu?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811780" y="2593340"/>
            <a:ext cx="8835390" cy="1841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Đa-nuýp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Von-ga,…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782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050" name="Picture 2" descr="Đến Budapest để ngắm sông Danube - Nhịp sống kinh tế Việt Nam &amp; Thế giới">
            <a:extLst>
              <a:ext uri="{FF2B5EF4-FFF2-40B4-BE49-F238E27FC236}">
                <a16:creationId xmlns:a16="http://schemas.microsoft.com/office/drawing/2014/main" id="{1327E412-A3F7-EDC3-7F6A-E2EAD5922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1921">
            <a:off x="784860" y="480060"/>
            <a:ext cx="5886450" cy="3531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Sông Danube : điều thú vị có thể bạn chưa biết về Sông Danube">
            <a:extLst>
              <a:ext uri="{FF2B5EF4-FFF2-40B4-BE49-F238E27FC236}">
                <a16:creationId xmlns:a16="http://schemas.microsoft.com/office/drawing/2014/main" id="{1E0E51C9-783F-B3CF-3FF2-42A00D70E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6665">
            <a:off x="5057775" y="2198370"/>
            <a:ext cx="619125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48BA17-BBD3-9561-34F1-043944CA3B55}"/>
              </a:ext>
            </a:extLst>
          </p:cNvPr>
          <p:cNvSpPr txBox="1"/>
          <p:nvPr/>
        </p:nvSpPr>
        <p:spPr>
          <a:xfrm>
            <a:off x="1394460" y="4503420"/>
            <a:ext cx="338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</a:rPr>
              <a:t>Sông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Đa-nuýp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5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281880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Châu Âu có khí hậu như thế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B64563-E6BD-0F15-8586-280A73FAD692}"/>
              </a:ext>
            </a:extLst>
          </p:cNvPr>
          <p:cNvSpPr/>
          <p:nvPr/>
        </p:nvSpPr>
        <p:spPr>
          <a:xfrm>
            <a:off x="2823210" y="2319020"/>
            <a:ext cx="8835390" cy="18415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Châu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chủ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đới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">
            <a:extLst>
              <a:ext uri="{FF2B5EF4-FFF2-40B4-BE49-F238E27FC236}">
                <a16:creationId xmlns:a16="http://schemas.microsoft.com/office/drawing/2014/main" id="{541817E2-4FEA-4F5B-929D-2EE4217EB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9"/>
          <a:stretch/>
        </p:blipFill>
        <p:spPr>
          <a:xfrm>
            <a:off x="35400" y="5364637"/>
            <a:ext cx="12156600" cy="184314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98EB84-FBCB-4527-B3E6-CFBFC5DA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833" y="2615381"/>
            <a:ext cx="2345268" cy="424261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143C1AA-E078-4B50-B6B4-05FB5D6B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81420" y="2573243"/>
            <a:ext cx="2183308" cy="4388559"/>
          </a:xfrm>
          <a:prstGeom prst="rect">
            <a:avLst/>
          </a:prstGeom>
        </p:spPr>
      </p:pic>
      <p:pic>
        <p:nvPicPr>
          <p:cNvPr id="3" name="Picture 2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F86E5953-1552-535A-5C75-B9E6DD0C9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667" y="850901"/>
            <a:ext cx="8956938" cy="69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7">
            <a:extLst>
              <a:ext uri="{FF2B5EF4-FFF2-40B4-BE49-F238E27FC236}">
                <a16:creationId xmlns:a16="http://schemas.microsoft.com/office/drawing/2014/main" id="{87FEF490-9E6C-45ED-8A12-7EB8A41BD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1B49294F-E9AE-4F86-91FF-037BD4BCC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398546">
            <a:off x="255014" y="174034"/>
            <a:ext cx="1626841" cy="1999191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58ECC6AF-F228-4920-A898-968F3A5BF0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114687" y="130307"/>
            <a:ext cx="1954312" cy="2158963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BB05BE99-E1B0-4BE8-A47D-053172C6E7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87129" y="3546431"/>
            <a:ext cx="1533496" cy="3082403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54E8B212-F5F9-43D6-B1A9-2149EFCD4ED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457483" y="3767317"/>
            <a:ext cx="1391243" cy="2794129"/>
          </a:xfrm>
          <a:prstGeom prst="rect">
            <a:avLst/>
          </a:prstGeom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4D4FB1E9-483C-46A5-AE36-37FCA55333D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588371" y="3511348"/>
            <a:ext cx="1565323" cy="3162267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E1FA5DC7-A347-A5C0-29C8-EEAEAE7F8104}"/>
              </a:ext>
            </a:extLst>
          </p:cNvPr>
          <p:cNvSpPr/>
          <p:nvPr/>
        </p:nvSpPr>
        <p:spPr>
          <a:xfrm>
            <a:off x="-128903" y="3558194"/>
            <a:ext cx="3062983" cy="3024000"/>
          </a:xfrm>
          <a:custGeom>
            <a:avLst/>
            <a:gdLst/>
            <a:ahLst/>
            <a:cxnLst/>
            <a:rect l="l" t="t" r="r" b="b"/>
            <a:pathLst>
              <a:path w="3062983" h="3024000">
                <a:moveTo>
                  <a:pt x="0" y="0"/>
                </a:moveTo>
                <a:lnTo>
                  <a:pt x="3062983" y="0"/>
                </a:lnTo>
                <a:lnTo>
                  <a:pt x="3062983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ABEA00-CDF4-B5B0-991B-7DC61C588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35670" y="100715"/>
            <a:ext cx="4907705" cy="15241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06392E-1469-56D9-EF27-A376390590F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33335" y="2199680"/>
            <a:ext cx="9748349" cy="2085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DDE13D-4633-F708-6559-3EB1555423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8271" y="1601820"/>
            <a:ext cx="2078916" cy="117663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BCACD30-C1BC-E665-100E-F3067EECFBC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9" y="4752753"/>
            <a:ext cx="1323630" cy="1323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FF874B-3C62-2AE3-39F3-815539A0B20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8695" y="3820616"/>
            <a:ext cx="2511770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1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2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36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3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86508368-1154-7565-35DB-A0C696BC3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90" y="899778"/>
            <a:ext cx="9129712" cy="56724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533F31-98D6-FFC9-AB82-140F68F0EE6C}"/>
              </a:ext>
            </a:extLst>
          </p:cNvPr>
          <p:cNvSpPr txBox="1"/>
          <p:nvPr/>
        </p:nvSpPr>
        <p:spPr>
          <a:xfrm>
            <a:off x="1794510" y="308610"/>
            <a:ext cx="7898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Á,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lược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2B89B9-9D5D-4257-3E5F-7CF8E381A63B}"/>
              </a:ext>
            </a:extLst>
          </p:cNvPr>
          <p:cNvSpPr/>
          <p:nvPr/>
        </p:nvSpPr>
        <p:spPr>
          <a:xfrm>
            <a:off x="6035040" y="1863090"/>
            <a:ext cx="1051560" cy="2857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Châu </a:t>
            </a:r>
            <a:r>
              <a:rPr lang="en-US" sz="1600" dirty="0" err="1">
                <a:solidFill>
                  <a:srgbClr val="FF0000"/>
                </a:solidFill>
              </a:rPr>
              <a:t>Âu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A325DCC-4981-DA7C-0E43-9FEC25F6F0CA}"/>
              </a:ext>
            </a:extLst>
          </p:cNvPr>
          <p:cNvSpPr/>
          <p:nvPr/>
        </p:nvSpPr>
        <p:spPr>
          <a:xfrm>
            <a:off x="7623810" y="2343150"/>
            <a:ext cx="1051560" cy="2857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Châu Á</a:t>
            </a:r>
          </a:p>
        </p:txBody>
      </p:sp>
    </p:spTree>
    <p:extLst>
      <p:ext uri="{BB962C8B-B14F-4D97-AF65-F5344CB8AC3E}">
        <p14:creationId xmlns:p14="http://schemas.microsoft.com/office/powerpoint/2010/main" val="34352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">
            <a:extLst>
              <a:ext uri="{FF2B5EF4-FFF2-40B4-BE49-F238E27FC236}">
                <a16:creationId xmlns:a16="http://schemas.microsoft.com/office/drawing/2014/main" id="{541817E2-4FEA-4F5B-929D-2EE4217EB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9"/>
          <a:stretch/>
        </p:blipFill>
        <p:spPr>
          <a:xfrm>
            <a:off x="35400" y="5364637"/>
            <a:ext cx="12156600" cy="184314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98EB84-FBCB-4527-B3E6-CFBFC5DA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833" y="2615381"/>
            <a:ext cx="2345268" cy="424261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143C1AA-E078-4B50-B6B4-05FB5D6B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81420" y="2573243"/>
            <a:ext cx="2183308" cy="4388559"/>
          </a:xfrm>
          <a:prstGeom prst="rect">
            <a:avLst/>
          </a:prstGeom>
        </p:spPr>
      </p:pic>
      <p:pic>
        <p:nvPicPr>
          <p:cNvPr id="4" name="Picture 3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A670F3E3-B536-4CC5-958E-2AC5B5F941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494" y="650107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1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ECF20A-46F6-EEDC-B4BD-E26A51055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500" y="2819400"/>
            <a:ext cx="2497438" cy="38322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5EDD9B-C1CB-3AA3-1F90-F04D2365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8" y="2776495"/>
            <a:ext cx="2028532" cy="4081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816D44-1238-4D28-0AC0-283C5458F60B}"/>
              </a:ext>
            </a:extLst>
          </p:cNvPr>
          <p:cNvSpPr txBox="1"/>
          <p:nvPr/>
        </p:nvSpPr>
        <p:spPr>
          <a:xfrm>
            <a:off x="1602740" y="831850"/>
            <a:ext cx="1003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TRÒ CHƠI: NHÌN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HÌNH ĐOÁN TÊN ĐỊA DANH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64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Đỉnh Everest và lịch sử chết chóc của nóc nhà thế giới | Báo Dân trí">
            <a:extLst>
              <a:ext uri="{FF2B5EF4-FFF2-40B4-BE49-F238E27FC236}">
                <a16:creationId xmlns:a16="http://schemas.microsoft.com/office/drawing/2014/main" id="{9B029205-5213-0A29-498C-B9D8F3556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" y="400907"/>
            <a:ext cx="9719310" cy="510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9BFE6B-FA04-3693-499B-CCD56F1E3C6A}"/>
              </a:ext>
            </a:extLst>
          </p:cNvPr>
          <p:cNvSpPr txBox="1"/>
          <p:nvPr/>
        </p:nvSpPr>
        <p:spPr>
          <a:xfrm>
            <a:off x="2571750" y="5669280"/>
            <a:ext cx="789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Ê-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rét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36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9BFE6B-FA04-3693-499B-CCD56F1E3C6A}"/>
              </a:ext>
            </a:extLst>
          </p:cNvPr>
          <p:cNvSpPr txBox="1"/>
          <p:nvPr/>
        </p:nvSpPr>
        <p:spPr>
          <a:xfrm>
            <a:off x="2228850" y="5829300"/>
            <a:ext cx="789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nuýp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098" name="Picture 2" descr="Sông Đa-nuyp xanh (The Blue Danube) (Johann Strauss, Jr)">
            <a:extLst>
              <a:ext uri="{FF2B5EF4-FFF2-40B4-BE49-F238E27FC236}">
                <a16:creationId xmlns:a16="http://schemas.microsoft.com/office/drawing/2014/main" id="{89234C9B-7710-EF53-11D1-896872D24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75284"/>
            <a:ext cx="7867650" cy="523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08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69BFE6B-FA04-3693-499B-CCD56F1E3C6A}"/>
              </a:ext>
            </a:extLst>
          </p:cNvPr>
          <p:cNvSpPr txBox="1"/>
          <p:nvPr/>
        </p:nvSpPr>
        <p:spPr>
          <a:xfrm>
            <a:off x="2228850" y="5829300"/>
            <a:ext cx="7898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Dãy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An-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122" name="Picture 2" descr="Khám phá dãy núi Alps lớn, dài nhất châu Âu trải qua 8 nước">
            <a:extLst>
              <a:ext uri="{FF2B5EF4-FFF2-40B4-BE49-F238E27FC236}">
                <a16:creationId xmlns:a16="http://schemas.microsoft.com/office/drawing/2014/main" id="{E343828E-2EAD-9B33-83B8-9B545E7D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80" y="407670"/>
            <a:ext cx="8801100" cy="55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7">
            <a:extLst>
              <a:ext uri="{FF2B5EF4-FFF2-40B4-BE49-F238E27FC236}">
                <a16:creationId xmlns:a16="http://schemas.microsoft.com/office/drawing/2014/main" id="{87FEF490-9E6C-45ED-8A12-7EB8A41BD7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7" name="Picture 5">
            <a:extLst>
              <a:ext uri="{FF2B5EF4-FFF2-40B4-BE49-F238E27FC236}">
                <a16:creationId xmlns:a16="http://schemas.microsoft.com/office/drawing/2014/main" id="{438B7C9B-5167-4C21-89F0-97AF732C4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9716" y="4287989"/>
            <a:ext cx="3932085" cy="2226544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1B49294F-E9AE-4F86-91FF-037BD4BCC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398546">
            <a:off x="308272" y="331350"/>
            <a:ext cx="1626841" cy="1999191"/>
          </a:xfrm>
          <a:prstGeom prst="rect">
            <a:avLst/>
          </a:prstGeom>
        </p:spPr>
      </p:pic>
      <p:pic>
        <p:nvPicPr>
          <p:cNvPr id="39" name="Picture 12">
            <a:extLst>
              <a:ext uri="{FF2B5EF4-FFF2-40B4-BE49-F238E27FC236}">
                <a16:creationId xmlns:a16="http://schemas.microsoft.com/office/drawing/2014/main" id="{58ECC6AF-F228-4920-A898-968F3A5BF0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14687" y="130307"/>
            <a:ext cx="1954312" cy="2158963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3B339D80-8E6A-4B0E-A22A-8D224AF78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086566" y="987741"/>
            <a:ext cx="2143001" cy="2367411"/>
          </a:xfrm>
          <a:prstGeom prst="rect">
            <a:avLst/>
          </a:prstGeom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BB05BE99-E1B0-4BE8-A47D-053172C6E79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87129" y="3546431"/>
            <a:ext cx="1533496" cy="3082403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54E8B212-F5F9-43D6-B1A9-2149EFCD4ED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457483" y="3767317"/>
            <a:ext cx="1391243" cy="2794129"/>
          </a:xfrm>
          <a:prstGeom prst="rect">
            <a:avLst/>
          </a:prstGeom>
        </p:spPr>
      </p:pic>
      <p:pic>
        <p:nvPicPr>
          <p:cNvPr id="43" name="Picture 6">
            <a:extLst>
              <a:ext uri="{FF2B5EF4-FFF2-40B4-BE49-F238E27FC236}">
                <a16:creationId xmlns:a16="http://schemas.microsoft.com/office/drawing/2014/main" id="{4D4FB1E9-483C-46A5-AE36-37FCA55333D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588371" y="3511348"/>
            <a:ext cx="1565323" cy="3162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87DA76-C45D-3CE0-DCC2-48E9E7F6EA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13979" y="1350663"/>
            <a:ext cx="7303641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83409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2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3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5">
            <a:extLst>
              <a:ext uri="{FF2B5EF4-FFF2-40B4-BE49-F238E27FC236}">
                <a16:creationId xmlns:a16="http://schemas.microsoft.com/office/drawing/2014/main" id="{541817E2-4FEA-4F5B-929D-2EE4217EB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9"/>
          <a:stretch/>
        </p:blipFill>
        <p:spPr>
          <a:xfrm>
            <a:off x="35400" y="5364637"/>
            <a:ext cx="12156600" cy="184314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198EB84-FBCB-4527-B3E6-CFBFC5DA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8833" y="2615381"/>
            <a:ext cx="2345268" cy="424261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A143C1AA-E078-4B50-B6B4-05FB5D6B6F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81420" y="2573243"/>
            <a:ext cx="2183308" cy="4388559"/>
          </a:xfrm>
          <a:prstGeom prst="rect">
            <a:avLst/>
          </a:prstGeom>
        </p:spPr>
      </p:pic>
      <p:pic>
        <p:nvPicPr>
          <p:cNvPr id="4" name="Picture 3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B9C761EA-F767-E9D2-DB25-BADE86F7B3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960" y="744945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8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7">
            <a:extLst>
              <a:ext uri="{FF2B5EF4-FFF2-40B4-BE49-F238E27FC236}">
                <a16:creationId xmlns:a16="http://schemas.microsoft.com/office/drawing/2014/main" id="{87ED92F5-59BF-4AEF-8795-534739038A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F5273F09-E6C6-4738-B267-5E03114BD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833597">
            <a:off x="438966" y="307978"/>
            <a:ext cx="1027863" cy="1572257"/>
          </a:xfrm>
          <a:prstGeom prst="rect">
            <a:avLst/>
          </a:prstGeom>
        </p:spPr>
      </p:pic>
      <p:sp>
        <p:nvSpPr>
          <p:cNvPr id="32" name="Google Shape;345;p6">
            <a:extLst>
              <a:ext uri="{FF2B5EF4-FFF2-40B4-BE49-F238E27FC236}">
                <a16:creationId xmlns:a16="http://schemas.microsoft.com/office/drawing/2014/main" id="{32782DAE-7F15-4954-869F-73C435CA2162}"/>
              </a:ext>
            </a:extLst>
          </p:cNvPr>
          <p:cNvSpPr/>
          <p:nvPr/>
        </p:nvSpPr>
        <p:spPr>
          <a:xfrm rot="6451434" flipH="1">
            <a:off x="10426524" y="3020019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837C191-2D92-41EB-B877-BEE637CA931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99753" y="2586270"/>
            <a:ext cx="2116047" cy="425335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889BDA-79ED-B168-2D0C-EE9517A72273}"/>
              </a:ext>
            </a:extLst>
          </p:cNvPr>
          <p:cNvSpPr/>
          <p:nvPr/>
        </p:nvSpPr>
        <p:spPr>
          <a:xfrm>
            <a:off x="2084439" y="1588770"/>
            <a:ext cx="7089057" cy="2324469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đặc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điểm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tự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nhiên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châu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lục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trên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800" b="1" kern="0" dirty="0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CD5E62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giới</a:t>
            </a:r>
            <a:endParaRPr lang="en-US" sz="4800" b="1" kern="0" dirty="0">
              <a:solidFill>
                <a:srgbClr val="CD5E62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6CD1CEE-FD32-6F4B-3F80-994F3B5F03A5}"/>
              </a:ext>
            </a:extLst>
          </p:cNvPr>
          <p:cNvSpPr/>
          <p:nvPr/>
        </p:nvSpPr>
        <p:spPr>
          <a:xfrm>
            <a:off x="1160207" y="2252644"/>
            <a:ext cx="1057426" cy="1109988"/>
          </a:xfrm>
          <a:prstGeom prst="ellipse">
            <a:avLst/>
          </a:prstGeom>
          <a:ln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71E07D4-88E0-56D0-9E4F-54320E610CC1}"/>
              </a:ext>
            </a:extLst>
          </p:cNvPr>
          <p:cNvSpPr/>
          <p:nvPr/>
        </p:nvSpPr>
        <p:spPr>
          <a:xfrm>
            <a:off x="1299226" y="2418726"/>
            <a:ext cx="798600" cy="81022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267" kern="0" dirty="0">
                <a:solidFill>
                  <a:srgbClr val="567185"/>
                </a:solidFill>
                <a:latin typeface="UTM Cookies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FAD50D5E-2ADB-2219-E3C1-6DB1A4CACF6B}"/>
              </a:ext>
            </a:extLst>
          </p:cNvPr>
          <p:cNvSpPr/>
          <p:nvPr/>
        </p:nvSpPr>
        <p:spPr>
          <a:xfrm>
            <a:off x="375910" y="4074903"/>
            <a:ext cx="4638542" cy="2512709"/>
          </a:xfrm>
          <a:custGeom>
            <a:avLst/>
            <a:gdLst/>
            <a:ahLst/>
            <a:cxnLst/>
            <a:rect l="l" t="t" r="r" b="b"/>
            <a:pathLst>
              <a:path w="4276800" h="2202552">
                <a:moveTo>
                  <a:pt x="0" y="0"/>
                </a:moveTo>
                <a:lnTo>
                  <a:pt x="4276800" y="0"/>
                </a:lnTo>
                <a:lnTo>
                  <a:pt x="4276800" y="2202552"/>
                </a:lnTo>
                <a:lnTo>
                  <a:pt x="0" y="22025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531345A7-83AA-91EA-534E-12E0BD437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368909">
            <a:off x="10762836" y="137776"/>
            <a:ext cx="1027863" cy="157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of a person in a yellow dress&#10;&#10;Description automatically generated">
            <a:extLst>
              <a:ext uri="{FF2B5EF4-FFF2-40B4-BE49-F238E27FC236}">
                <a16:creationId xmlns:a16="http://schemas.microsoft.com/office/drawing/2014/main" id="{1E0B0421-CB6F-AAE7-A2E9-3C5816B70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466" y="1697759"/>
            <a:ext cx="3690477" cy="5067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A64CF5-C84F-5FC6-53DE-3E1F68015C78}"/>
              </a:ext>
            </a:extLst>
          </p:cNvPr>
          <p:cNvSpPr txBox="1"/>
          <p:nvPr/>
        </p:nvSpPr>
        <p:spPr>
          <a:xfrm>
            <a:off x="3406140" y="598625"/>
            <a:ext cx="8413832" cy="53455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Đọc thông tin, sử dụng quả Địa Cầu và quan sát các hình từ 2 đến 10, em hãy:</a:t>
            </a:r>
          </a:p>
          <a:p>
            <a:pPr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Kể tên và xác định vị trí của một số dãy núi, cao nguyên, đồng bằng lớn của thế giới trên quả Địa Cầu.</a:t>
            </a:r>
          </a:p>
          <a:p>
            <a:pPr algn="just" defTabSz="1219170">
              <a:buClr>
                <a:srgbClr val="000000"/>
              </a:buClr>
            </a:pPr>
            <a:r>
              <a:rPr lang="vi-VN" sz="4267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- Nêu một số đặc điểm tự nhiên nổi bật của các châu lục.</a:t>
            </a:r>
            <a:endParaRPr lang="en-US" sz="4267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B4BFDF8-295B-4FF8-923E-9934FB918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290" y="314325"/>
            <a:ext cx="8991600" cy="2914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0D3C19-CCD9-9E02-1F47-59B22D8250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40" y="3372802"/>
            <a:ext cx="8877300" cy="292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B0BCA-01CD-64D7-5428-9AB59E3E4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22" y="367664"/>
            <a:ext cx="5729488" cy="27070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615F12-ECE2-D53D-6EAF-47130AB94D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653" y="262890"/>
            <a:ext cx="4746460" cy="29603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B5FF5-128F-B0FD-821C-2308410A6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247" y="3246120"/>
            <a:ext cx="4735982" cy="31089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2D11C5-6EA4-1A2E-E2F6-B7DBEC95ED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1620" y="3469957"/>
            <a:ext cx="6373798" cy="258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6A075499-12B7-A3EC-8211-18BD078533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72" y="2796417"/>
            <a:ext cx="5801133" cy="39587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06C628-E026-C786-5A84-34869EFDEED2}"/>
              </a:ext>
            </a:extLst>
          </p:cNvPr>
          <p:cNvSpPr txBox="1"/>
          <p:nvPr/>
        </p:nvSpPr>
        <p:spPr>
          <a:xfrm>
            <a:off x="2729475" y="1340142"/>
            <a:ext cx="7180335" cy="715089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1-2-3: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Châu Á</a:t>
            </a:r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BF1EFB-C5C0-2C99-50C0-E86941D014DA}"/>
              </a:ext>
            </a:extLst>
          </p:cNvPr>
          <p:cNvSpPr txBox="1"/>
          <p:nvPr/>
        </p:nvSpPr>
        <p:spPr>
          <a:xfrm>
            <a:off x="4101075" y="2391702"/>
            <a:ext cx="7180335" cy="715089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Nhóm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4-5-6: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hiểu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Châu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Âu</a:t>
            </a:r>
            <a:endParaRPr lang="en-US" sz="3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21705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7">
            <a:extLst>
              <a:ext uri="{FF2B5EF4-FFF2-40B4-BE49-F238E27FC236}">
                <a16:creationId xmlns:a16="http://schemas.microsoft.com/office/drawing/2014/main" id="{2DBDB548-A77C-4D65-90C8-79E032C6CD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6" name="Picture 2">
            <a:extLst>
              <a:ext uri="{FF2B5EF4-FFF2-40B4-BE49-F238E27FC236}">
                <a16:creationId xmlns:a16="http://schemas.microsoft.com/office/drawing/2014/main" id="{B6F45E03-ADEC-4013-AE65-2ECC4EE65DD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89012" y="1872540"/>
            <a:ext cx="2334771" cy="46930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33AC27-77D7-12CE-2649-7C293971F25A}"/>
              </a:ext>
            </a:extLst>
          </p:cNvPr>
          <p:cNvSpPr/>
          <p:nvPr/>
        </p:nvSpPr>
        <p:spPr>
          <a:xfrm>
            <a:off x="2349910" y="432620"/>
            <a:ext cx="8780206" cy="1281880"/>
          </a:xfrm>
          <a:prstGeom prst="roundRect">
            <a:avLst>
              <a:gd name="adj" fmla="val 47001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nêu đặc điểm địa hình của châu Á?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DB64563-E6BD-0F15-8586-280A73FAD692}"/>
                  </a:ext>
                </a:extLst>
              </p:cNvPr>
              <p:cNvSpPr/>
              <p:nvPr/>
            </p:nvSpPr>
            <p:spPr>
              <a:xfrm>
                <a:off x="2823210" y="2319020"/>
                <a:ext cx="8835390" cy="323596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71500" indent="-571500" algn="just">
                  <a:buFont typeface="Arial" panose="020B0604020202020204" pitchFamily="34" charset="0"/>
                  <a:buChar char="•"/>
                </a:pP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Châu Á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đa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Núi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nguyên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chiếm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châu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lục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  <a:p>
                <a:pPr marL="571500" indent="-571500" algn="just">
                  <a:buFont typeface="Arial" panose="020B0604020202020204" pitchFamily="34" charset="0"/>
                  <a:buChar char="•"/>
                </a:pP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châu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thổ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CDB64563-E6BD-0F15-8586-280A73FAD6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3210" y="2319020"/>
                <a:ext cx="8835390" cy="3235960"/>
              </a:xfrm>
              <a:prstGeom prst="roundRect">
                <a:avLst/>
              </a:prstGeom>
              <a:blipFill>
                <a:blip r:embed="rId5"/>
                <a:stretch>
                  <a:fillRect l="-275" r="-481" b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640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383</Words>
  <Application>Microsoft Office PowerPoint</Application>
  <PresentationFormat>Widescreen</PresentationFormat>
  <Paragraphs>37</Paragraphs>
  <Slides>26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微软雅黑</vt:lpstr>
      <vt:lpstr>Arial</vt:lpstr>
      <vt:lpstr>Calibri</vt:lpstr>
      <vt:lpstr>Cambria</vt:lpstr>
      <vt:lpstr>Cambria Math</vt:lpstr>
      <vt:lpstr>Darker Grotesque SemiBold</vt:lpstr>
      <vt:lpstr>Montserrat Medium</vt:lpstr>
      <vt:lpstr>UTM Cookies</vt:lpstr>
      <vt:lpstr>Welcome Winter!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lí</dc:title>
  <dc:creator>Thao Tran</dc:creator>
  <cp:lastModifiedBy>Administrator</cp:lastModifiedBy>
  <cp:revision>64</cp:revision>
  <dcterms:created xsi:type="dcterms:W3CDTF">2024-07-20T01:34:41Z</dcterms:created>
  <dcterms:modified xsi:type="dcterms:W3CDTF">2026-03-19T11:20:57Z</dcterms:modified>
</cp:coreProperties>
</file>