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09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8FB6B-090A-41AB-B37A-DC956021CCF2}" type="datetimeFigureOut">
              <a:rPr lang="en-US" smtClean="0"/>
              <a:t>3/2/2026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A34AC-F836-4708-8A1C-623CCF9F3516}" type="slidenum">
              <a:rPr lang="en-US" smtClean="0"/>
              <a:t>‹#›</a:t>
            </a:fld>
            <a:endParaRPr lang="en-US"/>
          </a:p>
        </p:txBody>
      </p:sp>
    </p:spTree>
    <p:extLst>
      <p:ext uri="{BB962C8B-B14F-4D97-AF65-F5344CB8AC3E}">
        <p14:creationId xmlns:p14="http://schemas.microsoft.com/office/powerpoint/2010/main" val="58343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F2B841-1383-4422-AB25-BDCDEF11E891}" type="slidenum">
              <a:rPr lang="en-US" smtClean="0"/>
              <a:t>9</a:t>
            </a:fld>
            <a:endParaRPr lang="en-US"/>
          </a:p>
        </p:txBody>
      </p:sp>
    </p:spTree>
    <p:extLst>
      <p:ext uri="{BB962C8B-B14F-4D97-AF65-F5344CB8AC3E}">
        <p14:creationId xmlns:p14="http://schemas.microsoft.com/office/powerpoint/2010/main" val="1008909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138499-C233-4E7B-A87A-4789AB8FEC42}"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A14A0-F82F-4D85-BD8E-1457AC62EB7B}" type="slidenum">
              <a:rPr lang="en-US" smtClean="0"/>
              <a:t>‹#›</a:t>
            </a:fld>
            <a:endParaRPr lang="en-US"/>
          </a:p>
        </p:txBody>
      </p:sp>
    </p:spTree>
    <p:extLst>
      <p:ext uri="{BB962C8B-B14F-4D97-AF65-F5344CB8AC3E}">
        <p14:creationId xmlns:p14="http://schemas.microsoft.com/office/powerpoint/2010/main" val="334689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138499-C233-4E7B-A87A-4789AB8FEC42}"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A14A0-F82F-4D85-BD8E-1457AC62EB7B}" type="slidenum">
              <a:rPr lang="en-US" smtClean="0"/>
              <a:t>‹#›</a:t>
            </a:fld>
            <a:endParaRPr lang="en-US"/>
          </a:p>
        </p:txBody>
      </p:sp>
    </p:spTree>
    <p:extLst>
      <p:ext uri="{BB962C8B-B14F-4D97-AF65-F5344CB8AC3E}">
        <p14:creationId xmlns:p14="http://schemas.microsoft.com/office/powerpoint/2010/main" val="166289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138499-C233-4E7B-A87A-4789AB8FEC42}"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A14A0-F82F-4D85-BD8E-1457AC62EB7B}" type="slidenum">
              <a:rPr lang="en-US" smtClean="0"/>
              <a:t>‹#›</a:t>
            </a:fld>
            <a:endParaRPr lang="en-US"/>
          </a:p>
        </p:txBody>
      </p:sp>
    </p:spTree>
    <p:extLst>
      <p:ext uri="{BB962C8B-B14F-4D97-AF65-F5344CB8AC3E}">
        <p14:creationId xmlns:p14="http://schemas.microsoft.com/office/powerpoint/2010/main" val="3086692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1" name="LÊ TÂM" descr="A cartoon of trees and leaves&#10;&#10;Description automatically generated">
            <a:extLst>
              <a:ext uri="{FF2B5EF4-FFF2-40B4-BE49-F238E27FC236}">
                <a16:creationId xmlns:a16="http://schemas.microsoft.com/office/drawing/2014/main" xmlns="" id="{2AA77C15-08FE-D316-9B66-1C5688715D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7" name="Rectangle 6">
            <a:extLst>
              <a:ext uri="{FF2B5EF4-FFF2-40B4-BE49-F238E27FC236}">
                <a16:creationId xmlns:a16="http://schemas.microsoft.com/office/drawing/2014/main" xmlns="" id="{B8E04B52-7111-3381-2957-1936FA1603B3}"/>
              </a:ext>
            </a:extLst>
          </p:cNvPr>
          <p:cNvSpPr/>
          <p:nvPr userDrawn="1"/>
        </p:nvSpPr>
        <p:spPr>
          <a:xfrm>
            <a:off x="214122" y="241535"/>
            <a:ext cx="11763756"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800" dirty="0"/>
          </a:p>
        </p:txBody>
      </p:sp>
    </p:spTree>
    <p:extLst>
      <p:ext uri="{BB962C8B-B14F-4D97-AF65-F5344CB8AC3E}">
        <p14:creationId xmlns:p14="http://schemas.microsoft.com/office/powerpoint/2010/main" val="2530907809"/>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1" name="LÊ TÂM" descr="A cartoon of trees and leaves&#10;&#10;Description automatically generated">
            <a:extLst>
              <a:ext uri="{FF2B5EF4-FFF2-40B4-BE49-F238E27FC236}">
                <a16:creationId xmlns:a16="http://schemas.microsoft.com/office/drawing/2014/main" xmlns="" id="{2AA77C15-08FE-D316-9B66-1C5688715D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7" name="Rectangle 6">
            <a:extLst>
              <a:ext uri="{FF2B5EF4-FFF2-40B4-BE49-F238E27FC236}">
                <a16:creationId xmlns:a16="http://schemas.microsoft.com/office/drawing/2014/main" xmlns="" id="{B8E04B52-7111-3381-2957-1936FA1603B3}"/>
              </a:ext>
            </a:extLst>
          </p:cNvPr>
          <p:cNvSpPr/>
          <p:nvPr userDrawn="1"/>
        </p:nvSpPr>
        <p:spPr>
          <a:xfrm>
            <a:off x="214122" y="241535"/>
            <a:ext cx="11763756"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800" dirty="0"/>
          </a:p>
        </p:txBody>
      </p:sp>
    </p:spTree>
    <p:extLst>
      <p:ext uri="{BB962C8B-B14F-4D97-AF65-F5344CB8AC3E}">
        <p14:creationId xmlns:p14="http://schemas.microsoft.com/office/powerpoint/2010/main" val="375384714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138499-C233-4E7B-A87A-4789AB8FEC42}"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A14A0-F82F-4D85-BD8E-1457AC62EB7B}" type="slidenum">
              <a:rPr lang="en-US" smtClean="0"/>
              <a:t>‹#›</a:t>
            </a:fld>
            <a:endParaRPr lang="en-US"/>
          </a:p>
        </p:txBody>
      </p:sp>
    </p:spTree>
    <p:extLst>
      <p:ext uri="{BB962C8B-B14F-4D97-AF65-F5344CB8AC3E}">
        <p14:creationId xmlns:p14="http://schemas.microsoft.com/office/powerpoint/2010/main" val="424782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138499-C233-4E7B-A87A-4789AB8FEC42}"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A14A0-F82F-4D85-BD8E-1457AC62EB7B}" type="slidenum">
              <a:rPr lang="en-US" smtClean="0"/>
              <a:t>‹#›</a:t>
            </a:fld>
            <a:endParaRPr lang="en-US"/>
          </a:p>
        </p:txBody>
      </p:sp>
    </p:spTree>
    <p:extLst>
      <p:ext uri="{BB962C8B-B14F-4D97-AF65-F5344CB8AC3E}">
        <p14:creationId xmlns:p14="http://schemas.microsoft.com/office/powerpoint/2010/main" val="1748274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138499-C233-4E7B-A87A-4789AB8FEC42}"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A14A0-F82F-4D85-BD8E-1457AC62EB7B}" type="slidenum">
              <a:rPr lang="en-US" smtClean="0"/>
              <a:t>‹#›</a:t>
            </a:fld>
            <a:endParaRPr lang="en-US"/>
          </a:p>
        </p:txBody>
      </p:sp>
    </p:spTree>
    <p:extLst>
      <p:ext uri="{BB962C8B-B14F-4D97-AF65-F5344CB8AC3E}">
        <p14:creationId xmlns:p14="http://schemas.microsoft.com/office/powerpoint/2010/main" val="272406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138499-C233-4E7B-A87A-4789AB8FEC42}" type="datetimeFigureOut">
              <a:rPr lang="en-US" smtClean="0"/>
              <a:t>3/2/2026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A14A0-F82F-4D85-BD8E-1457AC62EB7B}" type="slidenum">
              <a:rPr lang="en-US" smtClean="0"/>
              <a:t>‹#›</a:t>
            </a:fld>
            <a:endParaRPr lang="en-US"/>
          </a:p>
        </p:txBody>
      </p:sp>
    </p:spTree>
    <p:extLst>
      <p:ext uri="{BB962C8B-B14F-4D97-AF65-F5344CB8AC3E}">
        <p14:creationId xmlns:p14="http://schemas.microsoft.com/office/powerpoint/2010/main" val="394808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138499-C233-4E7B-A87A-4789AB8FEC42}" type="datetimeFigureOut">
              <a:rPr lang="en-US" smtClean="0"/>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A14A0-F82F-4D85-BD8E-1457AC62EB7B}" type="slidenum">
              <a:rPr lang="en-US" smtClean="0"/>
              <a:t>‹#›</a:t>
            </a:fld>
            <a:endParaRPr lang="en-US"/>
          </a:p>
        </p:txBody>
      </p:sp>
    </p:spTree>
    <p:extLst>
      <p:ext uri="{BB962C8B-B14F-4D97-AF65-F5344CB8AC3E}">
        <p14:creationId xmlns:p14="http://schemas.microsoft.com/office/powerpoint/2010/main" val="25435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38499-C233-4E7B-A87A-4789AB8FEC42}" type="datetimeFigureOut">
              <a:rPr lang="en-US" smtClean="0"/>
              <a:t>3/2/2026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A14A0-F82F-4D85-BD8E-1457AC62EB7B}" type="slidenum">
              <a:rPr lang="en-US" smtClean="0"/>
              <a:t>‹#›</a:t>
            </a:fld>
            <a:endParaRPr lang="en-US"/>
          </a:p>
        </p:txBody>
      </p:sp>
    </p:spTree>
    <p:extLst>
      <p:ext uri="{BB962C8B-B14F-4D97-AF65-F5344CB8AC3E}">
        <p14:creationId xmlns:p14="http://schemas.microsoft.com/office/powerpoint/2010/main" val="3796793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38499-C233-4E7B-A87A-4789AB8FEC42}"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A14A0-F82F-4D85-BD8E-1457AC62EB7B}" type="slidenum">
              <a:rPr lang="en-US" smtClean="0"/>
              <a:t>‹#›</a:t>
            </a:fld>
            <a:endParaRPr lang="en-US"/>
          </a:p>
        </p:txBody>
      </p:sp>
    </p:spTree>
    <p:extLst>
      <p:ext uri="{BB962C8B-B14F-4D97-AF65-F5344CB8AC3E}">
        <p14:creationId xmlns:p14="http://schemas.microsoft.com/office/powerpoint/2010/main" val="361622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38499-C233-4E7B-A87A-4789AB8FEC42}"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A14A0-F82F-4D85-BD8E-1457AC62EB7B}" type="slidenum">
              <a:rPr lang="en-US" smtClean="0"/>
              <a:t>‹#›</a:t>
            </a:fld>
            <a:endParaRPr lang="en-US"/>
          </a:p>
        </p:txBody>
      </p:sp>
    </p:spTree>
    <p:extLst>
      <p:ext uri="{BB962C8B-B14F-4D97-AF65-F5344CB8AC3E}">
        <p14:creationId xmlns:p14="http://schemas.microsoft.com/office/powerpoint/2010/main" val="4209944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38499-C233-4E7B-A87A-4789AB8FEC42}" type="datetimeFigureOut">
              <a:rPr lang="en-US" smtClean="0"/>
              <a:t>3/2/2026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A14A0-F82F-4D85-BD8E-1457AC62EB7B}" type="slidenum">
              <a:rPr lang="en-US" smtClean="0"/>
              <a:t>‹#›</a:t>
            </a:fld>
            <a:endParaRPr lang="en-US"/>
          </a:p>
        </p:txBody>
      </p:sp>
    </p:spTree>
    <p:extLst>
      <p:ext uri="{BB962C8B-B14F-4D97-AF65-F5344CB8AC3E}">
        <p14:creationId xmlns:p14="http://schemas.microsoft.com/office/powerpoint/2010/main" val="1485753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image" Target="../media/image11.png"/><Relationship Id="rId26" Type="http://schemas.openxmlformats.org/officeDocument/2006/relationships/image" Target="../media/image15.png"/><Relationship Id="rId3" Type="http://schemas.openxmlformats.org/officeDocument/2006/relationships/image" Target="../media/image3.png"/><Relationship Id="rId21" Type="http://schemas.openxmlformats.org/officeDocument/2006/relationships/image" Target="NULL"/><Relationship Id="rId34"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NULL"/><Relationship Id="rId25" Type="http://schemas.openxmlformats.org/officeDocument/2006/relationships/image" Target="NULL"/><Relationship Id="rId33" Type="http://schemas.openxmlformats.org/officeDocument/2006/relationships/image" Target="NULL"/><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image" Target="../media/image12.png"/><Relationship Id="rId29"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image" Target="../media/image14.png"/><Relationship Id="rId32" Type="http://schemas.openxmlformats.org/officeDocument/2006/relationships/image" Target="../media/image18.png"/><Relationship Id="rId5" Type="http://schemas.openxmlformats.org/officeDocument/2006/relationships/image" Target="../media/image4.png"/><Relationship Id="rId15" Type="http://schemas.openxmlformats.org/officeDocument/2006/relationships/image" Target="NULL"/><Relationship Id="rId23" Type="http://schemas.openxmlformats.org/officeDocument/2006/relationships/image" Target="NULL"/><Relationship Id="rId28" Type="http://schemas.openxmlformats.org/officeDocument/2006/relationships/image" Target="../media/image16.pn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NULL"/><Relationship Id="rId31"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6.png"/><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image" Target="NULL"/><Relationship Id="rId30" Type="http://schemas.openxmlformats.org/officeDocument/2006/relationships/image" Target="../media/image17.png"/><Relationship Id="rId35" Type="http://schemas.openxmlformats.org/officeDocument/2006/relationships/image" Target="NULL"/><Relationship Id="rId8" Type="http://schemas.openxmlformats.org/officeDocument/2006/relationships/image" Target="NUL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1.png"/><Relationship Id="rId1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2.png"/><Relationship Id="rId17" Type="http://schemas.openxmlformats.org/officeDocument/2006/relationships/image" Target="../media/image43.png"/><Relationship Id="rId2" Type="http://schemas.openxmlformats.org/officeDocument/2006/relationships/image" Target="../media/image5.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42.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NULL"/><Relationship Id="rId14"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image" Target="../media/image11.png"/><Relationship Id="rId26" Type="http://schemas.openxmlformats.org/officeDocument/2006/relationships/image" Target="../media/image15.png"/><Relationship Id="rId3" Type="http://schemas.openxmlformats.org/officeDocument/2006/relationships/image" Target="../media/image3.png"/><Relationship Id="rId21" Type="http://schemas.openxmlformats.org/officeDocument/2006/relationships/image" Target="NULL"/><Relationship Id="rId34"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NULL"/><Relationship Id="rId25" Type="http://schemas.openxmlformats.org/officeDocument/2006/relationships/image" Target="NULL"/><Relationship Id="rId33" Type="http://schemas.openxmlformats.org/officeDocument/2006/relationships/image" Target="NULL"/><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image" Target="../media/image12.png"/><Relationship Id="rId29"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image" Target="../media/image14.png"/><Relationship Id="rId32" Type="http://schemas.openxmlformats.org/officeDocument/2006/relationships/image" Target="../media/image18.png"/><Relationship Id="rId5" Type="http://schemas.openxmlformats.org/officeDocument/2006/relationships/image" Target="../media/image4.png"/><Relationship Id="rId15" Type="http://schemas.openxmlformats.org/officeDocument/2006/relationships/image" Target="NULL"/><Relationship Id="rId23" Type="http://schemas.openxmlformats.org/officeDocument/2006/relationships/image" Target="NULL"/><Relationship Id="rId28" Type="http://schemas.openxmlformats.org/officeDocument/2006/relationships/image" Target="../media/image16.png"/><Relationship Id="rId36" Type="http://schemas.openxmlformats.org/officeDocument/2006/relationships/image" Target="../media/image47.png"/><Relationship Id="rId10" Type="http://schemas.openxmlformats.org/officeDocument/2006/relationships/image" Target="../media/image7.png"/><Relationship Id="rId19" Type="http://schemas.openxmlformats.org/officeDocument/2006/relationships/image" Target="NULL"/><Relationship Id="rId31"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6.png"/><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image" Target="NULL"/><Relationship Id="rId30" Type="http://schemas.openxmlformats.org/officeDocument/2006/relationships/image" Target="../media/image17.png"/><Relationship Id="rId35" Type="http://schemas.openxmlformats.org/officeDocument/2006/relationships/image" Target="NULL"/><Relationship Id="rId8" Type="http://schemas.openxmlformats.org/officeDocument/2006/relationships/image" Target="NULL"/></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NULL"/><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NUL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2.png"/><Relationship Id="rId1" Type="http://schemas.openxmlformats.org/officeDocument/2006/relationships/slideLayout" Target="../slideLayouts/slideLayout12.xml"/><Relationship Id="rId5" Type="http://schemas.openxmlformats.org/officeDocument/2006/relationships/image" Target="NUL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2.png"/><Relationship Id="rId1" Type="http://schemas.openxmlformats.org/officeDocument/2006/relationships/slideLayout" Target="../slideLayouts/slideLayout13.xml"/><Relationship Id="rId5" Type="http://schemas.openxmlformats.org/officeDocument/2006/relationships/image" Target="NULL"/><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image" Target="../media/image1.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0.png"/><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png"/><Relationship Id="rId18" Type="http://schemas.openxmlformats.org/officeDocument/2006/relationships/image" Target="../media/image31.png"/><Relationship Id="rId3" Type="http://schemas.openxmlformats.org/officeDocument/2006/relationships/image" Target="NULL"/><Relationship Id="rId21" Type="http://schemas.openxmlformats.org/officeDocument/2006/relationships/image" Target="../media/image33.png"/><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5.png"/><Relationship Id="rId16" Type="http://schemas.openxmlformats.org/officeDocument/2006/relationships/image" Target="../media/image30.png"/><Relationship Id="rId20"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27.png"/><Relationship Id="rId19" Type="http://schemas.openxmlformats.org/officeDocument/2006/relationships/image" Target="NULL"/><Relationship Id="rId4" Type="http://schemas.openxmlformats.org/officeDocument/2006/relationships/image" Target="../media/image25.png"/><Relationship Id="rId9" Type="http://schemas.openxmlformats.org/officeDocument/2006/relationships/image" Target="NULL"/><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image" Target="../media/image11.png"/><Relationship Id="rId26" Type="http://schemas.openxmlformats.org/officeDocument/2006/relationships/image" Target="../media/image15.png"/><Relationship Id="rId3" Type="http://schemas.openxmlformats.org/officeDocument/2006/relationships/image" Target="../media/image3.png"/><Relationship Id="rId21" Type="http://schemas.openxmlformats.org/officeDocument/2006/relationships/image" Target="NULL"/><Relationship Id="rId34"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NULL"/><Relationship Id="rId25" Type="http://schemas.openxmlformats.org/officeDocument/2006/relationships/image" Target="NULL"/><Relationship Id="rId33" Type="http://schemas.openxmlformats.org/officeDocument/2006/relationships/image" Target="NULL"/><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image" Target="../media/image12.png"/><Relationship Id="rId29"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image" Target="../media/image14.png"/><Relationship Id="rId32" Type="http://schemas.openxmlformats.org/officeDocument/2006/relationships/image" Target="../media/image18.png"/><Relationship Id="rId5" Type="http://schemas.openxmlformats.org/officeDocument/2006/relationships/image" Target="../media/image4.png"/><Relationship Id="rId15" Type="http://schemas.openxmlformats.org/officeDocument/2006/relationships/image" Target="NULL"/><Relationship Id="rId23" Type="http://schemas.openxmlformats.org/officeDocument/2006/relationships/image" Target="NULL"/><Relationship Id="rId28" Type="http://schemas.openxmlformats.org/officeDocument/2006/relationships/image" Target="../media/image16.png"/><Relationship Id="rId36" Type="http://schemas.openxmlformats.org/officeDocument/2006/relationships/image" Target="../media/image34.png"/><Relationship Id="rId10" Type="http://schemas.openxmlformats.org/officeDocument/2006/relationships/image" Target="../media/image7.png"/><Relationship Id="rId19" Type="http://schemas.openxmlformats.org/officeDocument/2006/relationships/image" Target="NULL"/><Relationship Id="rId31"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6.png"/><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image" Target="NULL"/><Relationship Id="rId30" Type="http://schemas.openxmlformats.org/officeDocument/2006/relationships/image" Target="../media/image17.png"/><Relationship Id="rId35" Type="http://schemas.openxmlformats.org/officeDocument/2006/relationships/image" Target="NULL"/><Relationship Id="rId8"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3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1.png"/><Relationship Id="rId1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2.png"/><Relationship Id="rId17" Type="http://schemas.openxmlformats.org/officeDocument/2006/relationships/image" Target="../media/image43.png"/><Relationship Id="rId2" Type="http://schemas.openxmlformats.org/officeDocument/2006/relationships/image" Target="../media/image5.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42.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NULL"/><Relationship Id="rId14" Type="http://schemas.openxmlformats.org/officeDocument/2006/relationships/image" Target="NULL"/></Relationships>
</file>

<file path=ppt/slides/_rels/slide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392008" flipH="1" flipV="1">
            <a:off x="567002" y="5332445"/>
            <a:ext cx="4117842" cy="3546491"/>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2"/>
            <a:stretch>
              <a:fillRect/>
            </a:stretch>
          </a:blipFill>
        </p:spPr>
      </p:sp>
      <p:sp>
        <p:nvSpPr>
          <p:cNvPr id="3" name="Freeform 3"/>
          <p:cNvSpPr/>
          <p:nvPr/>
        </p:nvSpPr>
        <p:spPr>
          <a:xfrm rot="2310728">
            <a:off x="5459021" y="5818183"/>
            <a:ext cx="3013191" cy="1736351"/>
          </a:xfrm>
          <a:custGeom>
            <a:avLst/>
            <a:gdLst/>
            <a:ahLst/>
            <a:cxnLst/>
            <a:rect l="l" t="t" r="r" b="b"/>
            <a:pathLst>
              <a:path w="4519786" h="2604527">
                <a:moveTo>
                  <a:pt x="0" y="0"/>
                </a:moveTo>
                <a:lnTo>
                  <a:pt x="4519786" y="0"/>
                </a:lnTo>
                <a:lnTo>
                  <a:pt x="4519786" y="2604526"/>
                </a:lnTo>
                <a:lnTo>
                  <a:pt x="0" y="260452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4" name="Freeform 4"/>
          <p:cNvSpPr/>
          <p:nvPr/>
        </p:nvSpPr>
        <p:spPr>
          <a:xfrm rot="-3114778">
            <a:off x="6339817" y="5848356"/>
            <a:ext cx="1069200" cy="1524706"/>
          </a:xfrm>
          <a:custGeom>
            <a:avLst/>
            <a:gdLst/>
            <a:ahLst/>
            <a:cxnLst/>
            <a:rect l="l" t="t" r="r" b="b"/>
            <a:pathLst>
              <a:path w="1603800" h="2287059">
                <a:moveTo>
                  <a:pt x="0" y="0"/>
                </a:moveTo>
                <a:lnTo>
                  <a:pt x="1603800" y="0"/>
                </a:lnTo>
                <a:lnTo>
                  <a:pt x="1603800" y="2287059"/>
                </a:lnTo>
                <a:lnTo>
                  <a:pt x="0" y="228705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3963837" y="3492440"/>
            <a:ext cx="4191735" cy="1754891"/>
          </a:xfrm>
          <a:custGeom>
            <a:avLst/>
            <a:gdLst/>
            <a:ahLst/>
            <a:cxnLst/>
            <a:rect l="l" t="t" r="r" b="b"/>
            <a:pathLst>
              <a:path w="6287603" h="2632337">
                <a:moveTo>
                  <a:pt x="0" y="0"/>
                </a:moveTo>
                <a:lnTo>
                  <a:pt x="6287602" y="0"/>
                </a:lnTo>
                <a:lnTo>
                  <a:pt x="6287602" y="2632338"/>
                </a:lnTo>
                <a:lnTo>
                  <a:pt x="0" y="2632338"/>
                </a:lnTo>
                <a:lnTo>
                  <a:pt x="0" y="0"/>
                </a:lnTo>
                <a:close/>
              </a:path>
            </a:pathLst>
          </a:custGeom>
          <a:blipFill>
            <a:blip r:embed="rId7">
              <a:alphaModFix amt="83000"/>
              <a:extLst>
                <a:ext uri="{96DAC541-7B7A-43D3-8B79-37D633B846F1}">
                  <asvg:svgBlip xmlns:asvg="http://schemas.microsoft.com/office/drawing/2016/SVG/main" xmlns="" r:embed="rId8"/>
                </a:ext>
              </a:extLst>
            </a:blip>
            <a:stretch>
              <a:fillRect t="-80245" r="-1731" b="-62751"/>
            </a:stretch>
          </a:blipFill>
          <a:ln cap="sq">
            <a:noFill/>
            <a:prstDash val="solid"/>
            <a:miter/>
          </a:ln>
        </p:spPr>
      </p:sp>
      <p:grpSp>
        <p:nvGrpSpPr>
          <p:cNvPr id="6" name="Group 6"/>
          <p:cNvGrpSpPr/>
          <p:nvPr/>
        </p:nvGrpSpPr>
        <p:grpSpPr>
          <a:xfrm rot="5400000">
            <a:off x="5584084" y="-5711077"/>
            <a:ext cx="1023833" cy="12192000"/>
            <a:chOff x="0" y="0"/>
            <a:chExt cx="404477" cy="4816593"/>
          </a:xfrm>
        </p:grpSpPr>
        <p:sp>
          <p:nvSpPr>
            <p:cNvPr id="7" name="Freeform 7"/>
            <p:cNvSpPr/>
            <p:nvPr/>
          </p:nvSpPr>
          <p:spPr>
            <a:xfrm>
              <a:off x="0" y="0"/>
              <a:ext cx="404477" cy="4816592"/>
            </a:xfrm>
            <a:custGeom>
              <a:avLst/>
              <a:gdLst/>
              <a:ahLst/>
              <a:cxnLst/>
              <a:rect l="l" t="t" r="r" b="b"/>
              <a:pathLst>
                <a:path w="404477" h="4816592">
                  <a:moveTo>
                    <a:pt x="0" y="0"/>
                  </a:moveTo>
                  <a:lnTo>
                    <a:pt x="404477" y="0"/>
                  </a:lnTo>
                  <a:lnTo>
                    <a:pt x="404477" y="4816592"/>
                  </a:lnTo>
                  <a:lnTo>
                    <a:pt x="0" y="4816592"/>
                  </a:lnTo>
                  <a:close/>
                </a:path>
              </a:pathLst>
            </a:custGeom>
            <a:solidFill>
              <a:srgbClr val="0DBCB7"/>
            </a:solidFill>
          </p:spPr>
        </p:sp>
        <p:sp>
          <p:nvSpPr>
            <p:cNvPr id="8" name="TextBox 8"/>
            <p:cNvSpPr txBox="1"/>
            <p:nvPr/>
          </p:nvSpPr>
          <p:spPr>
            <a:xfrm>
              <a:off x="0" y="-57150"/>
              <a:ext cx="404477" cy="4873743"/>
            </a:xfrm>
            <a:prstGeom prst="rect">
              <a:avLst/>
            </a:prstGeom>
          </p:spPr>
          <p:txBody>
            <a:bodyPr lIns="33867" tIns="33867" rIns="33867" bIns="33867" rtlCol="0" anchor="ctr"/>
            <a:lstStyle/>
            <a:p>
              <a:pPr algn="ctr">
                <a:lnSpc>
                  <a:spcPts val="2100"/>
                </a:lnSpc>
              </a:pPr>
              <a:endParaRPr sz="1200"/>
            </a:p>
          </p:txBody>
        </p:sp>
      </p:grpSp>
      <p:sp>
        <p:nvSpPr>
          <p:cNvPr id="9" name="Freeform 9"/>
          <p:cNvSpPr/>
          <p:nvPr/>
        </p:nvSpPr>
        <p:spPr>
          <a:xfrm rot="-1171105" flipV="1">
            <a:off x="9904244" y="-181854"/>
            <a:ext cx="2507205" cy="2159331"/>
          </a:xfrm>
          <a:custGeom>
            <a:avLst/>
            <a:gdLst/>
            <a:ahLst/>
            <a:cxnLst/>
            <a:rect l="l" t="t" r="r" b="b"/>
            <a:pathLst>
              <a:path w="3760808" h="3238996">
                <a:moveTo>
                  <a:pt x="0" y="3238995"/>
                </a:moveTo>
                <a:lnTo>
                  <a:pt x="3760808" y="3238995"/>
                </a:lnTo>
                <a:lnTo>
                  <a:pt x="3760808" y="0"/>
                </a:lnTo>
                <a:lnTo>
                  <a:pt x="0" y="0"/>
                </a:lnTo>
                <a:lnTo>
                  <a:pt x="0" y="3238995"/>
                </a:lnTo>
                <a:close/>
              </a:path>
            </a:pathLst>
          </a:custGeom>
          <a:blipFill>
            <a:blip r:embed="rId9"/>
            <a:stretch>
              <a:fillRect/>
            </a:stretch>
          </a:blipFill>
          <a:ln cap="sq">
            <a:noFill/>
            <a:prstDash val="solid"/>
            <a:miter/>
          </a:ln>
        </p:spPr>
      </p:sp>
      <p:sp>
        <p:nvSpPr>
          <p:cNvPr id="12" name="Freeform 12"/>
          <p:cNvSpPr/>
          <p:nvPr/>
        </p:nvSpPr>
        <p:spPr>
          <a:xfrm rot="5722607">
            <a:off x="7643205" y="4691828"/>
            <a:ext cx="4003111" cy="2226731"/>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4" name="Freeform 14"/>
          <p:cNvSpPr/>
          <p:nvPr/>
        </p:nvSpPr>
        <p:spPr>
          <a:xfrm rot="5400000">
            <a:off x="8131273" y="4596307"/>
            <a:ext cx="4003111" cy="2226731"/>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xmlns="" r:embed="rId13"/>
                </a:ext>
              </a:extLst>
            </a:blip>
            <a:stretch>
              <a:fillRect/>
            </a:stretch>
          </a:blipFill>
          <a:ln cap="sq">
            <a:noFill/>
            <a:prstDash val="solid"/>
            <a:miter/>
          </a:ln>
        </p:spPr>
      </p:sp>
      <p:sp>
        <p:nvSpPr>
          <p:cNvPr id="15" name="Freeform 15"/>
          <p:cNvSpPr/>
          <p:nvPr/>
        </p:nvSpPr>
        <p:spPr>
          <a:xfrm rot="5177739">
            <a:off x="8321763" y="4518407"/>
            <a:ext cx="4003111" cy="2226731"/>
          </a:xfrm>
          <a:custGeom>
            <a:avLst/>
            <a:gdLst/>
            <a:ahLst/>
            <a:cxnLst/>
            <a:rect l="l" t="t" r="r" b="b"/>
            <a:pathLst>
              <a:path w="6004667" h="3340096">
                <a:moveTo>
                  <a:pt x="0" y="0"/>
                </a:moveTo>
                <a:lnTo>
                  <a:pt x="6004667" y="0"/>
                </a:lnTo>
                <a:lnTo>
                  <a:pt x="6004667" y="3340095"/>
                </a:lnTo>
                <a:lnTo>
                  <a:pt x="0" y="334009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6" name="TextBox 16"/>
          <p:cNvSpPr txBox="1"/>
          <p:nvPr/>
        </p:nvSpPr>
        <p:spPr>
          <a:xfrm rot="-204935">
            <a:off x="9322918" y="6084154"/>
            <a:ext cx="1717718" cy="602729"/>
          </a:xfrm>
          <a:prstGeom prst="rect">
            <a:avLst/>
          </a:prstGeom>
        </p:spPr>
        <p:txBody>
          <a:bodyPr lIns="0" tIns="0" rIns="0" bIns="0" rtlCol="0" anchor="t">
            <a:spAutoFit/>
          </a:bodyPr>
          <a:lstStyle/>
          <a:p>
            <a:pPr algn="ctr">
              <a:lnSpc>
                <a:spcPts val="4660"/>
              </a:lnSpc>
              <a:spcBef>
                <a:spcPct val="0"/>
              </a:spcBef>
            </a:pPr>
            <a:r>
              <a:rPr lang="en-US" sz="5418">
                <a:solidFill>
                  <a:srgbClr val="763B2F"/>
                </a:solidFill>
                <a:latin typeface="Marykate"/>
                <a:ea typeface="Marykate"/>
                <a:cs typeface="Marykate"/>
                <a:sym typeface="Marykate"/>
              </a:rPr>
              <a:t>Fish</a:t>
            </a:r>
          </a:p>
        </p:txBody>
      </p:sp>
      <p:sp>
        <p:nvSpPr>
          <p:cNvPr id="17" name="Freeform 17"/>
          <p:cNvSpPr/>
          <p:nvPr/>
        </p:nvSpPr>
        <p:spPr>
          <a:xfrm>
            <a:off x="9375064" y="4331863"/>
            <a:ext cx="1764007" cy="1501611"/>
          </a:xfrm>
          <a:custGeom>
            <a:avLst/>
            <a:gdLst/>
            <a:ahLst/>
            <a:cxnLst/>
            <a:rect l="l" t="t" r="r" b="b"/>
            <a:pathLst>
              <a:path w="2646011" h="2252417">
                <a:moveTo>
                  <a:pt x="0" y="0"/>
                </a:moveTo>
                <a:lnTo>
                  <a:pt x="2646011" y="0"/>
                </a:lnTo>
                <a:lnTo>
                  <a:pt x="2646011" y="2252417"/>
                </a:lnTo>
                <a:lnTo>
                  <a:pt x="0" y="225241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8" name="Freeform 18"/>
          <p:cNvSpPr/>
          <p:nvPr/>
        </p:nvSpPr>
        <p:spPr>
          <a:xfrm rot="4135959">
            <a:off x="8867445" y="4079015"/>
            <a:ext cx="4003111" cy="2226731"/>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xmlns="" r:embed="rId13"/>
                </a:ext>
              </a:extLst>
            </a:blip>
            <a:stretch>
              <a:fillRect/>
            </a:stretch>
          </a:blipFill>
          <a:ln cap="sq">
            <a:noFill/>
            <a:prstDash val="solid"/>
            <a:miter/>
          </a:ln>
        </p:spPr>
      </p:sp>
      <p:sp>
        <p:nvSpPr>
          <p:cNvPr id="19" name="Freeform 19"/>
          <p:cNvSpPr/>
          <p:nvPr/>
        </p:nvSpPr>
        <p:spPr>
          <a:xfrm rot="3888459">
            <a:off x="9021447" y="3942469"/>
            <a:ext cx="4003111" cy="2226731"/>
          </a:xfrm>
          <a:custGeom>
            <a:avLst/>
            <a:gdLst/>
            <a:ahLst/>
            <a:cxnLst/>
            <a:rect l="l" t="t" r="r" b="b"/>
            <a:pathLst>
              <a:path w="6004667" h="3340096">
                <a:moveTo>
                  <a:pt x="0" y="0"/>
                </a:moveTo>
                <a:lnTo>
                  <a:pt x="6004666" y="0"/>
                </a:lnTo>
                <a:lnTo>
                  <a:pt x="6004666" y="3340096"/>
                </a:lnTo>
                <a:lnTo>
                  <a:pt x="0" y="33400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rot="-280881">
            <a:off x="-662603" y="2059823"/>
            <a:ext cx="4089545" cy="4927163"/>
          </a:xfrm>
          <a:custGeom>
            <a:avLst/>
            <a:gdLst/>
            <a:ahLst/>
            <a:cxnLst/>
            <a:rect l="l" t="t" r="r" b="b"/>
            <a:pathLst>
              <a:path w="6134318" h="7390745">
                <a:moveTo>
                  <a:pt x="0" y="0"/>
                </a:moveTo>
                <a:lnTo>
                  <a:pt x="6134319" y="0"/>
                </a:lnTo>
                <a:lnTo>
                  <a:pt x="6134319" y="7390745"/>
                </a:lnTo>
                <a:lnTo>
                  <a:pt x="0" y="7390745"/>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1" name="Freeform 21"/>
          <p:cNvSpPr/>
          <p:nvPr/>
        </p:nvSpPr>
        <p:spPr>
          <a:xfrm rot="-637936">
            <a:off x="1593375" y="2420240"/>
            <a:ext cx="1012442" cy="1536914"/>
          </a:xfrm>
          <a:custGeom>
            <a:avLst/>
            <a:gdLst/>
            <a:ahLst/>
            <a:cxnLst/>
            <a:rect l="l" t="t" r="r" b="b"/>
            <a:pathLst>
              <a:path w="1518663" h="2305371">
                <a:moveTo>
                  <a:pt x="0" y="0"/>
                </a:moveTo>
                <a:lnTo>
                  <a:pt x="1518663" y="0"/>
                </a:lnTo>
                <a:lnTo>
                  <a:pt x="1518663" y="2305371"/>
                </a:lnTo>
                <a:lnTo>
                  <a:pt x="0" y="230537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2" name="Freeform 22"/>
          <p:cNvSpPr/>
          <p:nvPr/>
        </p:nvSpPr>
        <p:spPr>
          <a:xfrm rot="-2129823">
            <a:off x="3797204" y="4814220"/>
            <a:ext cx="1371809" cy="1277497"/>
          </a:xfrm>
          <a:custGeom>
            <a:avLst/>
            <a:gdLst/>
            <a:ahLst/>
            <a:cxnLst/>
            <a:rect l="l" t="t" r="r" b="b"/>
            <a:pathLst>
              <a:path w="2057713" h="1916246">
                <a:moveTo>
                  <a:pt x="0" y="0"/>
                </a:moveTo>
                <a:lnTo>
                  <a:pt x="2057713" y="0"/>
                </a:lnTo>
                <a:lnTo>
                  <a:pt x="2057713" y="1916245"/>
                </a:lnTo>
                <a:lnTo>
                  <a:pt x="0" y="1916245"/>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23" name="Freeform 23"/>
          <p:cNvSpPr/>
          <p:nvPr/>
        </p:nvSpPr>
        <p:spPr>
          <a:xfrm rot="704893" flipH="1">
            <a:off x="2449086" y="5585280"/>
            <a:ext cx="758493" cy="620069"/>
          </a:xfrm>
          <a:custGeom>
            <a:avLst/>
            <a:gdLst/>
            <a:ahLst/>
            <a:cxnLst/>
            <a:rect l="l" t="t" r="r" b="b"/>
            <a:pathLst>
              <a:path w="1137740" h="930103">
                <a:moveTo>
                  <a:pt x="1137741" y="0"/>
                </a:moveTo>
                <a:lnTo>
                  <a:pt x="0" y="0"/>
                </a:lnTo>
                <a:lnTo>
                  <a:pt x="0" y="930103"/>
                </a:lnTo>
                <a:lnTo>
                  <a:pt x="1137741" y="930103"/>
                </a:lnTo>
                <a:lnTo>
                  <a:pt x="1137741"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4" name="Freeform 24"/>
          <p:cNvSpPr/>
          <p:nvPr/>
        </p:nvSpPr>
        <p:spPr>
          <a:xfrm>
            <a:off x="340077" y="-1364748"/>
            <a:ext cx="3882074" cy="2729495"/>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7">
              <a:alphaModFix amt="83000"/>
              <a:extLst>
                <a:ext uri="{96DAC541-7B7A-43D3-8B79-37D633B846F1}">
                  <asvg:svgBlip xmlns:asvg="http://schemas.microsoft.com/office/drawing/2016/SVG/main" xmlns="" r:embed="rId8"/>
                </a:ext>
              </a:extLst>
            </a:blip>
            <a:stretch>
              <a:fillRect l="-9846" t="-51592" b="-4638"/>
            </a:stretch>
          </a:blipFill>
          <a:ln cap="sq">
            <a:noFill/>
            <a:prstDash val="solid"/>
            <a:miter/>
          </a:ln>
        </p:spPr>
      </p:sp>
      <p:sp>
        <p:nvSpPr>
          <p:cNvPr id="25" name="Freeform 25"/>
          <p:cNvSpPr/>
          <p:nvPr/>
        </p:nvSpPr>
        <p:spPr>
          <a:xfrm rot="-3455831">
            <a:off x="788993" y="500754"/>
            <a:ext cx="1315144" cy="1340274"/>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grpSp>
        <p:nvGrpSpPr>
          <p:cNvPr id="26" name="Group 26"/>
          <p:cNvGrpSpPr/>
          <p:nvPr/>
        </p:nvGrpSpPr>
        <p:grpSpPr>
          <a:xfrm rot="5860431">
            <a:off x="9313878" y="792775"/>
            <a:ext cx="2042001" cy="2088673"/>
            <a:chOff x="0" y="0"/>
            <a:chExt cx="4084002" cy="4177346"/>
          </a:xfrm>
        </p:grpSpPr>
        <p:sp>
          <p:nvSpPr>
            <p:cNvPr id="27" name="Freeform 27"/>
            <p:cNvSpPr/>
            <p:nvPr/>
          </p:nvSpPr>
          <p:spPr>
            <a:xfrm rot="-8897862" flipH="1">
              <a:off x="613092" y="516284"/>
              <a:ext cx="2857817" cy="3144779"/>
            </a:xfrm>
            <a:custGeom>
              <a:avLst/>
              <a:gdLst/>
              <a:ahLst/>
              <a:cxnLst/>
              <a:rect l="l" t="t" r="r" b="b"/>
              <a:pathLst>
                <a:path w="2857817" h="3144779">
                  <a:moveTo>
                    <a:pt x="2857818" y="0"/>
                  </a:moveTo>
                  <a:lnTo>
                    <a:pt x="0" y="0"/>
                  </a:lnTo>
                  <a:lnTo>
                    <a:pt x="0" y="3144778"/>
                  </a:lnTo>
                  <a:lnTo>
                    <a:pt x="2857818" y="3144778"/>
                  </a:lnTo>
                  <a:lnTo>
                    <a:pt x="2857818" y="0"/>
                  </a:lnTo>
                  <a:close/>
                </a:path>
              </a:pathLst>
            </a:custGeom>
            <a:blipFill>
              <a:blip r:embed="rId26">
                <a:extLst>
                  <a:ext uri="{96DAC541-7B7A-43D3-8B79-37D633B846F1}">
                    <asvg:svgBlip xmlns:asvg="http://schemas.microsoft.com/office/drawing/2016/SVG/main" xmlns="" r:embed="rId27"/>
                  </a:ext>
                </a:extLst>
              </a:blip>
              <a:stretch>
                <a:fillRect/>
              </a:stretch>
            </a:blipFill>
          </p:spPr>
        </p:sp>
        <p:grpSp>
          <p:nvGrpSpPr>
            <p:cNvPr id="28" name="Group 28"/>
            <p:cNvGrpSpPr/>
            <p:nvPr/>
          </p:nvGrpSpPr>
          <p:grpSpPr>
            <a:xfrm rot="-2478731">
              <a:off x="1510890" y="1549154"/>
              <a:ext cx="653734" cy="480069"/>
              <a:chOff x="0" y="0"/>
              <a:chExt cx="812800" cy="596878"/>
            </a:xfrm>
          </p:grpSpPr>
          <p:sp>
            <p:nvSpPr>
              <p:cNvPr id="29" name="Freeform 29"/>
              <p:cNvSpPr/>
              <p:nvPr/>
            </p:nvSpPr>
            <p:spPr>
              <a:xfrm>
                <a:off x="0" y="0"/>
                <a:ext cx="812800" cy="596878"/>
              </a:xfrm>
              <a:custGeom>
                <a:avLst/>
                <a:gdLst/>
                <a:ahLst/>
                <a:cxnLst/>
                <a:rect l="l" t="t" r="r" b="b"/>
                <a:pathLst>
                  <a:path w="812800" h="596878">
                    <a:moveTo>
                      <a:pt x="406400" y="0"/>
                    </a:moveTo>
                    <a:cubicBezTo>
                      <a:pt x="181951" y="0"/>
                      <a:pt x="0" y="133616"/>
                      <a:pt x="0" y="298439"/>
                    </a:cubicBezTo>
                    <a:cubicBezTo>
                      <a:pt x="0" y="463263"/>
                      <a:pt x="181951" y="596878"/>
                      <a:pt x="406400" y="596878"/>
                    </a:cubicBezTo>
                    <a:cubicBezTo>
                      <a:pt x="630849" y="596878"/>
                      <a:pt x="812800" y="463263"/>
                      <a:pt x="812800" y="298439"/>
                    </a:cubicBezTo>
                    <a:cubicBezTo>
                      <a:pt x="812800" y="133616"/>
                      <a:pt x="630849" y="0"/>
                      <a:pt x="406400" y="0"/>
                    </a:cubicBezTo>
                    <a:close/>
                  </a:path>
                </a:pathLst>
              </a:custGeom>
              <a:solidFill>
                <a:srgbClr val="FFFFFF"/>
              </a:solidFill>
            </p:spPr>
          </p:sp>
          <p:sp>
            <p:nvSpPr>
              <p:cNvPr id="30" name="TextBox 30"/>
              <p:cNvSpPr txBox="1"/>
              <p:nvPr/>
            </p:nvSpPr>
            <p:spPr>
              <a:xfrm>
                <a:off x="76200" y="75007"/>
                <a:ext cx="660400" cy="465914"/>
              </a:xfrm>
              <a:prstGeom prst="rect">
                <a:avLst/>
              </a:prstGeom>
            </p:spPr>
            <p:txBody>
              <a:bodyPr lIns="24901" tIns="24901" rIns="24901" bIns="24901" rtlCol="0" anchor="ctr"/>
              <a:lstStyle/>
              <a:p>
                <a:pPr algn="ctr">
                  <a:lnSpc>
                    <a:spcPts val="1773"/>
                  </a:lnSpc>
                </a:pPr>
                <a:endParaRPr sz="1200"/>
              </a:p>
            </p:txBody>
          </p:sp>
        </p:grpSp>
      </p:grpSp>
      <p:sp>
        <p:nvSpPr>
          <p:cNvPr id="31" name="Freeform 31"/>
          <p:cNvSpPr/>
          <p:nvPr/>
        </p:nvSpPr>
        <p:spPr>
          <a:xfrm rot="4995397">
            <a:off x="4205620" y="5203386"/>
            <a:ext cx="530181" cy="571623"/>
          </a:xfrm>
          <a:custGeom>
            <a:avLst/>
            <a:gdLst/>
            <a:ahLst/>
            <a:cxnLst/>
            <a:rect l="l" t="t" r="r" b="b"/>
            <a:pathLst>
              <a:path w="795271" h="857435">
                <a:moveTo>
                  <a:pt x="0" y="0"/>
                </a:moveTo>
                <a:lnTo>
                  <a:pt x="795271" y="0"/>
                </a:lnTo>
                <a:lnTo>
                  <a:pt x="795271" y="857435"/>
                </a:lnTo>
                <a:lnTo>
                  <a:pt x="0" y="857435"/>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sp>
        <p:nvSpPr>
          <p:cNvPr id="32" name="Freeform 32"/>
          <p:cNvSpPr/>
          <p:nvPr/>
        </p:nvSpPr>
        <p:spPr>
          <a:xfrm rot="10032668">
            <a:off x="11114452" y="1663835"/>
            <a:ext cx="645685" cy="578695"/>
          </a:xfrm>
          <a:custGeom>
            <a:avLst/>
            <a:gdLst/>
            <a:ahLst/>
            <a:cxnLst/>
            <a:rect l="l" t="t" r="r" b="b"/>
            <a:pathLst>
              <a:path w="968527" h="868043">
                <a:moveTo>
                  <a:pt x="0" y="0"/>
                </a:moveTo>
                <a:lnTo>
                  <a:pt x="968528" y="0"/>
                </a:lnTo>
                <a:lnTo>
                  <a:pt x="968528" y="868043"/>
                </a:lnTo>
                <a:lnTo>
                  <a:pt x="0" y="868043"/>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sp>
      <p:sp>
        <p:nvSpPr>
          <p:cNvPr id="33" name="Freeform 33"/>
          <p:cNvSpPr/>
          <p:nvPr/>
        </p:nvSpPr>
        <p:spPr>
          <a:xfrm rot="-1631296">
            <a:off x="10101639" y="3761566"/>
            <a:ext cx="1695304" cy="2139185"/>
          </a:xfrm>
          <a:custGeom>
            <a:avLst/>
            <a:gdLst/>
            <a:ahLst/>
            <a:cxnLst/>
            <a:rect l="l" t="t" r="r" b="b"/>
            <a:pathLst>
              <a:path w="2542956" h="3208777">
                <a:moveTo>
                  <a:pt x="0" y="0"/>
                </a:moveTo>
                <a:lnTo>
                  <a:pt x="2542956" y="0"/>
                </a:lnTo>
                <a:lnTo>
                  <a:pt x="2542956" y="3208777"/>
                </a:lnTo>
                <a:lnTo>
                  <a:pt x="0" y="3208777"/>
                </a:lnTo>
                <a:lnTo>
                  <a:pt x="0" y="0"/>
                </a:lnTo>
                <a:close/>
              </a:path>
            </a:pathLst>
          </a:custGeom>
          <a:blipFill>
            <a:blip r:embed="rId32">
              <a:extLst>
                <a:ext uri="{96DAC541-7B7A-43D3-8B79-37D633B846F1}">
                  <asvg:svgBlip xmlns:asvg="http://schemas.microsoft.com/office/drawing/2016/SVG/main" xmlns="" r:embed="rId33"/>
                </a:ext>
              </a:extLst>
            </a:blip>
            <a:stretch>
              <a:fillRect/>
            </a:stretch>
          </a:blipFill>
        </p:spPr>
      </p:sp>
      <p:sp>
        <p:nvSpPr>
          <p:cNvPr id="34" name="Freeform 34"/>
          <p:cNvSpPr/>
          <p:nvPr/>
        </p:nvSpPr>
        <p:spPr>
          <a:xfrm rot="-7955665">
            <a:off x="9199762" y="2620321"/>
            <a:ext cx="1390490" cy="1390490"/>
          </a:xfrm>
          <a:custGeom>
            <a:avLst/>
            <a:gdLst/>
            <a:ahLst/>
            <a:cxnLst/>
            <a:rect l="l" t="t" r="r" b="b"/>
            <a:pathLst>
              <a:path w="2085735" h="2085735">
                <a:moveTo>
                  <a:pt x="0" y="0"/>
                </a:moveTo>
                <a:lnTo>
                  <a:pt x="2085735" y="0"/>
                </a:lnTo>
                <a:lnTo>
                  <a:pt x="2085735" y="2085735"/>
                </a:lnTo>
                <a:lnTo>
                  <a:pt x="0" y="2085735"/>
                </a:lnTo>
                <a:lnTo>
                  <a:pt x="0" y="0"/>
                </a:lnTo>
                <a:close/>
              </a:path>
            </a:pathLst>
          </a:custGeom>
          <a:blipFill>
            <a:blip r:embed="rId34">
              <a:extLst>
                <a:ext uri="{96DAC541-7B7A-43D3-8B79-37D633B846F1}">
                  <asvg:svgBlip xmlns:asvg="http://schemas.microsoft.com/office/drawing/2016/SVG/main" xmlns="" r:embed="rId35"/>
                </a:ext>
              </a:extLst>
            </a:blip>
            <a:stretch>
              <a:fillRect/>
            </a:stretch>
          </a:blipFill>
        </p:spPr>
      </p:sp>
      <p:sp>
        <p:nvSpPr>
          <p:cNvPr id="36" name="TextBox 36"/>
          <p:cNvSpPr txBox="1"/>
          <p:nvPr/>
        </p:nvSpPr>
        <p:spPr>
          <a:xfrm rot="-1418760">
            <a:off x="10662275" y="5681626"/>
            <a:ext cx="1477338" cy="1025922"/>
          </a:xfrm>
          <a:prstGeom prst="rect">
            <a:avLst/>
          </a:prstGeom>
        </p:spPr>
        <p:txBody>
          <a:bodyPr lIns="0" tIns="0" rIns="0" bIns="0" rtlCol="0" anchor="t">
            <a:spAutoFit/>
          </a:bodyPr>
          <a:lstStyle/>
          <a:p>
            <a:pPr algn="ctr">
              <a:lnSpc>
                <a:spcPts val="4008"/>
              </a:lnSpc>
              <a:spcBef>
                <a:spcPct val="0"/>
              </a:spcBef>
            </a:pPr>
            <a:r>
              <a:rPr lang="en-US" sz="4660">
                <a:solidFill>
                  <a:srgbClr val="763B2F"/>
                </a:solidFill>
                <a:latin typeface="Marykate"/>
                <a:ea typeface="Marykate"/>
                <a:cs typeface="Marykate"/>
                <a:sym typeface="Marykate"/>
              </a:rPr>
              <a:t>Parrot</a:t>
            </a:r>
          </a:p>
        </p:txBody>
      </p:sp>
      <p:pic>
        <p:nvPicPr>
          <p:cNvPr id="40" name="Picture 39">
            <a:extLst>
              <a:ext uri="{FF2B5EF4-FFF2-40B4-BE49-F238E27FC236}">
                <a16:creationId xmlns:a16="http://schemas.microsoft.com/office/drawing/2014/main" xmlns="" id="{2C5C41F5-C0DD-C3B6-22AD-554182E374B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844800" y="1955800"/>
            <a:ext cx="6559865" cy="2284166"/>
          </a:xfrm>
          <a:prstGeom prst="rect">
            <a:avLst/>
          </a:prstGeom>
        </p:spPr>
      </p:pic>
    </p:spTree>
    <p:extLst>
      <p:ext uri="{BB962C8B-B14F-4D97-AF65-F5344CB8AC3E}">
        <p14:creationId xmlns:p14="http://schemas.microsoft.com/office/powerpoint/2010/main" val="67417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778063" y="2357967"/>
            <a:ext cx="4635875" cy="3104957"/>
          </a:xfrm>
          <a:custGeom>
            <a:avLst/>
            <a:gdLst/>
            <a:ahLst/>
            <a:cxnLst/>
            <a:rect l="l" t="t" r="r" b="b"/>
            <a:pathLst>
              <a:path w="6953812" h="4657435">
                <a:moveTo>
                  <a:pt x="0" y="0"/>
                </a:moveTo>
                <a:lnTo>
                  <a:pt x="6953812" y="0"/>
                </a:lnTo>
                <a:lnTo>
                  <a:pt x="6953812" y="4657435"/>
                </a:lnTo>
                <a:lnTo>
                  <a:pt x="0" y="4657435"/>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t="-49305"/>
            </a:stretch>
          </a:blipFill>
          <a:ln cap="sq">
            <a:noFill/>
            <a:prstDash val="solid"/>
            <a:miter/>
          </a:ln>
        </p:spPr>
      </p:sp>
      <p:grpSp>
        <p:nvGrpSpPr>
          <p:cNvPr id="7" name="Group 7"/>
          <p:cNvGrpSpPr/>
          <p:nvPr/>
        </p:nvGrpSpPr>
        <p:grpSpPr>
          <a:xfrm rot="5400000">
            <a:off x="5903478" y="279387"/>
            <a:ext cx="620431" cy="12536796"/>
            <a:chOff x="0" y="0"/>
            <a:chExt cx="245109" cy="4952808"/>
          </a:xfrm>
        </p:grpSpPr>
        <p:sp>
          <p:nvSpPr>
            <p:cNvPr id="8" name="Freeform 8"/>
            <p:cNvSpPr/>
            <p:nvPr/>
          </p:nvSpPr>
          <p:spPr>
            <a:xfrm>
              <a:off x="0" y="0"/>
              <a:ext cx="245109" cy="4952808"/>
            </a:xfrm>
            <a:custGeom>
              <a:avLst/>
              <a:gdLst/>
              <a:ahLst/>
              <a:cxnLst/>
              <a:rect l="l" t="t" r="r" b="b"/>
              <a:pathLst>
                <a:path w="245109" h="4952808">
                  <a:moveTo>
                    <a:pt x="0" y="0"/>
                  </a:moveTo>
                  <a:lnTo>
                    <a:pt x="245109" y="0"/>
                  </a:lnTo>
                  <a:lnTo>
                    <a:pt x="245109" y="4952808"/>
                  </a:lnTo>
                  <a:lnTo>
                    <a:pt x="0" y="4952808"/>
                  </a:lnTo>
                  <a:close/>
                </a:path>
              </a:pathLst>
            </a:custGeom>
            <a:solidFill>
              <a:srgbClr val="F6D20C"/>
            </a:solidFill>
          </p:spPr>
        </p:sp>
        <p:sp>
          <p:nvSpPr>
            <p:cNvPr id="9" name="TextBox 9"/>
            <p:cNvSpPr txBox="1"/>
            <p:nvPr/>
          </p:nvSpPr>
          <p:spPr>
            <a:xfrm>
              <a:off x="0" y="-57150"/>
              <a:ext cx="245109" cy="5009958"/>
            </a:xfrm>
            <a:prstGeom prst="rect">
              <a:avLst/>
            </a:prstGeom>
          </p:spPr>
          <p:txBody>
            <a:bodyPr lIns="33867" tIns="33867" rIns="33867" bIns="33867" rtlCol="0" anchor="ctr"/>
            <a:lstStyle/>
            <a:p>
              <a:pPr algn="ctr" defTabSz="609630">
                <a:lnSpc>
                  <a:spcPts val="2100"/>
                </a:lnSpc>
                <a:defRPr/>
              </a:pPr>
              <a:endParaRPr sz="1200">
                <a:solidFill>
                  <a:prstClr val="black"/>
                </a:solidFill>
                <a:latin typeface="Calibri"/>
              </a:endParaRPr>
            </a:p>
          </p:txBody>
        </p:sp>
      </p:grpSp>
      <p:grpSp>
        <p:nvGrpSpPr>
          <p:cNvPr id="12" name="Group 12"/>
          <p:cNvGrpSpPr/>
          <p:nvPr/>
        </p:nvGrpSpPr>
        <p:grpSpPr>
          <a:xfrm rot="5400000">
            <a:off x="5499609" y="-5929644"/>
            <a:ext cx="1192783" cy="12192000"/>
            <a:chOff x="0" y="0"/>
            <a:chExt cx="471223" cy="4816593"/>
          </a:xfrm>
        </p:grpSpPr>
        <p:sp>
          <p:nvSpPr>
            <p:cNvPr id="13" name="Freeform 13"/>
            <p:cNvSpPr/>
            <p:nvPr/>
          </p:nvSpPr>
          <p:spPr>
            <a:xfrm>
              <a:off x="0" y="0"/>
              <a:ext cx="471223" cy="4816592"/>
            </a:xfrm>
            <a:custGeom>
              <a:avLst/>
              <a:gdLst/>
              <a:ahLst/>
              <a:cxnLst/>
              <a:rect l="l" t="t" r="r" b="b"/>
              <a:pathLst>
                <a:path w="471223" h="4816592">
                  <a:moveTo>
                    <a:pt x="0" y="0"/>
                  </a:moveTo>
                  <a:lnTo>
                    <a:pt x="471223" y="0"/>
                  </a:lnTo>
                  <a:lnTo>
                    <a:pt x="471223" y="4816592"/>
                  </a:lnTo>
                  <a:lnTo>
                    <a:pt x="0" y="4816592"/>
                  </a:lnTo>
                  <a:close/>
                </a:path>
              </a:pathLst>
            </a:custGeom>
            <a:solidFill>
              <a:srgbClr val="F6D20C"/>
            </a:solidFill>
          </p:spPr>
        </p:sp>
        <p:sp>
          <p:nvSpPr>
            <p:cNvPr id="14" name="TextBox 14"/>
            <p:cNvSpPr txBox="1"/>
            <p:nvPr/>
          </p:nvSpPr>
          <p:spPr>
            <a:xfrm>
              <a:off x="0" y="-57150"/>
              <a:ext cx="471223" cy="4873743"/>
            </a:xfrm>
            <a:prstGeom prst="rect">
              <a:avLst/>
            </a:prstGeom>
          </p:spPr>
          <p:txBody>
            <a:bodyPr lIns="33867" tIns="33867" rIns="33867" bIns="33867" rtlCol="0" anchor="ctr"/>
            <a:lstStyle/>
            <a:p>
              <a:pPr algn="ctr" defTabSz="609630">
                <a:lnSpc>
                  <a:spcPts val="2100"/>
                </a:lnSpc>
                <a:defRPr/>
              </a:pPr>
              <a:endParaRPr sz="1200">
                <a:solidFill>
                  <a:prstClr val="black"/>
                </a:solidFill>
                <a:latin typeface="Calibri"/>
              </a:endParaRPr>
            </a:p>
          </p:txBody>
        </p:sp>
      </p:grpSp>
      <p:sp>
        <p:nvSpPr>
          <p:cNvPr id="15" name="Freeform 15"/>
          <p:cNvSpPr/>
          <p:nvPr/>
        </p:nvSpPr>
        <p:spPr>
          <a:xfrm rot="318591">
            <a:off x="8903636" y="1751645"/>
            <a:ext cx="2832509" cy="5225227"/>
          </a:xfrm>
          <a:custGeom>
            <a:avLst/>
            <a:gdLst/>
            <a:ahLst/>
            <a:cxnLst/>
            <a:rect l="l" t="t" r="r" b="b"/>
            <a:pathLst>
              <a:path w="4248763" h="7837841">
                <a:moveTo>
                  <a:pt x="0" y="0"/>
                </a:moveTo>
                <a:lnTo>
                  <a:pt x="4248763" y="0"/>
                </a:lnTo>
                <a:lnTo>
                  <a:pt x="4248763" y="7837842"/>
                </a:lnTo>
                <a:lnTo>
                  <a:pt x="0" y="78378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grpSp>
        <p:nvGrpSpPr>
          <p:cNvPr id="16" name="Group 16"/>
          <p:cNvGrpSpPr/>
          <p:nvPr/>
        </p:nvGrpSpPr>
        <p:grpSpPr>
          <a:xfrm>
            <a:off x="-437325" y="2088994"/>
            <a:ext cx="4082590" cy="5842705"/>
            <a:chOff x="0" y="0"/>
            <a:chExt cx="8165180" cy="11685410"/>
          </a:xfrm>
        </p:grpSpPr>
        <p:sp>
          <p:nvSpPr>
            <p:cNvPr id="17" name="Freeform 17"/>
            <p:cNvSpPr/>
            <p:nvPr/>
          </p:nvSpPr>
          <p:spPr>
            <a:xfrm>
              <a:off x="0" y="0"/>
              <a:ext cx="8165180" cy="11685410"/>
            </a:xfrm>
            <a:custGeom>
              <a:avLst/>
              <a:gdLst/>
              <a:ahLst/>
              <a:cxnLst/>
              <a:rect l="l" t="t" r="r" b="b"/>
              <a:pathLst>
                <a:path w="8165180" h="11685410">
                  <a:moveTo>
                    <a:pt x="0" y="0"/>
                  </a:moveTo>
                  <a:lnTo>
                    <a:pt x="8165180" y="0"/>
                  </a:lnTo>
                  <a:lnTo>
                    <a:pt x="8165180" y="11685410"/>
                  </a:lnTo>
                  <a:lnTo>
                    <a:pt x="0" y="1168541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8" name="Freeform 18"/>
            <p:cNvSpPr/>
            <p:nvPr/>
          </p:nvSpPr>
          <p:spPr>
            <a:xfrm rot="-8492989">
              <a:off x="5264496" y="4641370"/>
              <a:ext cx="877249" cy="689737"/>
            </a:xfrm>
            <a:custGeom>
              <a:avLst/>
              <a:gdLst/>
              <a:ahLst/>
              <a:cxnLst/>
              <a:rect l="l" t="t" r="r" b="b"/>
              <a:pathLst>
                <a:path w="877249" h="689737">
                  <a:moveTo>
                    <a:pt x="0" y="0"/>
                  </a:moveTo>
                  <a:lnTo>
                    <a:pt x="877249" y="0"/>
                  </a:lnTo>
                  <a:lnTo>
                    <a:pt x="877249" y="689736"/>
                  </a:lnTo>
                  <a:lnTo>
                    <a:pt x="0" y="68973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9" name="Freeform 19"/>
            <p:cNvSpPr/>
            <p:nvPr/>
          </p:nvSpPr>
          <p:spPr>
            <a:xfrm rot="2980947">
              <a:off x="5393592" y="4666155"/>
              <a:ext cx="691138" cy="640166"/>
            </a:xfrm>
            <a:custGeom>
              <a:avLst/>
              <a:gdLst/>
              <a:ahLst/>
              <a:cxnLst/>
              <a:rect l="l" t="t" r="r" b="b"/>
              <a:pathLst>
                <a:path w="691138" h="640166">
                  <a:moveTo>
                    <a:pt x="0" y="0"/>
                  </a:moveTo>
                  <a:lnTo>
                    <a:pt x="691137" y="0"/>
                  </a:lnTo>
                  <a:lnTo>
                    <a:pt x="691137" y="640166"/>
                  </a:lnTo>
                  <a:lnTo>
                    <a:pt x="0" y="64016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sp>
        <p:nvSpPr>
          <p:cNvPr id="20" name="Freeform 20"/>
          <p:cNvSpPr/>
          <p:nvPr/>
        </p:nvSpPr>
        <p:spPr>
          <a:xfrm>
            <a:off x="-1166407" y="-1155902"/>
            <a:ext cx="3882074" cy="2729495"/>
          </a:xfrm>
          <a:custGeom>
            <a:avLst/>
            <a:gdLst/>
            <a:ahLst/>
            <a:cxnLst/>
            <a:rect l="l" t="t" r="r" b="b"/>
            <a:pathLst>
              <a:path w="5823111" h="4094242">
                <a:moveTo>
                  <a:pt x="0" y="0"/>
                </a:moveTo>
                <a:lnTo>
                  <a:pt x="5823112" y="0"/>
                </a:lnTo>
                <a:lnTo>
                  <a:pt x="5823112" y="4094242"/>
                </a:lnTo>
                <a:lnTo>
                  <a:pt x="0" y="409424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l="-9846" t="-51592" b="-4638"/>
            </a:stretch>
          </a:blipFill>
          <a:ln cap="sq">
            <a:noFill/>
            <a:prstDash val="solid"/>
            <a:miter/>
          </a:ln>
        </p:spPr>
      </p:sp>
      <p:sp>
        <p:nvSpPr>
          <p:cNvPr id="22" name="Freeform 22"/>
          <p:cNvSpPr/>
          <p:nvPr/>
        </p:nvSpPr>
        <p:spPr>
          <a:xfrm rot="1469471" flipH="1">
            <a:off x="11502363" y="-568474"/>
            <a:ext cx="3485572" cy="3001949"/>
          </a:xfrm>
          <a:custGeom>
            <a:avLst/>
            <a:gdLst/>
            <a:ahLst/>
            <a:cxnLst/>
            <a:rect l="l" t="t" r="r" b="b"/>
            <a:pathLst>
              <a:path w="5228358" h="4502923">
                <a:moveTo>
                  <a:pt x="5228357" y="0"/>
                </a:moveTo>
                <a:lnTo>
                  <a:pt x="0" y="0"/>
                </a:lnTo>
                <a:lnTo>
                  <a:pt x="0" y="4502923"/>
                </a:lnTo>
                <a:lnTo>
                  <a:pt x="5228357" y="4502923"/>
                </a:lnTo>
                <a:lnTo>
                  <a:pt x="5228357" y="0"/>
                </a:lnTo>
                <a:close/>
              </a:path>
            </a:pathLst>
          </a:custGeom>
          <a:blipFill>
            <a:blip r:embed="rId12"/>
            <a:stretch>
              <a:fillRect/>
            </a:stretch>
          </a:blipFill>
        </p:spPr>
      </p:sp>
      <p:sp>
        <p:nvSpPr>
          <p:cNvPr id="23" name="Freeform 23"/>
          <p:cNvSpPr/>
          <p:nvPr/>
        </p:nvSpPr>
        <p:spPr>
          <a:xfrm rot="9802905">
            <a:off x="10409547" y="250802"/>
            <a:ext cx="1409389" cy="1485522"/>
          </a:xfrm>
          <a:custGeom>
            <a:avLst/>
            <a:gdLst/>
            <a:ahLst/>
            <a:cxnLst/>
            <a:rect l="l" t="t" r="r" b="b"/>
            <a:pathLst>
              <a:path w="2114083" h="2228283">
                <a:moveTo>
                  <a:pt x="0" y="0"/>
                </a:moveTo>
                <a:lnTo>
                  <a:pt x="2114083" y="0"/>
                </a:lnTo>
                <a:lnTo>
                  <a:pt x="2114083" y="2228282"/>
                </a:lnTo>
                <a:lnTo>
                  <a:pt x="0" y="222828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30" name="Freeform 30"/>
          <p:cNvSpPr/>
          <p:nvPr/>
        </p:nvSpPr>
        <p:spPr>
          <a:xfrm rot="782427">
            <a:off x="7802758" y="2249561"/>
            <a:ext cx="914437" cy="1018871"/>
          </a:xfrm>
          <a:custGeom>
            <a:avLst/>
            <a:gdLst/>
            <a:ahLst/>
            <a:cxnLst/>
            <a:rect l="l" t="t" r="r" b="b"/>
            <a:pathLst>
              <a:path w="1371656" h="1528307">
                <a:moveTo>
                  <a:pt x="0" y="0"/>
                </a:moveTo>
                <a:lnTo>
                  <a:pt x="1371656" y="0"/>
                </a:lnTo>
                <a:lnTo>
                  <a:pt x="1371656" y="1528308"/>
                </a:lnTo>
                <a:lnTo>
                  <a:pt x="0" y="1528308"/>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a:ln cap="sq">
            <a:noFill/>
            <a:prstDash val="solid"/>
            <a:miter/>
          </a:ln>
        </p:spPr>
      </p:sp>
      <p:sp>
        <p:nvSpPr>
          <p:cNvPr id="31" name="Freeform 4"/>
          <p:cNvSpPr/>
          <p:nvPr/>
        </p:nvSpPr>
        <p:spPr>
          <a:xfrm>
            <a:off x="2387600" y="889000"/>
            <a:ext cx="6604000" cy="33020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32" name="TextBox 31">
            <a:extLst>
              <a:ext uri="{FF2B5EF4-FFF2-40B4-BE49-F238E27FC236}">
                <a16:creationId xmlns:a16="http://schemas.microsoft.com/office/drawing/2014/main" xmlns="" id="{79F1AB18-B4BE-C0CD-8D32-436C269B35B2}"/>
              </a:ext>
            </a:extLst>
          </p:cNvPr>
          <p:cNvSpPr txBox="1"/>
          <p:nvPr/>
        </p:nvSpPr>
        <p:spPr>
          <a:xfrm>
            <a:off x="2946400" y="2057400"/>
            <a:ext cx="5743146" cy="1569660"/>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ea typeface="Cambria" panose="02040503050406030204" pitchFamily="18" charset="0"/>
              </a:rPr>
              <a:t>Kể thêm những đặc điểm sinh học và đặc điểm xã hội khác của con người.</a:t>
            </a:r>
            <a:endParaRPr lang="en-US" sz="3200" b="1"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7397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5532967" y="167931"/>
            <a:ext cx="1126067" cy="12483421"/>
            <a:chOff x="0" y="0"/>
            <a:chExt cx="444866" cy="4931722"/>
          </a:xfrm>
        </p:grpSpPr>
        <p:sp>
          <p:nvSpPr>
            <p:cNvPr id="5" name="Freeform 5"/>
            <p:cNvSpPr/>
            <p:nvPr/>
          </p:nvSpPr>
          <p:spPr>
            <a:xfrm>
              <a:off x="0" y="0"/>
              <a:ext cx="444866" cy="4931722"/>
            </a:xfrm>
            <a:custGeom>
              <a:avLst/>
              <a:gdLst/>
              <a:ahLst/>
              <a:cxnLst/>
              <a:rect l="l" t="t" r="r" b="b"/>
              <a:pathLst>
                <a:path w="444866" h="4931722">
                  <a:moveTo>
                    <a:pt x="0" y="0"/>
                  </a:moveTo>
                  <a:lnTo>
                    <a:pt x="444866" y="0"/>
                  </a:lnTo>
                  <a:lnTo>
                    <a:pt x="444866" y="4931722"/>
                  </a:lnTo>
                  <a:lnTo>
                    <a:pt x="0" y="4931722"/>
                  </a:lnTo>
                  <a:close/>
                </a:path>
              </a:pathLst>
            </a:custGeom>
            <a:solidFill>
              <a:srgbClr val="F6D20C"/>
            </a:solidFill>
          </p:spPr>
        </p:sp>
        <p:sp>
          <p:nvSpPr>
            <p:cNvPr id="6" name="TextBox 6"/>
            <p:cNvSpPr txBox="1"/>
            <p:nvPr/>
          </p:nvSpPr>
          <p:spPr>
            <a:xfrm>
              <a:off x="0" y="-57150"/>
              <a:ext cx="444866" cy="4988872"/>
            </a:xfrm>
            <a:prstGeom prst="rect">
              <a:avLst/>
            </a:prstGeom>
          </p:spPr>
          <p:txBody>
            <a:bodyPr lIns="33867" tIns="33867" rIns="33867" bIns="33867" rtlCol="0" anchor="ctr"/>
            <a:lstStyle/>
            <a:p>
              <a:pPr algn="ctr" defTabSz="609630">
                <a:lnSpc>
                  <a:spcPts val="2100"/>
                </a:lnSpc>
                <a:defRPr/>
              </a:pPr>
              <a:endParaRPr sz="1200">
                <a:solidFill>
                  <a:prstClr val="black"/>
                </a:solidFill>
                <a:latin typeface="Calibri"/>
              </a:endParaRPr>
            </a:p>
          </p:txBody>
        </p:sp>
      </p:grpSp>
      <p:sp>
        <p:nvSpPr>
          <p:cNvPr id="7" name="Freeform 7"/>
          <p:cNvSpPr/>
          <p:nvPr/>
        </p:nvSpPr>
        <p:spPr>
          <a:xfrm>
            <a:off x="4622800" y="4140200"/>
            <a:ext cx="3708400" cy="2879857"/>
          </a:xfrm>
          <a:custGeom>
            <a:avLst/>
            <a:gdLst/>
            <a:ahLst/>
            <a:cxnLst/>
            <a:rect l="l" t="t" r="r" b="b"/>
            <a:pathLst>
              <a:path w="7605323" h="6188832">
                <a:moveTo>
                  <a:pt x="0" y="0"/>
                </a:moveTo>
                <a:lnTo>
                  <a:pt x="7605324" y="0"/>
                </a:lnTo>
                <a:lnTo>
                  <a:pt x="7605324" y="6188832"/>
                </a:lnTo>
                <a:lnTo>
                  <a:pt x="0" y="61888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5" name="Group 54">
            <a:extLst>
              <a:ext uri="{FF2B5EF4-FFF2-40B4-BE49-F238E27FC236}">
                <a16:creationId xmlns:a16="http://schemas.microsoft.com/office/drawing/2014/main" xmlns="" id="{B808D362-C0EC-6546-D782-81B263C085CC}"/>
              </a:ext>
            </a:extLst>
          </p:cNvPr>
          <p:cNvGrpSpPr/>
          <p:nvPr/>
        </p:nvGrpSpPr>
        <p:grpSpPr>
          <a:xfrm>
            <a:off x="152401" y="228601"/>
            <a:ext cx="11531600" cy="3454399"/>
            <a:chOff x="215142" y="4979303"/>
            <a:chExt cx="10778033" cy="1799572"/>
          </a:xfrm>
        </p:grpSpPr>
        <p:grpSp>
          <p:nvGrpSpPr>
            <p:cNvPr id="56" name="Group 55">
              <a:extLst>
                <a:ext uri="{FF2B5EF4-FFF2-40B4-BE49-F238E27FC236}">
                  <a16:creationId xmlns:a16="http://schemas.microsoft.com/office/drawing/2014/main" xmlns="" id="{5308CED0-06BD-5392-3E80-A9DBA9B306B1}"/>
                </a:ext>
              </a:extLst>
            </p:cNvPr>
            <p:cNvGrpSpPr/>
            <p:nvPr/>
          </p:nvGrpSpPr>
          <p:grpSpPr>
            <a:xfrm>
              <a:off x="215142" y="4979303"/>
              <a:ext cx="10778033" cy="1799572"/>
              <a:chOff x="215142" y="4979303"/>
              <a:chExt cx="10778033" cy="1799572"/>
            </a:xfrm>
          </p:grpSpPr>
          <p:grpSp>
            <p:nvGrpSpPr>
              <p:cNvPr id="58" name="Group 57">
                <a:extLst>
                  <a:ext uri="{FF2B5EF4-FFF2-40B4-BE49-F238E27FC236}">
                    <a16:creationId xmlns:a16="http://schemas.microsoft.com/office/drawing/2014/main" xmlns="" id="{705C4B2E-F113-B69D-7CBD-8F98F9E38AC5}"/>
                  </a:ext>
                </a:extLst>
              </p:cNvPr>
              <p:cNvGrpSpPr/>
              <p:nvPr/>
            </p:nvGrpSpPr>
            <p:grpSpPr>
              <a:xfrm>
                <a:off x="215142" y="4979303"/>
                <a:ext cx="10778033" cy="1799572"/>
                <a:chOff x="317314" y="4214729"/>
                <a:chExt cx="10778033" cy="1799572"/>
              </a:xfrm>
            </p:grpSpPr>
            <p:grpSp>
              <p:nvGrpSpPr>
                <p:cNvPr id="60" name="Group 59">
                  <a:extLst>
                    <a:ext uri="{FF2B5EF4-FFF2-40B4-BE49-F238E27FC236}">
                      <a16:creationId xmlns:a16="http://schemas.microsoft.com/office/drawing/2014/main" xmlns="" id="{6C0985D8-A7B5-2B9E-54FC-FFA2943E1560}"/>
                    </a:ext>
                  </a:extLst>
                </p:cNvPr>
                <p:cNvGrpSpPr/>
                <p:nvPr/>
              </p:nvGrpSpPr>
              <p:grpSpPr>
                <a:xfrm>
                  <a:off x="999240" y="4392891"/>
                  <a:ext cx="10096107" cy="1621410"/>
                  <a:chOff x="999240" y="4392891"/>
                  <a:chExt cx="10096107" cy="1621410"/>
                </a:xfrm>
              </p:grpSpPr>
              <p:sp>
                <p:nvSpPr>
                  <p:cNvPr id="62" name="Rectangle: Rounded Corners 61">
                    <a:extLst>
                      <a:ext uri="{FF2B5EF4-FFF2-40B4-BE49-F238E27FC236}">
                        <a16:creationId xmlns:a16="http://schemas.microsoft.com/office/drawing/2014/main" xmlns="" id="{0569D918-2408-FD06-9AD5-44DB77AD76B6}"/>
                      </a:ext>
                    </a:extLst>
                  </p:cNvPr>
                  <p:cNvSpPr/>
                  <p:nvPr/>
                </p:nvSpPr>
                <p:spPr>
                  <a:xfrm>
                    <a:off x="999240" y="4392891"/>
                    <a:ext cx="10096107" cy="1621410"/>
                  </a:xfrm>
                  <a:prstGeom prst="roundRect">
                    <a:avLst/>
                  </a:prstGeom>
                  <a:solidFill>
                    <a:srgbClr val="E362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defRPr/>
                    </a:pPr>
                    <a:endParaRPr lang="vi-VN" sz="1200">
                      <a:solidFill>
                        <a:prstClr val="white"/>
                      </a:solidFill>
                      <a:latin typeface="Arial" panose="020B0604020202020204" pitchFamily="34" charset="0"/>
                    </a:endParaRPr>
                  </a:p>
                </p:txBody>
              </p:sp>
              <p:sp>
                <p:nvSpPr>
                  <p:cNvPr id="63" name="Rectangle: Rounded Corners 62">
                    <a:extLst>
                      <a:ext uri="{FF2B5EF4-FFF2-40B4-BE49-F238E27FC236}">
                        <a16:creationId xmlns:a16="http://schemas.microsoft.com/office/drawing/2014/main" xmlns="" id="{68FB8FAA-CF58-6705-99BB-4EF1B4CB5EBD}"/>
                      </a:ext>
                    </a:extLst>
                  </p:cNvPr>
                  <p:cNvSpPr/>
                  <p:nvPr/>
                </p:nvSpPr>
                <p:spPr>
                  <a:xfrm>
                    <a:off x="1155450" y="4531161"/>
                    <a:ext cx="9732509" cy="13323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defRPr/>
                    </a:pPr>
                    <a:endParaRPr lang="vi-VN" sz="1200">
                      <a:solidFill>
                        <a:prstClr val="white"/>
                      </a:solidFill>
                      <a:latin typeface="Arial" panose="020B0604020202020204" pitchFamily="34" charset="0"/>
                    </a:endParaRPr>
                  </a:p>
                </p:txBody>
              </p:sp>
            </p:grpSp>
            <p:pic>
              <p:nvPicPr>
                <p:cNvPr id="61" name="Picture 60">
                  <a:extLst>
                    <a:ext uri="{FF2B5EF4-FFF2-40B4-BE49-F238E27FC236}">
                      <a16:creationId xmlns:a16="http://schemas.microsoft.com/office/drawing/2014/main" xmlns="" id="{D5603D77-5AFC-54CD-CA40-C132B3E9C094}"/>
                    </a:ext>
                  </a:extLst>
                </p:cNvPr>
                <p:cNvPicPr>
                  <a:picLocks noChangeAspect="1"/>
                </p:cNvPicPr>
                <p:nvPr/>
              </p:nvPicPr>
              <p:blipFill>
                <a:blip r:embed="rId4"/>
                <a:stretch>
                  <a:fillRect/>
                </a:stretch>
              </p:blipFill>
              <p:spPr>
                <a:xfrm>
                  <a:off x="317314" y="4214729"/>
                  <a:ext cx="1097763" cy="616236"/>
                </a:xfrm>
                <a:prstGeom prst="rect">
                  <a:avLst/>
                </a:prstGeom>
              </p:spPr>
            </p:pic>
          </p:grpSp>
          <p:sp>
            <p:nvSpPr>
              <p:cNvPr id="59" name="TextBox 58">
                <a:extLst>
                  <a:ext uri="{FF2B5EF4-FFF2-40B4-BE49-F238E27FC236}">
                    <a16:creationId xmlns:a16="http://schemas.microsoft.com/office/drawing/2014/main" xmlns="" id="{9857ACAD-BF4A-AE76-94F5-F52923826C20}"/>
                  </a:ext>
                </a:extLst>
              </p:cNvPr>
              <p:cNvSpPr txBox="1"/>
              <p:nvPr/>
            </p:nvSpPr>
            <p:spPr>
              <a:xfrm>
                <a:off x="1406213" y="5404060"/>
                <a:ext cx="9535784" cy="240505"/>
              </a:xfrm>
              <a:prstGeom prst="rect">
                <a:avLst/>
              </a:prstGeom>
              <a:noFill/>
            </p:spPr>
            <p:txBody>
              <a:bodyPr wrap="square">
                <a:spAutoFit/>
              </a:bodyPr>
              <a:lstStyle/>
              <a:p>
                <a:pPr defTabSz="609630">
                  <a:defRPr/>
                </a:pPr>
                <a:endParaRPr lang="vi-VN" sz="2400" dirty="0">
                  <a:solidFill>
                    <a:srgbClr val="E36239"/>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57" name="TextBox 56">
              <a:extLst>
                <a:ext uri="{FF2B5EF4-FFF2-40B4-BE49-F238E27FC236}">
                  <a16:creationId xmlns:a16="http://schemas.microsoft.com/office/drawing/2014/main" xmlns="" id="{84D1904B-7DD0-98F6-3CFD-C8FE54DFF534}"/>
                </a:ext>
              </a:extLst>
            </p:cNvPr>
            <p:cNvSpPr txBox="1"/>
            <p:nvPr/>
          </p:nvSpPr>
          <p:spPr>
            <a:xfrm>
              <a:off x="1312904" y="5402732"/>
              <a:ext cx="9381098" cy="1074254"/>
            </a:xfrm>
            <a:prstGeom prst="rect">
              <a:avLst/>
            </a:prstGeom>
            <a:noFill/>
          </p:spPr>
          <p:txBody>
            <a:bodyPr wrap="square">
              <a:spAutoFit/>
            </a:bodyPr>
            <a:lstStyle/>
            <a:p>
              <a:pPr marL="457223" indent="-457223" algn="just" defTabSz="609630">
                <a:buFont typeface="Arial" panose="020B0604020202020204" pitchFamily="34" charset="0"/>
                <a:buChar char="•"/>
                <a:defRPr/>
              </a:pPr>
              <a:r>
                <a:rPr lang="en-US" sz="3200" b="1" i="1" dirty="0">
                  <a:solidFill>
                    <a:srgbClr val="E36239"/>
                  </a:solidFill>
                  <a:latin typeface="Calibri" panose="020F0502020204030204" pitchFamily="34" charset="0"/>
                  <a:ea typeface="Calibri" panose="020F0502020204030204" pitchFamily="34" charset="0"/>
                  <a:cs typeface="Calibri" panose="020F0502020204030204" pitchFamily="34" charset="0"/>
                </a:rPr>
                <a:t>Đ</a:t>
              </a:r>
              <a:r>
                <a:rPr lang="vi-VN" sz="3200" b="1" i="1" dirty="0">
                  <a:solidFill>
                    <a:srgbClr val="E36239"/>
                  </a:solidFill>
                  <a:latin typeface="Calibri" panose="020F0502020204030204" pitchFamily="34" charset="0"/>
                  <a:ea typeface="Calibri" panose="020F0502020204030204" pitchFamily="34" charset="0"/>
                  <a:cs typeface="Calibri" panose="020F0502020204030204" pitchFamily="34" charset="0"/>
                </a:rPr>
                <a:t>ặc điểm xã hội: </a:t>
              </a:r>
              <a:r>
                <a:rPr lang="vi-VN" sz="3200" i="1" dirty="0">
                  <a:solidFill>
                    <a:srgbClr val="E36239"/>
                  </a:solidFill>
                  <a:latin typeface="Calibri" panose="020F0502020204030204" pitchFamily="34" charset="0"/>
                  <a:ea typeface="Calibri" panose="020F0502020204030204" pitchFamily="34" charset="0"/>
                  <a:cs typeface="Calibri" panose="020F0502020204030204" pitchFamily="34" charset="0"/>
                </a:rPr>
                <a:t>thích ăn quà vặt, làm nghề cắt tóc, thích mặc váy,....</a:t>
              </a:r>
              <a:endParaRPr lang="en-US" sz="3200" i="1" dirty="0">
                <a:solidFill>
                  <a:srgbClr val="E36239"/>
                </a:solidFill>
                <a:latin typeface="Calibri" panose="020F0502020204030204" pitchFamily="34" charset="0"/>
                <a:ea typeface="Calibri" panose="020F0502020204030204" pitchFamily="34" charset="0"/>
                <a:cs typeface="Calibri" panose="020F0502020204030204" pitchFamily="34" charset="0"/>
              </a:endParaRPr>
            </a:p>
            <a:p>
              <a:pPr marL="457223" indent="-457223" algn="just" defTabSz="609630">
                <a:buFont typeface="Arial" panose="020B0604020202020204" pitchFamily="34" charset="0"/>
                <a:buChar char="•"/>
                <a:defRPr/>
              </a:pPr>
              <a:r>
                <a:rPr lang="vi-VN" sz="3200" b="1" i="1" dirty="0">
                  <a:solidFill>
                    <a:srgbClr val="E36239"/>
                  </a:solidFill>
                  <a:latin typeface="Calibri" panose="020F0502020204030204" pitchFamily="34" charset="0"/>
                  <a:ea typeface="Calibri" panose="020F0502020204030204" pitchFamily="34" charset="0"/>
                  <a:cs typeface="Calibri" panose="020F0502020204030204" pitchFamily="34" charset="0"/>
                </a:rPr>
                <a:t>Các đặc điểm sinh học của con người</a:t>
              </a:r>
              <a:r>
                <a:rPr lang="en-US" sz="3200" b="1" i="1" dirty="0">
                  <a:solidFill>
                    <a:srgbClr val="E36239"/>
                  </a:solidFill>
                  <a:latin typeface="Calibri" panose="020F0502020204030204" pitchFamily="34" charset="0"/>
                  <a:ea typeface="Calibri" panose="020F0502020204030204" pitchFamily="34" charset="0"/>
                  <a:cs typeface="Calibri" panose="020F0502020204030204" pitchFamily="34" charset="0"/>
                </a:rPr>
                <a:t>: </a:t>
              </a:r>
              <a:r>
                <a:rPr lang="vi-VN" sz="3200" i="1" dirty="0">
                  <a:solidFill>
                    <a:srgbClr val="E36239"/>
                  </a:solidFill>
                  <a:latin typeface="Calibri" panose="020F0502020204030204" pitchFamily="34" charset="0"/>
                  <a:ea typeface="Calibri" panose="020F0502020204030204" pitchFamily="34" charset="0"/>
                  <a:cs typeface="Calibri" panose="020F0502020204030204" pitchFamily="34" charset="0"/>
                </a:rPr>
                <a:t>giọng nói nhẹ nhàng, râu quai nón, da trắng,  mũi cao,...</a:t>
              </a:r>
            </a:p>
          </p:txBody>
        </p:sp>
      </p:grpSp>
    </p:spTree>
    <p:extLst>
      <p:ext uri="{BB962C8B-B14F-4D97-AF65-F5344CB8AC3E}">
        <p14:creationId xmlns:p14="http://schemas.microsoft.com/office/powerpoint/2010/main" val="375609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392008" flipH="1" flipV="1">
            <a:off x="567002" y="5332445"/>
            <a:ext cx="4117842" cy="3546491"/>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2"/>
            <a:stretch>
              <a:fillRect/>
            </a:stretch>
          </a:blipFill>
        </p:spPr>
      </p:sp>
      <p:sp>
        <p:nvSpPr>
          <p:cNvPr id="3" name="Freeform 3"/>
          <p:cNvSpPr/>
          <p:nvPr/>
        </p:nvSpPr>
        <p:spPr>
          <a:xfrm rot="2310728">
            <a:off x="5459021" y="5818183"/>
            <a:ext cx="3013191" cy="1736351"/>
          </a:xfrm>
          <a:custGeom>
            <a:avLst/>
            <a:gdLst/>
            <a:ahLst/>
            <a:cxnLst/>
            <a:rect l="l" t="t" r="r" b="b"/>
            <a:pathLst>
              <a:path w="4519786" h="2604527">
                <a:moveTo>
                  <a:pt x="0" y="0"/>
                </a:moveTo>
                <a:lnTo>
                  <a:pt x="4519786" y="0"/>
                </a:lnTo>
                <a:lnTo>
                  <a:pt x="4519786" y="2604526"/>
                </a:lnTo>
                <a:lnTo>
                  <a:pt x="0" y="260452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4" name="Freeform 4"/>
          <p:cNvSpPr/>
          <p:nvPr/>
        </p:nvSpPr>
        <p:spPr>
          <a:xfrm rot="-3114778">
            <a:off x="6339817" y="5848356"/>
            <a:ext cx="1069200" cy="1524706"/>
          </a:xfrm>
          <a:custGeom>
            <a:avLst/>
            <a:gdLst/>
            <a:ahLst/>
            <a:cxnLst/>
            <a:rect l="l" t="t" r="r" b="b"/>
            <a:pathLst>
              <a:path w="1603800" h="2287059">
                <a:moveTo>
                  <a:pt x="0" y="0"/>
                </a:moveTo>
                <a:lnTo>
                  <a:pt x="1603800" y="0"/>
                </a:lnTo>
                <a:lnTo>
                  <a:pt x="1603800" y="2287059"/>
                </a:lnTo>
                <a:lnTo>
                  <a:pt x="0" y="228705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3963837" y="3492440"/>
            <a:ext cx="4191735" cy="1754891"/>
          </a:xfrm>
          <a:custGeom>
            <a:avLst/>
            <a:gdLst/>
            <a:ahLst/>
            <a:cxnLst/>
            <a:rect l="l" t="t" r="r" b="b"/>
            <a:pathLst>
              <a:path w="6287603" h="2632337">
                <a:moveTo>
                  <a:pt x="0" y="0"/>
                </a:moveTo>
                <a:lnTo>
                  <a:pt x="6287602" y="0"/>
                </a:lnTo>
                <a:lnTo>
                  <a:pt x="6287602" y="2632338"/>
                </a:lnTo>
                <a:lnTo>
                  <a:pt x="0" y="2632338"/>
                </a:lnTo>
                <a:lnTo>
                  <a:pt x="0" y="0"/>
                </a:lnTo>
                <a:close/>
              </a:path>
            </a:pathLst>
          </a:custGeom>
          <a:blipFill>
            <a:blip r:embed="rId7">
              <a:alphaModFix amt="83000"/>
              <a:extLst>
                <a:ext uri="{96DAC541-7B7A-43D3-8B79-37D633B846F1}">
                  <asvg:svgBlip xmlns:asvg="http://schemas.microsoft.com/office/drawing/2016/SVG/main" xmlns="" r:embed="rId8"/>
                </a:ext>
              </a:extLst>
            </a:blip>
            <a:stretch>
              <a:fillRect t="-80245" r="-1731" b="-62751"/>
            </a:stretch>
          </a:blipFill>
          <a:ln cap="sq">
            <a:noFill/>
            <a:prstDash val="solid"/>
            <a:miter/>
          </a:ln>
        </p:spPr>
      </p:sp>
      <p:grpSp>
        <p:nvGrpSpPr>
          <p:cNvPr id="6" name="Group 6"/>
          <p:cNvGrpSpPr/>
          <p:nvPr/>
        </p:nvGrpSpPr>
        <p:grpSpPr>
          <a:xfrm rot="5400000">
            <a:off x="5584084" y="-5711077"/>
            <a:ext cx="1023833" cy="12192000"/>
            <a:chOff x="0" y="0"/>
            <a:chExt cx="404477" cy="4816593"/>
          </a:xfrm>
        </p:grpSpPr>
        <p:sp>
          <p:nvSpPr>
            <p:cNvPr id="7" name="Freeform 7"/>
            <p:cNvSpPr/>
            <p:nvPr/>
          </p:nvSpPr>
          <p:spPr>
            <a:xfrm>
              <a:off x="0" y="0"/>
              <a:ext cx="404477" cy="4816592"/>
            </a:xfrm>
            <a:custGeom>
              <a:avLst/>
              <a:gdLst/>
              <a:ahLst/>
              <a:cxnLst/>
              <a:rect l="l" t="t" r="r" b="b"/>
              <a:pathLst>
                <a:path w="404477" h="4816592">
                  <a:moveTo>
                    <a:pt x="0" y="0"/>
                  </a:moveTo>
                  <a:lnTo>
                    <a:pt x="404477" y="0"/>
                  </a:lnTo>
                  <a:lnTo>
                    <a:pt x="404477" y="4816592"/>
                  </a:lnTo>
                  <a:lnTo>
                    <a:pt x="0" y="4816592"/>
                  </a:lnTo>
                  <a:close/>
                </a:path>
              </a:pathLst>
            </a:custGeom>
            <a:solidFill>
              <a:srgbClr val="0DBCB7"/>
            </a:solidFill>
          </p:spPr>
        </p:sp>
        <p:sp>
          <p:nvSpPr>
            <p:cNvPr id="8" name="TextBox 8"/>
            <p:cNvSpPr txBox="1"/>
            <p:nvPr/>
          </p:nvSpPr>
          <p:spPr>
            <a:xfrm>
              <a:off x="0" y="-57150"/>
              <a:ext cx="404477" cy="4873743"/>
            </a:xfrm>
            <a:prstGeom prst="rect">
              <a:avLst/>
            </a:prstGeom>
          </p:spPr>
          <p:txBody>
            <a:bodyPr lIns="33867" tIns="33867" rIns="33867" bIns="33867" rtlCol="0" anchor="ctr"/>
            <a:lstStyle/>
            <a:p>
              <a:pPr algn="ctr" defTabSz="609630">
                <a:lnSpc>
                  <a:spcPts val="2100"/>
                </a:lnSpc>
                <a:defRPr/>
              </a:pPr>
              <a:endParaRPr sz="1200">
                <a:solidFill>
                  <a:prstClr val="black"/>
                </a:solidFill>
                <a:latin typeface="Calibri"/>
              </a:endParaRPr>
            </a:p>
          </p:txBody>
        </p:sp>
      </p:grpSp>
      <p:sp>
        <p:nvSpPr>
          <p:cNvPr id="9" name="Freeform 9"/>
          <p:cNvSpPr/>
          <p:nvPr/>
        </p:nvSpPr>
        <p:spPr>
          <a:xfrm rot="-1171105" flipV="1">
            <a:off x="9904244" y="-181854"/>
            <a:ext cx="2507205" cy="2159331"/>
          </a:xfrm>
          <a:custGeom>
            <a:avLst/>
            <a:gdLst/>
            <a:ahLst/>
            <a:cxnLst/>
            <a:rect l="l" t="t" r="r" b="b"/>
            <a:pathLst>
              <a:path w="3760808" h="3238996">
                <a:moveTo>
                  <a:pt x="0" y="3238995"/>
                </a:moveTo>
                <a:lnTo>
                  <a:pt x="3760808" y="3238995"/>
                </a:lnTo>
                <a:lnTo>
                  <a:pt x="3760808" y="0"/>
                </a:lnTo>
                <a:lnTo>
                  <a:pt x="0" y="0"/>
                </a:lnTo>
                <a:lnTo>
                  <a:pt x="0" y="3238995"/>
                </a:lnTo>
                <a:close/>
              </a:path>
            </a:pathLst>
          </a:custGeom>
          <a:blipFill>
            <a:blip r:embed="rId9"/>
            <a:stretch>
              <a:fillRect/>
            </a:stretch>
          </a:blipFill>
          <a:ln cap="sq">
            <a:noFill/>
            <a:prstDash val="solid"/>
            <a:miter/>
          </a:ln>
        </p:spPr>
      </p:sp>
      <p:sp>
        <p:nvSpPr>
          <p:cNvPr id="12" name="Freeform 12"/>
          <p:cNvSpPr/>
          <p:nvPr/>
        </p:nvSpPr>
        <p:spPr>
          <a:xfrm rot="5722607">
            <a:off x="7643205" y="4691828"/>
            <a:ext cx="4003111" cy="2226731"/>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4" name="Freeform 14"/>
          <p:cNvSpPr/>
          <p:nvPr/>
        </p:nvSpPr>
        <p:spPr>
          <a:xfrm rot="5400000">
            <a:off x="8131273" y="4596307"/>
            <a:ext cx="4003111" cy="2226731"/>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xmlns="" r:embed="rId13"/>
                </a:ext>
              </a:extLst>
            </a:blip>
            <a:stretch>
              <a:fillRect/>
            </a:stretch>
          </a:blipFill>
          <a:ln cap="sq">
            <a:noFill/>
            <a:prstDash val="solid"/>
            <a:miter/>
          </a:ln>
        </p:spPr>
      </p:sp>
      <p:sp>
        <p:nvSpPr>
          <p:cNvPr id="15" name="Freeform 15"/>
          <p:cNvSpPr/>
          <p:nvPr/>
        </p:nvSpPr>
        <p:spPr>
          <a:xfrm rot="5177739">
            <a:off x="8321763" y="4518407"/>
            <a:ext cx="4003111" cy="2226731"/>
          </a:xfrm>
          <a:custGeom>
            <a:avLst/>
            <a:gdLst/>
            <a:ahLst/>
            <a:cxnLst/>
            <a:rect l="l" t="t" r="r" b="b"/>
            <a:pathLst>
              <a:path w="6004667" h="3340096">
                <a:moveTo>
                  <a:pt x="0" y="0"/>
                </a:moveTo>
                <a:lnTo>
                  <a:pt x="6004667" y="0"/>
                </a:lnTo>
                <a:lnTo>
                  <a:pt x="6004667" y="3340095"/>
                </a:lnTo>
                <a:lnTo>
                  <a:pt x="0" y="334009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6" name="TextBox 16"/>
          <p:cNvSpPr txBox="1"/>
          <p:nvPr/>
        </p:nvSpPr>
        <p:spPr>
          <a:xfrm rot="-204935">
            <a:off x="9322918" y="6084154"/>
            <a:ext cx="1717718" cy="602729"/>
          </a:xfrm>
          <a:prstGeom prst="rect">
            <a:avLst/>
          </a:prstGeom>
        </p:spPr>
        <p:txBody>
          <a:bodyPr lIns="0" tIns="0" rIns="0" bIns="0" rtlCol="0" anchor="t">
            <a:spAutoFit/>
          </a:bodyPr>
          <a:lstStyle/>
          <a:p>
            <a:pPr algn="ctr" defTabSz="609630">
              <a:lnSpc>
                <a:spcPts val="4660"/>
              </a:lnSpc>
              <a:spcBef>
                <a:spcPct val="0"/>
              </a:spcBef>
              <a:defRPr/>
            </a:pPr>
            <a:r>
              <a:rPr lang="en-US" sz="5418">
                <a:solidFill>
                  <a:srgbClr val="763B2F"/>
                </a:solidFill>
                <a:latin typeface="Marykate"/>
                <a:ea typeface="Marykate"/>
                <a:cs typeface="Marykate"/>
                <a:sym typeface="Marykate"/>
              </a:rPr>
              <a:t>Fish</a:t>
            </a:r>
          </a:p>
        </p:txBody>
      </p:sp>
      <p:sp>
        <p:nvSpPr>
          <p:cNvPr id="17" name="Freeform 17"/>
          <p:cNvSpPr/>
          <p:nvPr/>
        </p:nvSpPr>
        <p:spPr>
          <a:xfrm>
            <a:off x="9375064" y="4331863"/>
            <a:ext cx="1764007" cy="1501611"/>
          </a:xfrm>
          <a:custGeom>
            <a:avLst/>
            <a:gdLst/>
            <a:ahLst/>
            <a:cxnLst/>
            <a:rect l="l" t="t" r="r" b="b"/>
            <a:pathLst>
              <a:path w="2646011" h="2252417">
                <a:moveTo>
                  <a:pt x="0" y="0"/>
                </a:moveTo>
                <a:lnTo>
                  <a:pt x="2646011" y="0"/>
                </a:lnTo>
                <a:lnTo>
                  <a:pt x="2646011" y="2252417"/>
                </a:lnTo>
                <a:lnTo>
                  <a:pt x="0" y="225241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8" name="Freeform 18"/>
          <p:cNvSpPr/>
          <p:nvPr/>
        </p:nvSpPr>
        <p:spPr>
          <a:xfrm rot="4135959">
            <a:off x="8867445" y="4079015"/>
            <a:ext cx="4003111" cy="2226731"/>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xmlns="" r:embed="rId13"/>
                </a:ext>
              </a:extLst>
            </a:blip>
            <a:stretch>
              <a:fillRect/>
            </a:stretch>
          </a:blipFill>
          <a:ln cap="sq">
            <a:noFill/>
            <a:prstDash val="solid"/>
            <a:miter/>
          </a:ln>
        </p:spPr>
      </p:sp>
      <p:sp>
        <p:nvSpPr>
          <p:cNvPr id="19" name="Freeform 19"/>
          <p:cNvSpPr/>
          <p:nvPr/>
        </p:nvSpPr>
        <p:spPr>
          <a:xfrm rot="3888459">
            <a:off x="9021447" y="3942469"/>
            <a:ext cx="4003111" cy="2226731"/>
          </a:xfrm>
          <a:custGeom>
            <a:avLst/>
            <a:gdLst/>
            <a:ahLst/>
            <a:cxnLst/>
            <a:rect l="l" t="t" r="r" b="b"/>
            <a:pathLst>
              <a:path w="6004667" h="3340096">
                <a:moveTo>
                  <a:pt x="0" y="0"/>
                </a:moveTo>
                <a:lnTo>
                  <a:pt x="6004666" y="0"/>
                </a:lnTo>
                <a:lnTo>
                  <a:pt x="6004666" y="3340096"/>
                </a:lnTo>
                <a:lnTo>
                  <a:pt x="0" y="33400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rot="-280881">
            <a:off x="-662603" y="2059823"/>
            <a:ext cx="4089545" cy="4927163"/>
          </a:xfrm>
          <a:custGeom>
            <a:avLst/>
            <a:gdLst/>
            <a:ahLst/>
            <a:cxnLst/>
            <a:rect l="l" t="t" r="r" b="b"/>
            <a:pathLst>
              <a:path w="6134318" h="7390745">
                <a:moveTo>
                  <a:pt x="0" y="0"/>
                </a:moveTo>
                <a:lnTo>
                  <a:pt x="6134319" y="0"/>
                </a:lnTo>
                <a:lnTo>
                  <a:pt x="6134319" y="7390745"/>
                </a:lnTo>
                <a:lnTo>
                  <a:pt x="0" y="7390745"/>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1" name="Freeform 21"/>
          <p:cNvSpPr/>
          <p:nvPr/>
        </p:nvSpPr>
        <p:spPr>
          <a:xfrm rot="-637936">
            <a:off x="1593375" y="2420240"/>
            <a:ext cx="1012442" cy="1536914"/>
          </a:xfrm>
          <a:custGeom>
            <a:avLst/>
            <a:gdLst/>
            <a:ahLst/>
            <a:cxnLst/>
            <a:rect l="l" t="t" r="r" b="b"/>
            <a:pathLst>
              <a:path w="1518663" h="2305371">
                <a:moveTo>
                  <a:pt x="0" y="0"/>
                </a:moveTo>
                <a:lnTo>
                  <a:pt x="1518663" y="0"/>
                </a:lnTo>
                <a:lnTo>
                  <a:pt x="1518663" y="2305371"/>
                </a:lnTo>
                <a:lnTo>
                  <a:pt x="0" y="230537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2" name="Freeform 22"/>
          <p:cNvSpPr/>
          <p:nvPr/>
        </p:nvSpPr>
        <p:spPr>
          <a:xfrm rot="-2129823">
            <a:off x="3797204" y="4814220"/>
            <a:ext cx="1371809" cy="1277497"/>
          </a:xfrm>
          <a:custGeom>
            <a:avLst/>
            <a:gdLst/>
            <a:ahLst/>
            <a:cxnLst/>
            <a:rect l="l" t="t" r="r" b="b"/>
            <a:pathLst>
              <a:path w="2057713" h="1916246">
                <a:moveTo>
                  <a:pt x="0" y="0"/>
                </a:moveTo>
                <a:lnTo>
                  <a:pt x="2057713" y="0"/>
                </a:lnTo>
                <a:lnTo>
                  <a:pt x="2057713" y="1916245"/>
                </a:lnTo>
                <a:lnTo>
                  <a:pt x="0" y="1916245"/>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23" name="Freeform 23"/>
          <p:cNvSpPr/>
          <p:nvPr/>
        </p:nvSpPr>
        <p:spPr>
          <a:xfrm rot="704893" flipH="1">
            <a:off x="2449086" y="5585280"/>
            <a:ext cx="758493" cy="620069"/>
          </a:xfrm>
          <a:custGeom>
            <a:avLst/>
            <a:gdLst/>
            <a:ahLst/>
            <a:cxnLst/>
            <a:rect l="l" t="t" r="r" b="b"/>
            <a:pathLst>
              <a:path w="1137740" h="930103">
                <a:moveTo>
                  <a:pt x="1137741" y="0"/>
                </a:moveTo>
                <a:lnTo>
                  <a:pt x="0" y="0"/>
                </a:lnTo>
                <a:lnTo>
                  <a:pt x="0" y="930103"/>
                </a:lnTo>
                <a:lnTo>
                  <a:pt x="1137741" y="930103"/>
                </a:lnTo>
                <a:lnTo>
                  <a:pt x="1137741"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4" name="Freeform 24"/>
          <p:cNvSpPr/>
          <p:nvPr/>
        </p:nvSpPr>
        <p:spPr>
          <a:xfrm>
            <a:off x="340077" y="-1364748"/>
            <a:ext cx="3882074" cy="2729495"/>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7">
              <a:alphaModFix amt="83000"/>
              <a:extLst>
                <a:ext uri="{96DAC541-7B7A-43D3-8B79-37D633B846F1}">
                  <asvg:svgBlip xmlns:asvg="http://schemas.microsoft.com/office/drawing/2016/SVG/main" xmlns="" r:embed="rId8"/>
                </a:ext>
              </a:extLst>
            </a:blip>
            <a:stretch>
              <a:fillRect l="-9846" t="-51592" b="-4638"/>
            </a:stretch>
          </a:blipFill>
          <a:ln cap="sq">
            <a:noFill/>
            <a:prstDash val="solid"/>
            <a:miter/>
          </a:ln>
        </p:spPr>
      </p:sp>
      <p:sp>
        <p:nvSpPr>
          <p:cNvPr id="25" name="Freeform 25"/>
          <p:cNvSpPr/>
          <p:nvPr/>
        </p:nvSpPr>
        <p:spPr>
          <a:xfrm rot="-3455831">
            <a:off x="788993" y="500754"/>
            <a:ext cx="1315144" cy="1340274"/>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grpSp>
        <p:nvGrpSpPr>
          <p:cNvPr id="26" name="Group 26"/>
          <p:cNvGrpSpPr/>
          <p:nvPr/>
        </p:nvGrpSpPr>
        <p:grpSpPr>
          <a:xfrm rot="5860431">
            <a:off x="9313878" y="792775"/>
            <a:ext cx="2042001" cy="2088673"/>
            <a:chOff x="0" y="0"/>
            <a:chExt cx="4084002" cy="4177346"/>
          </a:xfrm>
        </p:grpSpPr>
        <p:sp>
          <p:nvSpPr>
            <p:cNvPr id="27" name="Freeform 27"/>
            <p:cNvSpPr/>
            <p:nvPr/>
          </p:nvSpPr>
          <p:spPr>
            <a:xfrm rot="-8897862" flipH="1">
              <a:off x="613092" y="516284"/>
              <a:ext cx="2857817" cy="3144779"/>
            </a:xfrm>
            <a:custGeom>
              <a:avLst/>
              <a:gdLst/>
              <a:ahLst/>
              <a:cxnLst/>
              <a:rect l="l" t="t" r="r" b="b"/>
              <a:pathLst>
                <a:path w="2857817" h="3144779">
                  <a:moveTo>
                    <a:pt x="2857818" y="0"/>
                  </a:moveTo>
                  <a:lnTo>
                    <a:pt x="0" y="0"/>
                  </a:lnTo>
                  <a:lnTo>
                    <a:pt x="0" y="3144778"/>
                  </a:lnTo>
                  <a:lnTo>
                    <a:pt x="2857818" y="3144778"/>
                  </a:lnTo>
                  <a:lnTo>
                    <a:pt x="2857818" y="0"/>
                  </a:lnTo>
                  <a:close/>
                </a:path>
              </a:pathLst>
            </a:custGeom>
            <a:blipFill>
              <a:blip r:embed="rId26">
                <a:extLst>
                  <a:ext uri="{96DAC541-7B7A-43D3-8B79-37D633B846F1}">
                    <asvg:svgBlip xmlns:asvg="http://schemas.microsoft.com/office/drawing/2016/SVG/main" xmlns="" r:embed="rId27"/>
                  </a:ext>
                </a:extLst>
              </a:blip>
              <a:stretch>
                <a:fillRect/>
              </a:stretch>
            </a:blipFill>
          </p:spPr>
        </p:sp>
        <p:grpSp>
          <p:nvGrpSpPr>
            <p:cNvPr id="28" name="Group 28"/>
            <p:cNvGrpSpPr/>
            <p:nvPr/>
          </p:nvGrpSpPr>
          <p:grpSpPr>
            <a:xfrm rot="-2478731">
              <a:off x="1510890" y="1549154"/>
              <a:ext cx="653734" cy="480069"/>
              <a:chOff x="0" y="0"/>
              <a:chExt cx="812800" cy="596878"/>
            </a:xfrm>
          </p:grpSpPr>
          <p:sp>
            <p:nvSpPr>
              <p:cNvPr id="29" name="Freeform 29"/>
              <p:cNvSpPr/>
              <p:nvPr/>
            </p:nvSpPr>
            <p:spPr>
              <a:xfrm>
                <a:off x="0" y="0"/>
                <a:ext cx="812800" cy="596878"/>
              </a:xfrm>
              <a:custGeom>
                <a:avLst/>
                <a:gdLst/>
                <a:ahLst/>
                <a:cxnLst/>
                <a:rect l="l" t="t" r="r" b="b"/>
                <a:pathLst>
                  <a:path w="812800" h="596878">
                    <a:moveTo>
                      <a:pt x="406400" y="0"/>
                    </a:moveTo>
                    <a:cubicBezTo>
                      <a:pt x="181951" y="0"/>
                      <a:pt x="0" y="133616"/>
                      <a:pt x="0" y="298439"/>
                    </a:cubicBezTo>
                    <a:cubicBezTo>
                      <a:pt x="0" y="463263"/>
                      <a:pt x="181951" y="596878"/>
                      <a:pt x="406400" y="596878"/>
                    </a:cubicBezTo>
                    <a:cubicBezTo>
                      <a:pt x="630849" y="596878"/>
                      <a:pt x="812800" y="463263"/>
                      <a:pt x="812800" y="298439"/>
                    </a:cubicBezTo>
                    <a:cubicBezTo>
                      <a:pt x="812800" y="133616"/>
                      <a:pt x="630849" y="0"/>
                      <a:pt x="406400" y="0"/>
                    </a:cubicBezTo>
                    <a:close/>
                  </a:path>
                </a:pathLst>
              </a:custGeom>
              <a:solidFill>
                <a:srgbClr val="FFFFFF"/>
              </a:solidFill>
            </p:spPr>
          </p:sp>
          <p:sp>
            <p:nvSpPr>
              <p:cNvPr id="30" name="TextBox 30"/>
              <p:cNvSpPr txBox="1"/>
              <p:nvPr/>
            </p:nvSpPr>
            <p:spPr>
              <a:xfrm>
                <a:off x="76200" y="75007"/>
                <a:ext cx="660400" cy="465914"/>
              </a:xfrm>
              <a:prstGeom prst="rect">
                <a:avLst/>
              </a:prstGeom>
            </p:spPr>
            <p:txBody>
              <a:bodyPr lIns="24901" tIns="24901" rIns="24901" bIns="24901" rtlCol="0" anchor="ctr"/>
              <a:lstStyle/>
              <a:p>
                <a:pPr algn="ctr" defTabSz="609630">
                  <a:lnSpc>
                    <a:spcPts val="1773"/>
                  </a:lnSpc>
                  <a:defRPr/>
                </a:pPr>
                <a:endParaRPr sz="1200">
                  <a:solidFill>
                    <a:prstClr val="black"/>
                  </a:solidFill>
                  <a:latin typeface="Calibri"/>
                </a:endParaRPr>
              </a:p>
            </p:txBody>
          </p:sp>
        </p:grpSp>
      </p:grpSp>
      <p:sp>
        <p:nvSpPr>
          <p:cNvPr id="31" name="Freeform 31"/>
          <p:cNvSpPr/>
          <p:nvPr/>
        </p:nvSpPr>
        <p:spPr>
          <a:xfrm rot="4995397">
            <a:off x="4205620" y="5203386"/>
            <a:ext cx="530181" cy="571623"/>
          </a:xfrm>
          <a:custGeom>
            <a:avLst/>
            <a:gdLst/>
            <a:ahLst/>
            <a:cxnLst/>
            <a:rect l="l" t="t" r="r" b="b"/>
            <a:pathLst>
              <a:path w="795271" h="857435">
                <a:moveTo>
                  <a:pt x="0" y="0"/>
                </a:moveTo>
                <a:lnTo>
                  <a:pt x="795271" y="0"/>
                </a:lnTo>
                <a:lnTo>
                  <a:pt x="795271" y="857435"/>
                </a:lnTo>
                <a:lnTo>
                  <a:pt x="0" y="857435"/>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sp>
        <p:nvSpPr>
          <p:cNvPr id="32" name="Freeform 32"/>
          <p:cNvSpPr/>
          <p:nvPr/>
        </p:nvSpPr>
        <p:spPr>
          <a:xfrm rot="10032668">
            <a:off x="11114452" y="1663835"/>
            <a:ext cx="645685" cy="578695"/>
          </a:xfrm>
          <a:custGeom>
            <a:avLst/>
            <a:gdLst/>
            <a:ahLst/>
            <a:cxnLst/>
            <a:rect l="l" t="t" r="r" b="b"/>
            <a:pathLst>
              <a:path w="968527" h="868043">
                <a:moveTo>
                  <a:pt x="0" y="0"/>
                </a:moveTo>
                <a:lnTo>
                  <a:pt x="968528" y="0"/>
                </a:lnTo>
                <a:lnTo>
                  <a:pt x="968528" y="868043"/>
                </a:lnTo>
                <a:lnTo>
                  <a:pt x="0" y="868043"/>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sp>
      <p:sp>
        <p:nvSpPr>
          <p:cNvPr id="33" name="Freeform 33"/>
          <p:cNvSpPr/>
          <p:nvPr/>
        </p:nvSpPr>
        <p:spPr>
          <a:xfrm rot="-1631296">
            <a:off x="10101639" y="3761566"/>
            <a:ext cx="1695304" cy="2139185"/>
          </a:xfrm>
          <a:custGeom>
            <a:avLst/>
            <a:gdLst/>
            <a:ahLst/>
            <a:cxnLst/>
            <a:rect l="l" t="t" r="r" b="b"/>
            <a:pathLst>
              <a:path w="2542956" h="3208777">
                <a:moveTo>
                  <a:pt x="0" y="0"/>
                </a:moveTo>
                <a:lnTo>
                  <a:pt x="2542956" y="0"/>
                </a:lnTo>
                <a:lnTo>
                  <a:pt x="2542956" y="3208777"/>
                </a:lnTo>
                <a:lnTo>
                  <a:pt x="0" y="3208777"/>
                </a:lnTo>
                <a:lnTo>
                  <a:pt x="0" y="0"/>
                </a:lnTo>
                <a:close/>
              </a:path>
            </a:pathLst>
          </a:custGeom>
          <a:blipFill>
            <a:blip r:embed="rId32">
              <a:extLst>
                <a:ext uri="{96DAC541-7B7A-43D3-8B79-37D633B846F1}">
                  <asvg:svgBlip xmlns:asvg="http://schemas.microsoft.com/office/drawing/2016/SVG/main" xmlns="" r:embed="rId33"/>
                </a:ext>
              </a:extLst>
            </a:blip>
            <a:stretch>
              <a:fillRect/>
            </a:stretch>
          </a:blipFill>
        </p:spPr>
      </p:sp>
      <p:sp>
        <p:nvSpPr>
          <p:cNvPr id="34" name="Freeform 34"/>
          <p:cNvSpPr/>
          <p:nvPr/>
        </p:nvSpPr>
        <p:spPr>
          <a:xfrm rot="-7955665">
            <a:off x="9199762" y="2620321"/>
            <a:ext cx="1390490" cy="1390490"/>
          </a:xfrm>
          <a:custGeom>
            <a:avLst/>
            <a:gdLst/>
            <a:ahLst/>
            <a:cxnLst/>
            <a:rect l="l" t="t" r="r" b="b"/>
            <a:pathLst>
              <a:path w="2085735" h="2085735">
                <a:moveTo>
                  <a:pt x="0" y="0"/>
                </a:moveTo>
                <a:lnTo>
                  <a:pt x="2085735" y="0"/>
                </a:lnTo>
                <a:lnTo>
                  <a:pt x="2085735" y="2085735"/>
                </a:lnTo>
                <a:lnTo>
                  <a:pt x="0" y="2085735"/>
                </a:lnTo>
                <a:lnTo>
                  <a:pt x="0" y="0"/>
                </a:lnTo>
                <a:close/>
              </a:path>
            </a:pathLst>
          </a:custGeom>
          <a:blipFill>
            <a:blip r:embed="rId34">
              <a:extLst>
                <a:ext uri="{96DAC541-7B7A-43D3-8B79-37D633B846F1}">
                  <asvg:svgBlip xmlns:asvg="http://schemas.microsoft.com/office/drawing/2016/SVG/main" xmlns="" r:embed="rId35"/>
                </a:ext>
              </a:extLst>
            </a:blip>
            <a:stretch>
              <a:fillRect/>
            </a:stretch>
          </a:blipFill>
        </p:spPr>
      </p:sp>
      <p:sp>
        <p:nvSpPr>
          <p:cNvPr id="36" name="TextBox 36"/>
          <p:cNvSpPr txBox="1"/>
          <p:nvPr/>
        </p:nvSpPr>
        <p:spPr>
          <a:xfrm rot="-1418760">
            <a:off x="10662275" y="5681626"/>
            <a:ext cx="1477338" cy="1025922"/>
          </a:xfrm>
          <a:prstGeom prst="rect">
            <a:avLst/>
          </a:prstGeom>
        </p:spPr>
        <p:txBody>
          <a:bodyPr lIns="0" tIns="0" rIns="0" bIns="0" rtlCol="0" anchor="t">
            <a:spAutoFit/>
          </a:bodyPr>
          <a:lstStyle/>
          <a:p>
            <a:pPr algn="ctr" defTabSz="609630">
              <a:lnSpc>
                <a:spcPts val="4008"/>
              </a:lnSpc>
              <a:spcBef>
                <a:spcPct val="0"/>
              </a:spcBef>
              <a:defRPr/>
            </a:pPr>
            <a:r>
              <a:rPr lang="en-US" sz="4660">
                <a:solidFill>
                  <a:srgbClr val="763B2F"/>
                </a:solidFill>
                <a:latin typeface="Marykate"/>
                <a:ea typeface="Marykate"/>
                <a:cs typeface="Marykate"/>
                <a:sym typeface="Marykate"/>
              </a:rPr>
              <a:t>Parrot</a:t>
            </a:r>
          </a:p>
        </p:txBody>
      </p:sp>
      <p:pic>
        <p:nvPicPr>
          <p:cNvPr id="11" name="Picture 10">
            <a:extLst>
              <a:ext uri="{FF2B5EF4-FFF2-40B4-BE49-F238E27FC236}">
                <a16:creationId xmlns:a16="http://schemas.microsoft.com/office/drawing/2014/main" xmlns="" id="{9507F754-22AE-0EB5-CECE-1EA62697824E}"/>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2997200" y="2768600"/>
            <a:ext cx="6388376" cy="1680513"/>
          </a:xfrm>
          <a:prstGeom prst="rect">
            <a:avLst/>
          </a:prstGeom>
        </p:spPr>
      </p:pic>
    </p:spTree>
    <p:extLst>
      <p:ext uri="{BB962C8B-B14F-4D97-AF65-F5344CB8AC3E}">
        <p14:creationId xmlns:p14="http://schemas.microsoft.com/office/powerpoint/2010/main" val="235612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080808" y="-54682"/>
            <a:ext cx="1222537" cy="6967363"/>
            <a:chOff x="0" y="0"/>
            <a:chExt cx="482977" cy="2752539"/>
          </a:xfrm>
        </p:grpSpPr>
        <p:sp>
          <p:nvSpPr>
            <p:cNvPr id="4" name="Freeform 4"/>
            <p:cNvSpPr/>
            <p:nvPr/>
          </p:nvSpPr>
          <p:spPr>
            <a:xfrm>
              <a:off x="0" y="0"/>
              <a:ext cx="482977" cy="2752539"/>
            </a:xfrm>
            <a:custGeom>
              <a:avLst/>
              <a:gdLst/>
              <a:ahLst/>
              <a:cxnLst/>
              <a:rect l="l" t="t" r="r" b="b"/>
              <a:pathLst>
                <a:path w="482977" h="2752539">
                  <a:moveTo>
                    <a:pt x="0" y="0"/>
                  </a:moveTo>
                  <a:lnTo>
                    <a:pt x="482977" y="0"/>
                  </a:lnTo>
                  <a:lnTo>
                    <a:pt x="482977" y="2752539"/>
                  </a:lnTo>
                  <a:lnTo>
                    <a:pt x="0" y="2752539"/>
                  </a:lnTo>
                  <a:close/>
                </a:path>
              </a:pathLst>
            </a:custGeom>
            <a:solidFill>
              <a:srgbClr val="80AA53"/>
            </a:solidFill>
          </p:spPr>
        </p:sp>
        <p:sp>
          <p:nvSpPr>
            <p:cNvPr id="5" name="TextBox 5"/>
            <p:cNvSpPr txBox="1"/>
            <p:nvPr/>
          </p:nvSpPr>
          <p:spPr>
            <a:xfrm>
              <a:off x="0" y="-57150"/>
              <a:ext cx="482977" cy="2809689"/>
            </a:xfrm>
            <a:prstGeom prst="rect">
              <a:avLst/>
            </a:prstGeom>
          </p:spPr>
          <p:txBody>
            <a:bodyPr lIns="33867" tIns="33867" rIns="33867" bIns="33867" rtlCol="0" anchor="ctr"/>
            <a:lstStyle/>
            <a:p>
              <a:pPr algn="ctr" defTabSz="609630">
                <a:lnSpc>
                  <a:spcPts val="2100"/>
                </a:lnSpc>
                <a:defRPr/>
              </a:pPr>
              <a:endParaRPr sz="1200">
                <a:solidFill>
                  <a:prstClr val="black"/>
                </a:solidFill>
                <a:latin typeface="Calibri"/>
              </a:endParaRPr>
            </a:p>
          </p:txBody>
        </p:sp>
      </p:grpSp>
      <p:sp>
        <p:nvSpPr>
          <p:cNvPr id="28" name="Rectangle: Diagonal Corners Rounded 27">
            <a:extLst>
              <a:ext uri="{FF2B5EF4-FFF2-40B4-BE49-F238E27FC236}">
                <a16:creationId xmlns:a16="http://schemas.microsoft.com/office/drawing/2014/main" xmlns="" id="{9466A362-B5D3-D160-648C-D8C4E741D301}"/>
              </a:ext>
            </a:extLst>
          </p:cNvPr>
          <p:cNvSpPr/>
          <p:nvPr/>
        </p:nvSpPr>
        <p:spPr>
          <a:xfrm>
            <a:off x="406400" y="127000"/>
            <a:ext cx="10566400" cy="121920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3200" b="1" i="1" dirty="0">
                <a:solidFill>
                  <a:prstClr val="black"/>
                </a:solidFill>
                <a:latin typeface="Calibri" panose="020F0502020204030204" pitchFamily="34" charset="0"/>
                <a:ea typeface="Calibri" panose="020F0502020204030204" pitchFamily="34" charset="0"/>
                <a:cs typeface="Calibri" panose="020F0502020204030204" pitchFamily="34" charset="0"/>
              </a:rPr>
              <a:t>Liệt kê và sắp xếp một số đặc điểm sinh học, đặc điểm xã hội của nam, nữ theo gợi ý:</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C20996B4-D34A-61CA-E5C1-14904A848B1B}"/>
              </a:ext>
            </a:extLst>
          </p:cNvPr>
          <p:cNvPicPr>
            <a:picLocks noChangeAspect="1"/>
          </p:cNvPicPr>
          <p:nvPr/>
        </p:nvPicPr>
        <p:blipFill>
          <a:blip r:embed="rId2"/>
          <a:stretch>
            <a:fillRect/>
          </a:stretch>
        </p:blipFill>
        <p:spPr>
          <a:xfrm>
            <a:off x="508000" y="1803400"/>
            <a:ext cx="10165757" cy="4064000"/>
          </a:xfrm>
          <a:prstGeom prst="rect">
            <a:avLst/>
          </a:prstGeom>
        </p:spPr>
      </p:pic>
    </p:spTree>
    <p:extLst>
      <p:ext uri="{BB962C8B-B14F-4D97-AF65-F5344CB8AC3E}">
        <p14:creationId xmlns:p14="http://schemas.microsoft.com/office/powerpoint/2010/main" val="246681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080808" y="-54682"/>
            <a:ext cx="1222537" cy="6967363"/>
            <a:chOff x="0" y="0"/>
            <a:chExt cx="482977" cy="2752539"/>
          </a:xfrm>
        </p:grpSpPr>
        <p:sp>
          <p:nvSpPr>
            <p:cNvPr id="4" name="Freeform 4"/>
            <p:cNvSpPr/>
            <p:nvPr/>
          </p:nvSpPr>
          <p:spPr>
            <a:xfrm>
              <a:off x="0" y="0"/>
              <a:ext cx="482977" cy="2752539"/>
            </a:xfrm>
            <a:custGeom>
              <a:avLst/>
              <a:gdLst/>
              <a:ahLst/>
              <a:cxnLst/>
              <a:rect l="l" t="t" r="r" b="b"/>
              <a:pathLst>
                <a:path w="482977" h="2752539">
                  <a:moveTo>
                    <a:pt x="0" y="0"/>
                  </a:moveTo>
                  <a:lnTo>
                    <a:pt x="482977" y="0"/>
                  </a:lnTo>
                  <a:lnTo>
                    <a:pt x="482977" y="2752539"/>
                  </a:lnTo>
                  <a:lnTo>
                    <a:pt x="0" y="2752539"/>
                  </a:lnTo>
                  <a:close/>
                </a:path>
              </a:pathLst>
            </a:custGeom>
            <a:solidFill>
              <a:srgbClr val="80AA53"/>
            </a:solidFill>
          </p:spPr>
        </p:sp>
        <p:sp>
          <p:nvSpPr>
            <p:cNvPr id="5" name="TextBox 5"/>
            <p:cNvSpPr txBox="1"/>
            <p:nvPr/>
          </p:nvSpPr>
          <p:spPr>
            <a:xfrm>
              <a:off x="0" y="-57150"/>
              <a:ext cx="482977" cy="2809689"/>
            </a:xfrm>
            <a:prstGeom prst="rect">
              <a:avLst/>
            </a:prstGeom>
          </p:spPr>
          <p:txBody>
            <a:bodyPr lIns="33867" tIns="33867" rIns="33867" bIns="33867" rtlCol="0" anchor="ctr"/>
            <a:lstStyle/>
            <a:p>
              <a:pPr algn="ctr" defTabSz="609630">
                <a:lnSpc>
                  <a:spcPts val="2100"/>
                </a:lnSpc>
                <a:defRPr/>
              </a:pPr>
              <a:endParaRPr sz="1200">
                <a:solidFill>
                  <a:prstClr val="black"/>
                </a:solidFill>
                <a:latin typeface="Calibri"/>
              </a:endParaRPr>
            </a:p>
          </p:txBody>
        </p:sp>
      </p:grpSp>
      <p:graphicFrame>
        <p:nvGraphicFramePr>
          <p:cNvPr id="2" name="Table 1">
            <a:extLst>
              <a:ext uri="{FF2B5EF4-FFF2-40B4-BE49-F238E27FC236}">
                <a16:creationId xmlns:a16="http://schemas.microsoft.com/office/drawing/2014/main" xmlns="" id="{11DE2923-17C1-9303-731F-B32A7BA252D3}"/>
              </a:ext>
            </a:extLst>
          </p:cNvPr>
          <p:cNvGraphicFramePr>
            <a:graphicFrameLocks noGrp="1"/>
          </p:cNvGraphicFramePr>
          <p:nvPr>
            <p:extLst/>
          </p:nvPr>
        </p:nvGraphicFramePr>
        <p:xfrm>
          <a:off x="508000" y="990600"/>
          <a:ext cx="9956799" cy="5189146"/>
        </p:xfrm>
        <a:graphic>
          <a:graphicData uri="http://schemas.openxmlformats.org/drawingml/2006/table">
            <a:tbl>
              <a:tblPr firstRow="1" firstCol="1" bandRow="1">
                <a:tableStyleId>{5C22544A-7EE6-4342-B048-85BDC9FD1C3A}</a:tableStyleId>
              </a:tblPr>
              <a:tblGrid>
                <a:gridCol w="1990591">
                  <a:extLst>
                    <a:ext uri="{9D8B030D-6E8A-4147-A177-3AD203B41FA5}">
                      <a16:colId xmlns:a16="http://schemas.microsoft.com/office/drawing/2014/main" xmlns="" val="2374041112"/>
                    </a:ext>
                  </a:extLst>
                </a:gridCol>
                <a:gridCol w="2683009">
                  <a:extLst>
                    <a:ext uri="{9D8B030D-6E8A-4147-A177-3AD203B41FA5}">
                      <a16:colId xmlns:a16="http://schemas.microsoft.com/office/drawing/2014/main" xmlns="" val="3168318807"/>
                    </a:ext>
                  </a:extLst>
                </a:gridCol>
                <a:gridCol w="2997200">
                  <a:extLst>
                    <a:ext uri="{9D8B030D-6E8A-4147-A177-3AD203B41FA5}">
                      <a16:colId xmlns:a16="http://schemas.microsoft.com/office/drawing/2014/main" xmlns="" val="646381769"/>
                    </a:ext>
                  </a:extLst>
                </a:gridCol>
                <a:gridCol w="1026762">
                  <a:extLst>
                    <a:ext uri="{9D8B030D-6E8A-4147-A177-3AD203B41FA5}">
                      <a16:colId xmlns:a16="http://schemas.microsoft.com/office/drawing/2014/main" xmlns="" val="3483906743"/>
                    </a:ext>
                  </a:extLst>
                </a:gridCol>
                <a:gridCol w="1259237">
                  <a:extLst>
                    <a:ext uri="{9D8B030D-6E8A-4147-A177-3AD203B41FA5}">
                      <a16:colId xmlns:a16="http://schemas.microsoft.com/office/drawing/2014/main" xmlns="" val="2162296345"/>
                    </a:ext>
                  </a:extLst>
                </a:gridCol>
              </a:tblGrid>
              <a:tr h="725714">
                <a:tc>
                  <a:txBody>
                    <a:bodyPr/>
                    <a:lstStyle/>
                    <a:p>
                      <a:pPr marL="0" marR="0" algn="ctr">
                        <a:lnSpc>
                          <a:spcPct val="120000"/>
                        </a:lnSpc>
                        <a:spcBef>
                          <a:spcPts val="0"/>
                        </a:spcBef>
                        <a:spcAft>
                          <a:spcPts val="0"/>
                        </a:spcAft>
                      </a:pPr>
                      <a:r>
                        <a:rPr lang="en-US" sz="2700">
                          <a:effectLst/>
                          <a:latin typeface="Cambria" panose="02040503050406030204" pitchFamily="18" charset="0"/>
                          <a:ea typeface="Cambria" panose="02040503050406030204" pitchFamily="18" charset="0"/>
                        </a:rPr>
                        <a:t>Đặc điểm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2700" dirty="0" err="1">
                          <a:effectLst/>
                          <a:latin typeface="Cambria" panose="02040503050406030204" pitchFamily="18" charset="0"/>
                          <a:ea typeface="Cambria" panose="02040503050406030204" pitchFamily="18" charset="0"/>
                        </a:rPr>
                        <a:t>Đặc</a:t>
                      </a:r>
                      <a:r>
                        <a:rPr lang="en-US" sz="2700" dirty="0">
                          <a:effectLst/>
                          <a:latin typeface="Cambria" panose="02040503050406030204" pitchFamily="18" charset="0"/>
                          <a:ea typeface="Cambria" panose="02040503050406030204" pitchFamily="18" charset="0"/>
                        </a:rPr>
                        <a:t> </a:t>
                      </a:r>
                      <a:r>
                        <a:rPr lang="en-US" sz="2700" dirty="0" err="1">
                          <a:effectLst/>
                          <a:latin typeface="Cambria" panose="02040503050406030204" pitchFamily="18" charset="0"/>
                          <a:ea typeface="Cambria" panose="02040503050406030204" pitchFamily="18" charset="0"/>
                        </a:rPr>
                        <a:t>điểm</a:t>
                      </a:r>
                      <a:r>
                        <a:rPr lang="en-US" sz="2700" dirty="0">
                          <a:effectLst/>
                          <a:latin typeface="Cambria" panose="02040503050406030204" pitchFamily="18" charset="0"/>
                          <a:ea typeface="Cambria" panose="02040503050406030204" pitchFamily="18" charset="0"/>
                        </a:rPr>
                        <a:t> </a:t>
                      </a:r>
                      <a:r>
                        <a:rPr lang="en-US" sz="2700" dirty="0" err="1">
                          <a:effectLst/>
                          <a:latin typeface="Cambria" panose="02040503050406030204" pitchFamily="18" charset="0"/>
                          <a:ea typeface="Cambria" panose="02040503050406030204" pitchFamily="18" charset="0"/>
                        </a:rPr>
                        <a:t>xã</a:t>
                      </a:r>
                      <a:r>
                        <a:rPr lang="en-US" sz="2700" dirty="0">
                          <a:effectLst/>
                          <a:latin typeface="Cambria" panose="02040503050406030204" pitchFamily="18" charset="0"/>
                          <a:ea typeface="Cambria" panose="02040503050406030204" pitchFamily="18" charset="0"/>
                        </a:rPr>
                        <a:t> </a:t>
                      </a:r>
                      <a:r>
                        <a:rPr lang="en-US" sz="2700" dirty="0" err="1">
                          <a:effectLst/>
                          <a:latin typeface="Cambria" panose="02040503050406030204" pitchFamily="18" charset="0"/>
                          <a:ea typeface="Cambria" panose="02040503050406030204" pitchFamily="18" charset="0"/>
                        </a:rPr>
                        <a:t>hội</a:t>
                      </a:r>
                      <a:endParaRPr lang="en-US" sz="2700" dirty="0">
                        <a:effectLst/>
                        <a:latin typeface="Cambria" panose="02040503050406030204" pitchFamily="18" charset="0"/>
                        <a:ea typeface="Cambria" panose="02040503050406030204"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2700" dirty="0" err="1">
                          <a:effectLst/>
                          <a:latin typeface="Cambria" panose="02040503050406030204" pitchFamily="18" charset="0"/>
                          <a:ea typeface="Cambria" panose="02040503050406030204" pitchFamily="18" charset="0"/>
                        </a:rPr>
                        <a:t>Đặc</a:t>
                      </a:r>
                      <a:r>
                        <a:rPr lang="en-US" sz="2700" dirty="0">
                          <a:effectLst/>
                          <a:latin typeface="Cambria" panose="02040503050406030204" pitchFamily="18" charset="0"/>
                          <a:ea typeface="Cambria" panose="02040503050406030204" pitchFamily="18" charset="0"/>
                        </a:rPr>
                        <a:t> </a:t>
                      </a:r>
                      <a:r>
                        <a:rPr lang="en-US" sz="2700" dirty="0" err="1">
                          <a:effectLst/>
                          <a:latin typeface="Cambria" panose="02040503050406030204" pitchFamily="18" charset="0"/>
                          <a:ea typeface="Cambria" panose="02040503050406030204" pitchFamily="18" charset="0"/>
                        </a:rPr>
                        <a:t>điểm</a:t>
                      </a:r>
                      <a:r>
                        <a:rPr lang="en-US" sz="2700" dirty="0">
                          <a:effectLst/>
                          <a:latin typeface="Cambria" panose="02040503050406030204" pitchFamily="18" charset="0"/>
                          <a:ea typeface="Cambria" panose="02040503050406030204" pitchFamily="18" charset="0"/>
                        </a:rPr>
                        <a:t> </a:t>
                      </a:r>
                      <a:r>
                        <a:rPr lang="en-US" sz="2700" dirty="0" err="1">
                          <a:effectLst/>
                          <a:latin typeface="Cambria" panose="02040503050406030204" pitchFamily="18" charset="0"/>
                          <a:ea typeface="Cambria" panose="02040503050406030204" pitchFamily="18" charset="0"/>
                        </a:rPr>
                        <a:t>sinh</a:t>
                      </a:r>
                      <a:r>
                        <a:rPr lang="en-US" sz="2700" dirty="0">
                          <a:effectLst/>
                          <a:latin typeface="Cambria" panose="02040503050406030204" pitchFamily="18" charset="0"/>
                          <a:ea typeface="Cambria" panose="02040503050406030204" pitchFamily="18" charset="0"/>
                        </a:rPr>
                        <a:t> </a:t>
                      </a:r>
                      <a:r>
                        <a:rPr lang="en-US" sz="2700" dirty="0" err="1">
                          <a:effectLst/>
                          <a:latin typeface="Cambria" panose="02040503050406030204" pitchFamily="18" charset="0"/>
                          <a:ea typeface="Cambria" panose="02040503050406030204" pitchFamily="18" charset="0"/>
                        </a:rPr>
                        <a:t>học</a:t>
                      </a:r>
                      <a:endParaRPr lang="en-US" sz="2700" dirty="0">
                        <a:effectLst/>
                        <a:latin typeface="Cambria" panose="02040503050406030204" pitchFamily="18" charset="0"/>
                        <a:ea typeface="Cambria" panose="02040503050406030204"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2700" dirty="0">
                          <a:effectLst/>
                          <a:latin typeface="Cambria" panose="02040503050406030204" pitchFamily="18" charset="0"/>
                          <a:ea typeface="Cambria" panose="02040503050406030204" pitchFamily="18" charset="0"/>
                        </a:rPr>
                        <a:t>Nam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2700" dirty="0" err="1">
                          <a:effectLst/>
                          <a:latin typeface="Cambria" panose="02040503050406030204" pitchFamily="18" charset="0"/>
                          <a:ea typeface="Cambria" panose="02040503050406030204" pitchFamily="18" charset="0"/>
                        </a:rPr>
                        <a:t>Nữ</a:t>
                      </a:r>
                      <a:endParaRPr lang="en-US" sz="2700" dirty="0">
                        <a:effectLst/>
                        <a:latin typeface="Cambria" panose="02040503050406030204" pitchFamily="18" charset="0"/>
                        <a:ea typeface="Cambria" panose="02040503050406030204"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1401722616"/>
                  </a:ext>
                </a:extLst>
              </a:tr>
              <a:tr h="780288">
                <a:tc>
                  <a:txBody>
                    <a:bodyPr/>
                    <a:lstStyle/>
                    <a:p>
                      <a:pPr marL="0" marR="0" algn="just">
                        <a:lnSpc>
                          <a:spcPct val="120000"/>
                        </a:lnSpc>
                        <a:spcBef>
                          <a:spcPts val="0"/>
                        </a:spcBef>
                        <a:spcAft>
                          <a:spcPts val="0"/>
                        </a:spcAft>
                      </a:pPr>
                      <a:r>
                        <a:rPr lang="en-US" sz="2100" b="0" dirty="0" err="1">
                          <a:solidFill>
                            <a:srgbClr val="002060"/>
                          </a:solidFill>
                          <a:effectLst/>
                          <a:latin typeface="Cambria" panose="02040503050406030204" pitchFamily="18" charset="0"/>
                          <a:ea typeface="Cambria" panose="02040503050406030204" pitchFamily="18" charset="0"/>
                        </a:rPr>
                        <a:t>Cơ</a:t>
                      </a:r>
                      <a:r>
                        <a:rPr lang="en-US" sz="2100" b="0" dirty="0">
                          <a:solidFill>
                            <a:srgbClr val="002060"/>
                          </a:solidFill>
                          <a:effectLst/>
                          <a:latin typeface="Cambria" panose="02040503050406030204" pitchFamily="18" charset="0"/>
                          <a:ea typeface="Cambria" panose="02040503050406030204" pitchFamily="18" charset="0"/>
                        </a:rPr>
                        <a:t> </a:t>
                      </a:r>
                      <a:r>
                        <a:rPr lang="en-US" sz="2100" b="0" dirty="0" err="1">
                          <a:solidFill>
                            <a:srgbClr val="002060"/>
                          </a:solidFill>
                          <a:effectLst/>
                          <a:latin typeface="Cambria" panose="02040503050406030204" pitchFamily="18" charset="0"/>
                          <a:ea typeface="Cambria" panose="02040503050406030204" pitchFamily="18" charset="0"/>
                        </a:rPr>
                        <a:t>quan</a:t>
                      </a:r>
                      <a:r>
                        <a:rPr lang="en-US" sz="2100" b="0" dirty="0">
                          <a:solidFill>
                            <a:srgbClr val="002060"/>
                          </a:solidFill>
                          <a:effectLst/>
                          <a:latin typeface="Cambria" panose="02040503050406030204" pitchFamily="18" charset="0"/>
                          <a:ea typeface="Cambria" panose="02040503050406030204" pitchFamily="18" charset="0"/>
                        </a:rPr>
                        <a:t> </a:t>
                      </a:r>
                      <a:r>
                        <a:rPr lang="en-US" sz="2100" b="0" dirty="0" err="1">
                          <a:solidFill>
                            <a:srgbClr val="002060"/>
                          </a:solidFill>
                          <a:effectLst/>
                          <a:latin typeface="Cambria" panose="02040503050406030204" pitchFamily="18" charset="0"/>
                          <a:ea typeface="Cambria" panose="02040503050406030204" pitchFamily="18" charset="0"/>
                        </a:rPr>
                        <a:t>sinh</a:t>
                      </a:r>
                      <a:r>
                        <a:rPr lang="en-US" sz="2100" b="0" dirty="0">
                          <a:solidFill>
                            <a:srgbClr val="002060"/>
                          </a:solidFill>
                          <a:effectLst/>
                          <a:latin typeface="Cambria" panose="02040503050406030204" pitchFamily="18" charset="0"/>
                          <a:ea typeface="Cambria" panose="02040503050406030204" pitchFamily="18" charset="0"/>
                        </a:rPr>
                        <a:t> </a:t>
                      </a:r>
                      <a:r>
                        <a:rPr lang="en-US" sz="2100" b="0" dirty="0" err="1">
                          <a:solidFill>
                            <a:srgbClr val="002060"/>
                          </a:solidFill>
                          <a:effectLst/>
                          <a:latin typeface="Cambria" panose="02040503050406030204" pitchFamily="18" charset="0"/>
                          <a:ea typeface="Cambria" panose="02040503050406030204" pitchFamily="18" charset="0"/>
                        </a:rPr>
                        <a:t>dục</a:t>
                      </a:r>
                      <a:r>
                        <a:rPr lang="en-US" sz="2100" b="0" dirty="0">
                          <a:solidFill>
                            <a:srgbClr val="002060"/>
                          </a:solidFill>
                          <a:effectLst/>
                          <a:latin typeface="Cambria" panose="02040503050406030204" pitchFamily="18" charset="0"/>
                          <a:ea typeface="Cambria" panose="02040503050406030204" pitchFamily="18" charset="0"/>
                        </a:rPr>
                        <a:t> </a:t>
                      </a:r>
                      <a:r>
                        <a:rPr lang="en-US" sz="2100" b="0" dirty="0" err="1">
                          <a:solidFill>
                            <a:srgbClr val="002060"/>
                          </a:solidFill>
                          <a:effectLst/>
                          <a:latin typeface="Cambria" panose="02040503050406030204" pitchFamily="18" charset="0"/>
                          <a:ea typeface="Cambria" panose="02040503050406030204" pitchFamily="18" charset="0"/>
                        </a:rPr>
                        <a:t>tạo</a:t>
                      </a:r>
                      <a:r>
                        <a:rPr lang="en-US" sz="2100" b="0" dirty="0">
                          <a:solidFill>
                            <a:srgbClr val="002060"/>
                          </a:solidFill>
                          <a:effectLst/>
                          <a:latin typeface="Cambria" panose="02040503050406030204" pitchFamily="18" charset="0"/>
                          <a:ea typeface="Cambria" panose="02040503050406030204" pitchFamily="18" charset="0"/>
                        </a:rPr>
                        <a:t> </a:t>
                      </a:r>
                      <a:r>
                        <a:rPr lang="en-US" sz="2100" b="0" dirty="0" err="1">
                          <a:solidFill>
                            <a:srgbClr val="002060"/>
                          </a:solidFill>
                          <a:effectLst/>
                          <a:latin typeface="Cambria" panose="02040503050406030204" pitchFamily="18" charset="0"/>
                          <a:ea typeface="Cambria" panose="02040503050406030204" pitchFamily="18" charset="0"/>
                        </a:rPr>
                        <a:t>ra</a:t>
                      </a:r>
                      <a:r>
                        <a:rPr lang="en-US" sz="2100" b="0" dirty="0">
                          <a:solidFill>
                            <a:srgbClr val="002060"/>
                          </a:solidFill>
                          <a:effectLst/>
                          <a:latin typeface="Cambria" panose="02040503050406030204" pitchFamily="18" charset="0"/>
                          <a:ea typeface="Cambria" panose="02040503050406030204" pitchFamily="18" charset="0"/>
                        </a:rPr>
                        <a:t> </a:t>
                      </a:r>
                      <a:r>
                        <a:rPr lang="en-US" sz="2100" b="0" dirty="0" err="1">
                          <a:solidFill>
                            <a:srgbClr val="002060"/>
                          </a:solidFill>
                          <a:effectLst/>
                          <a:latin typeface="Cambria" panose="02040503050406030204" pitchFamily="18" charset="0"/>
                          <a:ea typeface="Cambria" panose="02040503050406030204" pitchFamily="18" charset="0"/>
                        </a:rPr>
                        <a:t>trứng</a:t>
                      </a:r>
                      <a:endParaRPr lang="en-US" sz="2700" b="0" dirty="0">
                        <a:solidFill>
                          <a:srgbClr val="002060"/>
                        </a:solidFill>
                        <a:effectLst/>
                        <a:latin typeface="Cambria" panose="02040503050406030204" pitchFamily="18" charset="0"/>
                        <a:ea typeface="Cambria" panose="02040503050406030204"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700">
                          <a:effectLst/>
                          <a:latin typeface="Cambria" panose="02040503050406030204" pitchFamily="18" charset="0"/>
                          <a:ea typeface="Cambria" panose="02040503050406030204" pitchFamily="18"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700">
                          <a:effectLst/>
                          <a:latin typeface="Cambria" panose="02040503050406030204" pitchFamily="18" charset="0"/>
                          <a:ea typeface="Cambria" panose="02040503050406030204" pitchFamily="18" charset="0"/>
                        </a:rPr>
                        <a:t>x</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700">
                          <a:effectLst/>
                          <a:latin typeface="Cambria" panose="02040503050406030204" pitchFamily="18" charset="0"/>
                          <a:ea typeface="Cambria" panose="02040503050406030204" pitchFamily="18"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700">
                          <a:effectLst/>
                          <a:latin typeface="Cambria" panose="02040503050406030204" pitchFamily="18" charset="0"/>
                          <a:ea typeface="Cambria" panose="02040503050406030204" pitchFamily="18" charset="0"/>
                        </a:rPr>
                        <a:t>x</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80100660"/>
                  </a:ext>
                </a:extLst>
              </a:tr>
              <a:tr h="725714">
                <a:tc>
                  <a:txBody>
                    <a:bodyPr/>
                    <a:lstStyle/>
                    <a:p>
                      <a:pPr marL="0" marR="0" algn="just">
                        <a:lnSpc>
                          <a:spcPct val="120000"/>
                        </a:lnSpc>
                        <a:spcBef>
                          <a:spcPts val="0"/>
                        </a:spcBef>
                        <a:spcAft>
                          <a:spcPts val="0"/>
                        </a:spcAft>
                      </a:pPr>
                      <a:r>
                        <a:rPr lang="en-US" sz="2100" b="0" dirty="0" err="1">
                          <a:solidFill>
                            <a:srgbClr val="002060"/>
                          </a:solidFill>
                          <a:effectLst/>
                          <a:latin typeface="Cambria" panose="02040503050406030204" pitchFamily="18" charset="0"/>
                          <a:ea typeface="Cambria" panose="02040503050406030204" pitchFamily="18" charset="0"/>
                        </a:rPr>
                        <a:t>Để</a:t>
                      </a:r>
                      <a:r>
                        <a:rPr lang="en-US" sz="2100" b="0" dirty="0">
                          <a:solidFill>
                            <a:srgbClr val="002060"/>
                          </a:solidFill>
                          <a:effectLst/>
                          <a:latin typeface="Cambria" panose="02040503050406030204" pitchFamily="18" charset="0"/>
                          <a:ea typeface="Cambria" panose="02040503050406030204" pitchFamily="18" charset="0"/>
                        </a:rPr>
                        <a:t> </a:t>
                      </a:r>
                      <a:r>
                        <a:rPr lang="en-US" sz="2100" b="0" dirty="0" err="1">
                          <a:solidFill>
                            <a:srgbClr val="002060"/>
                          </a:solidFill>
                          <a:effectLst/>
                          <a:latin typeface="Cambria" panose="02040503050406030204" pitchFamily="18" charset="0"/>
                          <a:ea typeface="Cambria" panose="02040503050406030204" pitchFamily="18" charset="0"/>
                        </a:rPr>
                        <a:t>tóc</a:t>
                      </a:r>
                      <a:r>
                        <a:rPr lang="en-US" sz="2100" b="0" dirty="0">
                          <a:solidFill>
                            <a:srgbClr val="002060"/>
                          </a:solidFill>
                          <a:effectLst/>
                          <a:latin typeface="Cambria" panose="02040503050406030204" pitchFamily="18" charset="0"/>
                          <a:ea typeface="Cambria" panose="02040503050406030204" pitchFamily="18" charset="0"/>
                        </a:rPr>
                        <a:t> </a:t>
                      </a:r>
                      <a:r>
                        <a:rPr lang="en-US" sz="2100" b="0" dirty="0" err="1">
                          <a:solidFill>
                            <a:srgbClr val="002060"/>
                          </a:solidFill>
                          <a:effectLst/>
                          <a:latin typeface="Cambria" panose="02040503050406030204" pitchFamily="18" charset="0"/>
                          <a:ea typeface="Cambria" panose="02040503050406030204" pitchFamily="18" charset="0"/>
                        </a:rPr>
                        <a:t>ngắn</a:t>
                      </a:r>
                      <a:endParaRPr lang="en-US" sz="2100" b="0" dirty="0">
                        <a:solidFill>
                          <a:srgbClr val="002060"/>
                        </a:solidFill>
                        <a:effectLst/>
                        <a:latin typeface="Cambria" panose="02040503050406030204" pitchFamily="18" charset="0"/>
                        <a:ea typeface="Cambria" panose="02040503050406030204"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700">
                          <a:effectLst/>
                          <a:latin typeface="Cambria" panose="02040503050406030204" pitchFamily="18" charset="0"/>
                          <a:ea typeface="Cambria" panose="02040503050406030204" pitchFamily="18" charset="0"/>
                        </a:rPr>
                        <a:t>x</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700">
                          <a:effectLst/>
                          <a:latin typeface="Cambria" panose="02040503050406030204" pitchFamily="18" charset="0"/>
                          <a:ea typeface="Cambria" panose="02040503050406030204" pitchFamily="18"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700">
                          <a:effectLst/>
                          <a:latin typeface="Cambria" panose="02040503050406030204" pitchFamily="18" charset="0"/>
                          <a:ea typeface="Cambria" panose="02040503050406030204" pitchFamily="18" charset="0"/>
                        </a:rPr>
                        <a:t>x</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700">
                          <a:effectLst/>
                          <a:latin typeface="Cambria" panose="02040503050406030204" pitchFamily="18" charset="0"/>
                          <a:ea typeface="Cambria" panose="02040503050406030204" pitchFamily="18" charset="0"/>
                        </a:rPr>
                        <a:t>x</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18698556"/>
                  </a:ext>
                </a:extLst>
              </a:tr>
              <a:tr h="725714">
                <a:tc>
                  <a:txBody>
                    <a:bodyPr/>
                    <a:lstStyle/>
                    <a:p>
                      <a:pPr marL="0" marR="0" algn="just">
                        <a:lnSpc>
                          <a:spcPct val="120000"/>
                        </a:lnSpc>
                        <a:spcBef>
                          <a:spcPts val="0"/>
                        </a:spcBef>
                        <a:spcAft>
                          <a:spcPts val="0"/>
                        </a:spcAft>
                      </a:pPr>
                      <a:r>
                        <a:rPr lang="en-US" sz="2100" b="0" dirty="0">
                          <a:solidFill>
                            <a:srgbClr val="002060"/>
                          </a:solidFill>
                          <a:effectLst/>
                          <a:latin typeface="Cambria" panose="02040503050406030204" pitchFamily="18" charset="0"/>
                          <a:ea typeface="Cambria" panose="02040503050406030204" pitchFamily="18" charset="0"/>
                        </a:rPr>
                        <a:t>Thích </a:t>
                      </a:r>
                      <a:r>
                        <a:rPr lang="en-US" sz="2100" b="0" dirty="0" err="1">
                          <a:solidFill>
                            <a:srgbClr val="002060"/>
                          </a:solidFill>
                          <a:effectLst/>
                          <a:latin typeface="Cambria" panose="02040503050406030204" pitchFamily="18" charset="0"/>
                          <a:ea typeface="Cambria" panose="02040503050406030204" pitchFamily="18" charset="0"/>
                        </a:rPr>
                        <a:t>mặc</a:t>
                      </a:r>
                      <a:r>
                        <a:rPr lang="en-US" sz="2100" b="0" dirty="0">
                          <a:solidFill>
                            <a:srgbClr val="002060"/>
                          </a:solidFill>
                          <a:effectLst/>
                          <a:latin typeface="Cambria" panose="02040503050406030204" pitchFamily="18" charset="0"/>
                          <a:ea typeface="Cambria" panose="02040503050406030204" pitchFamily="18" charset="0"/>
                        </a:rPr>
                        <a:t> </a:t>
                      </a:r>
                      <a:r>
                        <a:rPr lang="en-US" sz="2100" b="0" dirty="0" err="1">
                          <a:solidFill>
                            <a:srgbClr val="002060"/>
                          </a:solidFill>
                          <a:effectLst/>
                          <a:latin typeface="Cambria" panose="02040503050406030204" pitchFamily="18" charset="0"/>
                          <a:ea typeface="Cambria" panose="02040503050406030204" pitchFamily="18" charset="0"/>
                        </a:rPr>
                        <a:t>áy</a:t>
                      </a:r>
                      <a:endParaRPr lang="en-US" sz="2700" b="0" dirty="0">
                        <a:solidFill>
                          <a:srgbClr val="002060"/>
                        </a:solidFill>
                        <a:effectLst/>
                        <a:latin typeface="Cambria" panose="02040503050406030204" pitchFamily="18" charset="0"/>
                        <a:ea typeface="Cambria" panose="02040503050406030204"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700">
                          <a:effectLst/>
                          <a:latin typeface="Cambria" panose="02040503050406030204" pitchFamily="18" charset="0"/>
                          <a:ea typeface="Cambria" panose="02040503050406030204" pitchFamily="18" charset="0"/>
                        </a:rPr>
                        <a:t>x</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700">
                          <a:effectLst/>
                          <a:latin typeface="Cambria" panose="02040503050406030204" pitchFamily="18" charset="0"/>
                          <a:ea typeface="Cambria" panose="02040503050406030204" pitchFamily="18"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700">
                          <a:effectLst/>
                          <a:latin typeface="Cambria" panose="02040503050406030204" pitchFamily="18" charset="0"/>
                          <a:ea typeface="Cambria" panose="02040503050406030204" pitchFamily="18"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700">
                          <a:effectLst/>
                          <a:latin typeface="Cambria" panose="02040503050406030204" pitchFamily="18" charset="0"/>
                          <a:ea typeface="Cambria" panose="02040503050406030204" pitchFamily="18" charset="0"/>
                        </a:rPr>
                        <a:t>x</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21987984"/>
                  </a:ext>
                </a:extLst>
              </a:tr>
              <a:tr h="780288">
                <a:tc>
                  <a:txBody>
                    <a:bodyPr/>
                    <a:lstStyle/>
                    <a:p>
                      <a:pPr marL="0" marR="0" algn="just">
                        <a:lnSpc>
                          <a:spcPct val="120000"/>
                        </a:lnSpc>
                        <a:spcBef>
                          <a:spcPts val="0"/>
                        </a:spcBef>
                        <a:spcAft>
                          <a:spcPts val="0"/>
                        </a:spcAft>
                      </a:pPr>
                      <a:r>
                        <a:rPr lang="en-US" sz="2100" b="0">
                          <a:solidFill>
                            <a:srgbClr val="002060"/>
                          </a:solidFill>
                          <a:effectLst/>
                          <a:latin typeface="Cambria" panose="02040503050406030204" pitchFamily="18" charset="0"/>
                          <a:ea typeface="Cambria" panose="02040503050406030204" pitchFamily="18" charset="0"/>
                        </a:rPr>
                        <a:t>Thích ăn quà vặt</a:t>
                      </a:r>
                      <a:endParaRPr lang="en-US" sz="2700" b="0">
                        <a:solidFill>
                          <a:srgbClr val="002060"/>
                        </a:solidFill>
                        <a:effectLst/>
                        <a:latin typeface="Cambria" panose="02040503050406030204" pitchFamily="18" charset="0"/>
                        <a:ea typeface="Cambria" panose="02040503050406030204"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700">
                          <a:effectLst/>
                          <a:latin typeface="Cambria" panose="02040503050406030204" pitchFamily="18" charset="0"/>
                          <a:ea typeface="Cambria" panose="02040503050406030204" pitchFamily="18" charset="0"/>
                        </a:rPr>
                        <a:t>x</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700" dirty="0">
                          <a:effectLst/>
                          <a:latin typeface="Cambria" panose="02040503050406030204" pitchFamily="18" charset="0"/>
                          <a:ea typeface="Cambria" panose="02040503050406030204" pitchFamily="18"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700">
                          <a:effectLst/>
                          <a:latin typeface="Cambria" panose="02040503050406030204" pitchFamily="18" charset="0"/>
                          <a:ea typeface="Cambria" panose="02040503050406030204" pitchFamily="18" charset="0"/>
                        </a:rPr>
                        <a:t>x</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700">
                          <a:effectLst/>
                          <a:latin typeface="Cambria" panose="02040503050406030204" pitchFamily="18" charset="0"/>
                          <a:ea typeface="Cambria" panose="02040503050406030204" pitchFamily="18" charset="0"/>
                        </a:rPr>
                        <a:t>x</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41264108"/>
                  </a:ext>
                </a:extLst>
              </a:tr>
              <a:tr h="725714">
                <a:tc>
                  <a:txBody>
                    <a:bodyPr/>
                    <a:lstStyle/>
                    <a:p>
                      <a:pPr marL="0" marR="0" algn="just">
                        <a:lnSpc>
                          <a:spcPct val="120000"/>
                        </a:lnSpc>
                        <a:spcBef>
                          <a:spcPts val="0"/>
                        </a:spcBef>
                        <a:spcAft>
                          <a:spcPts val="0"/>
                        </a:spcAft>
                      </a:pPr>
                      <a:r>
                        <a:rPr lang="en-US" sz="2100" b="0">
                          <a:solidFill>
                            <a:srgbClr val="002060"/>
                          </a:solidFill>
                          <a:effectLst/>
                          <a:latin typeface="Cambria" panose="02040503050406030204" pitchFamily="18" charset="0"/>
                          <a:ea typeface="Cambria" panose="02040503050406030204" pitchFamily="18" charset="0"/>
                        </a:rPr>
                        <a:t>Có râu</a:t>
                      </a:r>
                      <a:endParaRPr lang="en-US" sz="2700" b="0">
                        <a:solidFill>
                          <a:srgbClr val="002060"/>
                        </a:solidFill>
                        <a:effectLst/>
                        <a:latin typeface="Cambria" panose="02040503050406030204" pitchFamily="18" charset="0"/>
                        <a:ea typeface="Cambria" panose="02040503050406030204"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700">
                          <a:effectLst/>
                          <a:latin typeface="Cambria" panose="02040503050406030204" pitchFamily="18" charset="0"/>
                          <a:ea typeface="Cambria" panose="02040503050406030204" pitchFamily="18"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700">
                          <a:effectLst/>
                          <a:latin typeface="Cambria" panose="02040503050406030204" pitchFamily="18" charset="0"/>
                          <a:ea typeface="Cambria" panose="02040503050406030204" pitchFamily="18" charset="0"/>
                        </a:rPr>
                        <a:t>x</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700">
                          <a:effectLst/>
                          <a:latin typeface="Cambria" panose="02040503050406030204" pitchFamily="18" charset="0"/>
                          <a:ea typeface="Cambria" panose="02040503050406030204" pitchFamily="18" charset="0"/>
                        </a:rPr>
                        <a:t>x</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700">
                          <a:effectLst/>
                          <a:latin typeface="Cambria" panose="02040503050406030204" pitchFamily="18" charset="0"/>
                          <a:ea typeface="Cambria" panose="02040503050406030204" pitchFamily="18"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35545442"/>
                  </a:ext>
                </a:extLst>
              </a:tr>
              <a:tr h="725714">
                <a:tc>
                  <a:txBody>
                    <a:bodyPr/>
                    <a:lstStyle/>
                    <a:p>
                      <a:pPr marL="0" marR="0" algn="just">
                        <a:lnSpc>
                          <a:spcPct val="120000"/>
                        </a:lnSpc>
                        <a:spcBef>
                          <a:spcPts val="0"/>
                        </a:spcBef>
                        <a:spcAft>
                          <a:spcPts val="0"/>
                        </a:spcAft>
                      </a:pPr>
                      <a:r>
                        <a:rPr lang="en-US" sz="2700" b="0" dirty="0">
                          <a:solidFill>
                            <a:srgbClr val="002060"/>
                          </a:solidFill>
                          <a:effectLst/>
                          <a:latin typeface="Cambria" panose="02040503050406030204" pitchFamily="18" charset="0"/>
                          <a:ea typeface="Cambria" panose="02040503050406030204" pitchFamily="18" charset="0"/>
                        </a:rPr>
                        <a:t>…</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700">
                          <a:effectLst/>
                          <a:latin typeface="Cambria" panose="02040503050406030204" pitchFamily="18" charset="0"/>
                          <a:ea typeface="Cambria" panose="02040503050406030204" pitchFamily="18"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700">
                          <a:effectLst/>
                          <a:latin typeface="Cambria" panose="02040503050406030204" pitchFamily="18" charset="0"/>
                          <a:ea typeface="Cambria" panose="02040503050406030204" pitchFamily="18"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700">
                          <a:effectLst/>
                          <a:latin typeface="Cambria" panose="02040503050406030204" pitchFamily="18" charset="0"/>
                          <a:ea typeface="Cambria" panose="02040503050406030204" pitchFamily="18"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700" dirty="0">
                          <a:effectLst/>
                          <a:latin typeface="Cambria" panose="02040503050406030204" pitchFamily="18" charset="0"/>
                          <a:ea typeface="Cambria" panose="02040503050406030204" pitchFamily="18"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2104115"/>
                  </a:ext>
                </a:extLst>
              </a:tr>
            </a:tbl>
          </a:graphicData>
        </a:graphic>
      </p:graphicFrame>
    </p:spTree>
    <p:extLst>
      <p:ext uri="{BB962C8B-B14F-4D97-AF65-F5344CB8AC3E}">
        <p14:creationId xmlns:p14="http://schemas.microsoft.com/office/powerpoint/2010/main" val="208730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0985271" y="-54682"/>
            <a:ext cx="1206729" cy="6967363"/>
            <a:chOff x="0" y="0"/>
            <a:chExt cx="476733" cy="2752539"/>
          </a:xfrm>
        </p:grpSpPr>
        <p:sp>
          <p:nvSpPr>
            <p:cNvPr id="6" name="Freeform 6"/>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0DBCB7"/>
            </a:solidFill>
          </p:spPr>
        </p:sp>
        <p:sp>
          <p:nvSpPr>
            <p:cNvPr id="7" name="TextBox 7"/>
            <p:cNvSpPr txBox="1"/>
            <p:nvPr/>
          </p:nvSpPr>
          <p:spPr>
            <a:xfrm>
              <a:off x="0" y="-57150"/>
              <a:ext cx="476733" cy="2809689"/>
            </a:xfrm>
            <a:prstGeom prst="rect">
              <a:avLst/>
            </a:prstGeom>
          </p:spPr>
          <p:txBody>
            <a:bodyPr lIns="33867" tIns="33867" rIns="33867" bIns="33867" rtlCol="0" anchor="ctr"/>
            <a:lstStyle/>
            <a:p>
              <a:pPr algn="ctr" defTabSz="609630">
                <a:lnSpc>
                  <a:spcPts val="2100"/>
                </a:lnSpc>
                <a:defRPr/>
              </a:pPr>
              <a:endParaRPr sz="1200">
                <a:solidFill>
                  <a:prstClr val="black"/>
                </a:solidFill>
                <a:latin typeface="Calibri"/>
              </a:endParaRPr>
            </a:p>
          </p:txBody>
        </p:sp>
      </p:grpSp>
      <p:sp>
        <p:nvSpPr>
          <p:cNvPr id="8" name="Freeform 8"/>
          <p:cNvSpPr/>
          <p:nvPr/>
        </p:nvSpPr>
        <p:spPr>
          <a:xfrm>
            <a:off x="7810002" y="-1581590"/>
            <a:ext cx="3882074" cy="2729495"/>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l="-9846" t="-51592" b="-4638"/>
            </a:stretch>
          </a:blipFill>
          <a:ln cap="sq">
            <a:noFill/>
            <a:prstDash val="solid"/>
            <a:miter/>
          </a:ln>
        </p:spPr>
      </p:sp>
      <p:sp>
        <p:nvSpPr>
          <p:cNvPr id="2" name="Freeform 16">
            <a:extLst>
              <a:ext uri="{FF2B5EF4-FFF2-40B4-BE49-F238E27FC236}">
                <a16:creationId xmlns:a16="http://schemas.microsoft.com/office/drawing/2014/main" xmlns="" id="{0FE91875-0F71-0803-7A1E-5CE95415405F}"/>
              </a:ext>
            </a:extLst>
          </p:cNvPr>
          <p:cNvSpPr/>
          <p:nvPr/>
        </p:nvSpPr>
        <p:spPr>
          <a:xfrm>
            <a:off x="2233024" y="165737"/>
            <a:ext cx="7723776" cy="4025263"/>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defRPr/>
            </a:pPr>
            <a:endParaRPr lang="vi-VN" sz="1200" kern="0">
              <a:solidFill>
                <a:prstClr val="black"/>
              </a:solidFill>
              <a:latin typeface="Arial" panose="020B0604020202020204" pitchFamily="34" charset="0"/>
            </a:endParaRPr>
          </a:p>
        </p:txBody>
      </p:sp>
      <p:pic>
        <p:nvPicPr>
          <p:cNvPr id="3" name="Picture 2">
            <a:extLst>
              <a:ext uri="{FF2B5EF4-FFF2-40B4-BE49-F238E27FC236}">
                <a16:creationId xmlns:a16="http://schemas.microsoft.com/office/drawing/2014/main" xmlns="" id="{94B34D5B-D45B-29A6-D666-EABD2CB300C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101600" y="3429000"/>
            <a:ext cx="3795602" cy="3409245"/>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xmlns="" id="{BAB29AFB-8086-64EE-E6B7-86A36DA73AEF}"/>
              </a:ext>
            </a:extLst>
          </p:cNvPr>
          <p:cNvPicPr>
            <a:picLocks noChangeAspect="1"/>
          </p:cNvPicPr>
          <p:nvPr/>
        </p:nvPicPr>
        <p:blipFill rotWithShape="1">
          <a:blip r:embed="rId8" cstate="print">
            <a:extLst>
              <a:ext uri="{BEBA8EAE-BF5A-486C-A8C5-ECC9F3942E4B}">
                <a14:imgProps xmlns:a14="http://schemas.microsoft.com/office/drawing/2010/main">
                  <a14:imgLayer r:embed="rId7">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8331200" y="3274682"/>
            <a:ext cx="3860800" cy="3467806"/>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xmlns="" id="{1648C6CC-2DB4-1AA9-4317-665E48F1665E}"/>
              </a:ext>
            </a:extLst>
          </p:cNvPr>
          <p:cNvSpPr txBox="1"/>
          <p:nvPr/>
        </p:nvSpPr>
        <p:spPr>
          <a:xfrm>
            <a:off x="2895600" y="1600200"/>
            <a:ext cx="6604000" cy="2554545"/>
          </a:xfrm>
          <a:prstGeom prst="rect">
            <a:avLst/>
          </a:prstGeom>
          <a:noFill/>
        </p:spPr>
        <p:txBody>
          <a:bodyPr wrap="square" rtlCol="0">
            <a:spAutoFit/>
          </a:bodyPr>
          <a:lstStyle/>
          <a:p>
            <a:pPr algn="ctr"/>
            <a:r>
              <a:rPr lang="en-US" sz="4000" b="1" dirty="0">
                <a:solidFill>
                  <a:srgbClr val="002060"/>
                </a:solidFill>
                <a:latin typeface="Cambria" panose="02040503050406030204" pitchFamily="18" charset="0"/>
                <a:ea typeface="Cambria" panose="02040503050406030204" pitchFamily="18" charset="0"/>
              </a:rPr>
              <a:t>Em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các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bạn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có</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đặc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điểm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sinh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học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đặc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điểm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xã</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hội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nào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giống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nhau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khác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nhau</a:t>
            </a:r>
            <a:r>
              <a:rPr lang="en-US" sz="4000" b="1"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99468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3BF654F-DFE3-9287-DB60-0FC4454C5F8F}"/>
              </a:ext>
            </a:extLst>
          </p:cNvPr>
          <p:cNvGrpSpPr/>
          <p:nvPr/>
        </p:nvGrpSpPr>
        <p:grpSpPr>
          <a:xfrm>
            <a:off x="4368800" y="127001"/>
            <a:ext cx="3810000" cy="1364015"/>
            <a:chOff x="4655463" y="665953"/>
            <a:chExt cx="2881074" cy="1364015"/>
          </a:xfrm>
        </p:grpSpPr>
        <p:sp>
          <p:nvSpPr>
            <p:cNvPr id="13" name="Freeform 14">
              <a:extLst>
                <a:ext uri="{FF2B5EF4-FFF2-40B4-BE49-F238E27FC236}">
                  <a16:creationId xmlns:a16="http://schemas.microsoft.com/office/drawing/2014/main" xmlns="" id="{D2876CA4-CD82-7CB9-EE12-5D77724D3D53}"/>
                </a:ext>
              </a:extLst>
            </p:cNvPr>
            <p:cNvSpPr/>
            <p:nvPr/>
          </p:nvSpPr>
          <p:spPr>
            <a:xfrm>
              <a:off x="4655463" y="665953"/>
              <a:ext cx="2881074" cy="1364015"/>
            </a:xfrm>
            <a:custGeom>
              <a:avLst/>
              <a:gdLst/>
              <a:ahLst/>
              <a:cxnLst/>
              <a:rect l="l" t="t" r="r" b="b"/>
              <a:pathLst>
                <a:path w="2793396" h="1117359">
                  <a:moveTo>
                    <a:pt x="0" y="0"/>
                  </a:moveTo>
                  <a:lnTo>
                    <a:pt x="2793396" y="0"/>
                  </a:lnTo>
                  <a:lnTo>
                    <a:pt x="2793396" y="1117359"/>
                  </a:lnTo>
                  <a:lnTo>
                    <a:pt x="0" y="11173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914446">
                <a:defRPr/>
              </a:pPr>
              <a:endParaRPr lang="vi-VN" kern="0">
                <a:solidFill>
                  <a:prstClr val="black"/>
                </a:solidFill>
                <a:latin typeface="Arial" panose="020B0604020202020204" pitchFamily="34" charset="0"/>
              </a:endParaRPr>
            </a:p>
          </p:txBody>
        </p:sp>
        <p:sp>
          <p:nvSpPr>
            <p:cNvPr id="14" name="TextBox 13">
              <a:extLst>
                <a:ext uri="{FF2B5EF4-FFF2-40B4-BE49-F238E27FC236}">
                  <a16:creationId xmlns:a16="http://schemas.microsoft.com/office/drawing/2014/main" xmlns="" id="{08DA9B1F-8175-B001-CAA1-FB01C56CC4F7}"/>
                </a:ext>
              </a:extLst>
            </p:cNvPr>
            <p:cNvSpPr txBox="1"/>
            <p:nvPr/>
          </p:nvSpPr>
          <p:spPr>
            <a:xfrm>
              <a:off x="4978844" y="1107124"/>
              <a:ext cx="2304579" cy="646331"/>
            </a:xfrm>
            <a:prstGeom prst="rect">
              <a:avLst/>
            </a:prstGeom>
            <a:noFill/>
          </p:spPr>
          <p:txBody>
            <a:bodyPr wrap="none" rtlCol="0">
              <a:spAutoFit/>
            </a:bodyPr>
            <a:lstStyle/>
            <a:p>
              <a:pPr algn="ctr" defTabSz="914446">
                <a:defRPr/>
              </a:pPr>
              <a:r>
                <a:rPr lang="en-GB" sz="3600" b="1" kern="0" dirty="0" err="1">
                  <a:solidFill>
                    <a:prstClr val="white"/>
                  </a:solidFill>
                  <a:latin typeface="Cambria" panose="02040503050406030204" pitchFamily="18" charset="0"/>
                  <a:ea typeface="Cambria" panose="02040503050406030204" pitchFamily="18" charset="0"/>
                </a:rPr>
                <a:t>Học</a:t>
              </a:r>
              <a:r>
                <a:rPr lang="en-GB" sz="3600" b="1" kern="0" dirty="0">
                  <a:solidFill>
                    <a:prstClr val="white"/>
                  </a:solidFill>
                  <a:latin typeface="Cambria" panose="02040503050406030204" pitchFamily="18" charset="0"/>
                  <a:ea typeface="Cambria" panose="02040503050406030204" pitchFamily="18" charset="0"/>
                </a:rPr>
                <a:t> </a:t>
              </a:r>
              <a:r>
                <a:rPr lang="en-GB" sz="3600" b="1" kern="0" dirty="0" err="1">
                  <a:solidFill>
                    <a:prstClr val="white"/>
                  </a:solidFill>
                  <a:latin typeface="Cambria" panose="02040503050406030204" pitchFamily="18" charset="0"/>
                  <a:ea typeface="Cambria" panose="02040503050406030204" pitchFamily="18" charset="0"/>
                </a:rPr>
                <a:t>sinh</a:t>
              </a:r>
              <a:r>
                <a:rPr lang="en-GB" sz="3600" b="1" kern="0" dirty="0">
                  <a:solidFill>
                    <a:prstClr val="white"/>
                  </a:solidFill>
                  <a:latin typeface="Cambria" panose="02040503050406030204" pitchFamily="18" charset="0"/>
                  <a:ea typeface="Cambria" panose="02040503050406030204" pitchFamily="18" charset="0"/>
                </a:rPr>
                <a:t> </a:t>
              </a:r>
              <a:r>
                <a:rPr lang="en-GB" sz="3600" b="1" kern="0" dirty="0" err="1">
                  <a:solidFill>
                    <a:prstClr val="white"/>
                  </a:solidFill>
                  <a:latin typeface="Cambria" panose="02040503050406030204" pitchFamily="18" charset="0"/>
                  <a:ea typeface="Cambria" panose="02040503050406030204" pitchFamily="18" charset="0"/>
                </a:rPr>
                <a:t>nam</a:t>
              </a:r>
              <a:endParaRPr lang="vi-VN" sz="3600" b="1" kern="0" dirty="0">
                <a:solidFill>
                  <a:prstClr val="white"/>
                </a:solidFill>
                <a:latin typeface="Cambria" panose="02040503050406030204" pitchFamily="18" charset="0"/>
                <a:ea typeface="Cambria" panose="02040503050406030204" pitchFamily="18" charset="0"/>
              </a:endParaRPr>
            </a:p>
          </p:txBody>
        </p:sp>
      </p:grpSp>
      <p:sp>
        <p:nvSpPr>
          <p:cNvPr id="38" name="Freeform 3">
            <a:extLst>
              <a:ext uri="{FF2B5EF4-FFF2-40B4-BE49-F238E27FC236}">
                <a16:creationId xmlns:a16="http://schemas.microsoft.com/office/drawing/2014/main" xmlns="" id="{37CF5ABB-FBE8-A739-88BF-AF438BA857CC}"/>
              </a:ext>
            </a:extLst>
          </p:cNvPr>
          <p:cNvSpPr/>
          <p:nvPr/>
        </p:nvSpPr>
        <p:spPr>
          <a:xfrm>
            <a:off x="355446" y="3684215"/>
            <a:ext cx="4066875" cy="4556723"/>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914446">
              <a:defRPr/>
            </a:pPr>
            <a:endParaRPr lang="vi-VN" kern="0">
              <a:solidFill>
                <a:prstClr val="black"/>
              </a:solidFill>
              <a:latin typeface="Arial" panose="020B0604020202020204" pitchFamily="34" charset="0"/>
            </a:endParaRPr>
          </a:p>
        </p:txBody>
      </p:sp>
      <p:sp>
        <p:nvSpPr>
          <p:cNvPr id="2" name="TextBox 1">
            <a:extLst>
              <a:ext uri="{FF2B5EF4-FFF2-40B4-BE49-F238E27FC236}">
                <a16:creationId xmlns:a16="http://schemas.microsoft.com/office/drawing/2014/main" xmlns="" id="{0F40C6BA-8CF8-62E8-60E4-C233BC6FDDAB}"/>
              </a:ext>
            </a:extLst>
          </p:cNvPr>
          <p:cNvSpPr txBox="1"/>
          <p:nvPr/>
        </p:nvSpPr>
        <p:spPr>
          <a:xfrm>
            <a:off x="4673600" y="1803400"/>
            <a:ext cx="7010400" cy="4605748"/>
          </a:xfrm>
          <a:prstGeom prst="rect">
            <a:avLst/>
          </a:prstGeom>
          <a:noFill/>
        </p:spPr>
        <p:txBody>
          <a:bodyPr wrap="square" rtlCol="0">
            <a:spAutoFit/>
          </a:bodyPr>
          <a:lstStyle/>
          <a:p>
            <a:pPr algn="just"/>
            <a:r>
              <a:rPr lang="vi-VN" sz="2933" b="1" dirty="0">
                <a:solidFill>
                  <a:srgbClr val="FF0000"/>
                </a:solidFill>
                <a:latin typeface="Cambria" panose="02040503050406030204" pitchFamily="18" charset="0"/>
                <a:ea typeface="Cambria" panose="02040503050406030204" pitchFamily="18" charset="0"/>
              </a:rPr>
              <a:t>+ Đặc điểm sinh học giống nhau: </a:t>
            </a:r>
            <a:r>
              <a:rPr lang="vi-VN" sz="2933" dirty="0">
                <a:solidFill>
                  <a:srgbClr val="FF0000"/>
                </a:solidFill>
                <a:latin typeface="Cambria" panose="02040503050406030204" pitchFamily="18" charset="0"/>
                <a:ea typeface="Cambria" panose="02040503050406030204" pitchFamily="18" charset="0"/>
              </a:rPr>
              <a:t>cơ quan sinh dục tạo ra tinh trùng, giọng nói thường tầm, ...</a:t>
            </a:r>
          </a:p>
          <a:p>
            <a:pPr algn="just"/>
            <a:r>
              <a:rPr lang="vi-VN" sz="2933" b="1" dirty="0">
                <a:solidFill>
                  <a:srgbClr val="FF0000"/>
                </a:solidFill>
                <a:latin typeface="Cambria" panose="02040503050406030204" pitchFamily="18" charset="0"/>
                <a:ea typeface="Cambria" panose="02040503050406030204" pitchFamily="18" charset="0"/>
              </a:rPr>
              <a:t>+ Đặc điểm sinh học khác nhau: </a:t>
            </a:r>
            <a:r>
              <a:rPr lang="vi-VN" sz="2933" dirty="0">
                <a:solidFill>
                  <a:srgbClr val="FF0000"/>
                </a:solidFill>
                <a:latin typeface="Cambria" panose="02040503050406030204" pitchFamily="18" charset="0"/>
                <a:ea typeface="Cambria" panose="02040503050406030204" pitchFamily="18" charset="0"/>
              </a:rPr>
              <a:t>một số bạn có má lúm đồng tiền, một số mắt hai mí, ...</a:t>
            </a:r>
          </a:p>
          <a:p>
            <a:pPr algn="just"/>
            <a:r>
              <a:rPr lang="vi-VN" sz="2933" b="1" dirty="0">
                <a:solidFill>
                  <a:srgbClr val="FF0000"/>
                </a:solidFill>
                <a:latin typeface="Cambria" panose="02040503050406030204" pitchFamily="18" charset="0"/>
                <a:ea typeface="Cambria" panose="02040503050406030204" pitchFamily="18" charset="0"/>
              </a:rPr>
              <a:t>+ Đặc điểm xã hội giống nhau: </a:t>
            </a:r>
            <a:r>
              <a:rPr lang="vi-VN" sz="2933" dirty="0">
                <a:solidFill>
                  <a:srgbClr val="FF0000"/>
                </a:solidFill>
                <a:latin typeface="Cambria" panose="02040503050406030204" pitchFamily="18" charset="0"/>
                <a:ea typeface="Cambria" panose="02040503050406030204" pitchFamily="18" charset="0"/>
              </a:rPr>
              <a:t>thường để tóc ngắn, thích mặc áo thể thao,...</a:t>
            </a:r>
          </a:p>
          <a:p>
            <a:pPr algn="just"/>
            <a:r>
              <a:rPr lang="vi-VN" sz="2933" b="1" dirty="0">
                <a:solidFill>
                  <a:srgbClr val="FF0000"/>
                </a:solidFill>
                <a:latin typeface="Cambria" panose="02040503050406030204" pitchFamily="18" charset="0"/>
                <a:ea typeface="Cambria" panose="02040503050406030204" pitchFamily="18" charset="0"/>
              </a:rPr>
              <a:t>+ Đặc điểm xã hội khác nhau: </a:t>
            </a:r>
            <a:r>
              <a:rPr lang="vi-VN" sz="2933" dirty="0">
                <a:solidFill>
                  <a:srgbClr val="FF0000"/>
                </a:solidFill>
                <a:latin typeface="Cambria" panose="02040503050406030204" pitchFamily="18" charset="0"/>
                <a:ea typeface="Cambria" panose="02040503050406030204" pitchFamily="18" charset="0"/>
              </a:rPr>
              <a:t>có bạn thích đá bóng, có bạn lại thích bóng rổ,...</a:t>
            </a:r>
          </a:p>
        </p:txBody>
      </p:sp>
    </p:spTree>
    <p:extLst>
      <p:ext uri="{BB962C8B-B14F-4D97-AF65-F5344CB8AC3E}">
        <p14:creationId xmlns:p14="http://schemas.microsoft.com/office/powerpoint/2010/main" val="15111585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3BF654F-DFE3-9287-DB60-0FC4454C5F8F}"/>
              </a:ext>
            </a:extLst>
          </p:cNvPr>
          <p:cNvGrpSpPr/>
          <p:nvPr/>
        </p:nvGrpSpPr>
        <p:grpSpPr>
          <a:xfrm>
            <a:off x="4368800" y="127001"/>
            <a:ext cx="3810000" cy="1364015"/>
            <a:chOff x="4655463" y="665953"/>
            <a:chExt cx="2881074" cy="1364015"/>
          </a:xfrm>
        </p:grpSpPr>
        <p:sp>
          <p:nvSpPr>
            <p:cNvPr id="13" name="Freeform 14">
              <a:extLst>
                <a:ext uri="{FF2B5EF4-FFF2-40B4-BE49-F238E27FC236}">
                  <a16:creationId xmlns:a16="http://schemas.microsoft.com/office/drawing/2014/main" xmlns="" id="{D2876CA4-CD82-7CB9-EE12-5D77724D3D53}"/>
                </a:ext>
              </a:extLst>
            </p:cNvPr>
            <p:cNvSpPr/>
            <p:nvPr/>
          </p:nvSpPr>
          <p:spPr>
            <a:xfrm>
              <a:off x="4655463" y="665953"/>
              <a:ext cx="2881074" cy="1364015"/>
            </a:xfrm>
            <a:custGeom>
              <a:avLst/>
              <a:gdLst/>
              <a:ahLst/>
              <a:cxnLst/>
              <a:rect l="l" t="t" r="r" b="b"/>
              <a:pathLst>
                <a:path w="2793396" h="1117359">
                  <a:moveTo>
                    <a:pt x="0" y="0"/>
                  </a:moveTo>
                  <a:lnTo>
                    <a:pt x="2793396" y="0"/>
                  </a:lnTo>
                  <a:lnTo>
                    <a:pt x="2793396" y="1117359"/>
                  </a:lnTo>
                  <a:lnTo>
                    <a:pt x="0" y="11173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914446">
                <a:defRPr/>
              </a:pPr>
              <a:endParaRPr lang="vi-VN" kern="0">
                <a:solidFill>
                  <a:prstClr val="black"/>
                </a:solidFill>
                <a:latin typeface="Arial" panose="020B0604020202020204" pitchFamily="34" charset="0"/>
              </a:endParaRPr>
            </a:p>
          </p:txBody>
        </p:sp>
        <p:sp>
          <p:nvSpPr>
            <p:cNvPr id="14" name="TextBox 13">
              <a:extLst>
                <a:ext uri="{FF2B5EF4-FFF2-40B4-BE49-F238E27FC236}">
                  <a16:creationId xmlns:a16="http://schemas.microsoft.com/office/drawing/2014/main" xmlns="" id="{08DA9B1F-8175-B001-CAA1-FB01C56CC4F7}"/>
                </a:ext>
              </a:extLst>
            </p:cNvPr>
            <p:cNvSpPr txBox="1"/>
            <p:nvPr/>
          </p:nvSpPr>
          <p:spPr>
            <a:xfrm>
              <a:off x="5104908" y="1107124"/>
              <a:ext cx="2052448" cy="646331"/>
            </a:xfrm>
            <a:prstGeom prst="rect">
              <a:avLst/>
            </a:prstGeom>
            <a:noFill/>
          </p:spPr>
          <p:txBody>
            <a:bodyPr wrap="none" rtlCol="0">
              <a:spAutoFit/>
            </a:bodyPr>
            <a:lstStyle/>
            <a:p>
              <a:pPr algn="ctr" defTabSz="914446">
                <a:defRPr/>
              </a:pPr>
              <a:r>
                <a:rPr lang="en-GB" sz="3600" b="1" kern="0" dirty="0" err="1">
                  <a:solidFill>
                    <a:prstClr val="white"/>
                  </a:solidFill>
                  <a:latin typeface="Cambria" panose="02040503050406030204" pitchFamily="18" charset="0"/>
                  <a:ea typeface="Cambria" panose="02040503050406030204" pitchFamily="18" charset="0"/>
                </a:rPr>
                <a:t>Học</a:t>
              </a:r>
              <a:r>
                <a:rPr lang="en-GB" sz="3600" b="1" kern="0" dirty="0">
                  <a:solidFill>
                    <a:prstClr val="white"/>
                  </a:solidFill>
                  <a:latin typeface="Cambria" panose="02040503050406030204" pitchFamily="18" charset="0"/>
                  <a:ea typeface="Cambria" panose="02040503050406030204" pitchFamily="18" charset="0"/>
                </a:rPr>
                <a:t> </a:t>
              </a:r>
              <a:r>
                <a:rPr lang="en-GB" sz="3600" b="1" kern="0" dirty="0" err="1">
                  <a:solidFill>
                    <a:prstClr val="white"/>
                  </a:solidFill>
                  <a:latin typeface="Cambria" panose="02040503050406030204" pitchFamily="18" charset="0"/>
                  <a:ea typeface="Cambria" panose="02040503050406030204" pitchFamily="18" charset="0"/>
                </a:rPr>
                <a:t>sinh</a:t>
              </a:r>
              <a:r>
                <a:rPr lang="en-GB" sz="3600" b="1" kern="0" dirty="0">
                  <a:solidFill>
                    <a:prstClr val="white"/>
                  </a:solidFill>
                  <a:latin typeface="Cambria" panose="02040503050406030204" pitchFamily="18" charset="0"/>
                  <a:ea typeface="Cambria" panose="02040503050406030204" pitchFamily="18" charset="0"/>
                </a:rPr>
                <a:t> </a:t>
              </a:r>
              <a:r>
                <a:rPr lang="en-GB" sz="3600" b="1" kern="0" dirty="0" err="1">
                  <a:solidFill>
                    <a:prstClr val="white"/>
                  </a:solidFill>
                  <a:latin typeface="Cambria" panose="02040503050406030204" pitchFamily="18" charset="0"/>
                  <a:ea typeface="Cambria" panose="02040503050406030204" pitchFamily="18" charset="0"/>
                </a:rPr>
                <a:t>nữ</a:t>
              </a:r>
              <a:endParaRPr lang="vi-VN" sz="3600" b="1" kern="0" dirty="0">
                <a:solidFill>
                  <a:prstClr val="white"/>
                </a:solidFill>
                <a:latin typeface="Cambria" panose="02040503050406030204" pitchFamily="18" charset="0"/>
                <a:ea typeface="Cambria" panose="02040503050406030204" pitchFamily="18" charset="0"/>
              </a:endParaRPr>
            </a:p>
          </p:txBody>
        </p:sp>
      </p:grpSp>
      <p:sp>
        <p:nvSpPr>
          <p:cNvPr id="38" name="Freeform 3">
            <a:extLst>
              <a:ext uri="{FF2B5EF4-FFF2-40B4-BE49-F238E27FC236}">
                <a16:creationId xmlns:a16="http://schemas.microsoft.com/office/drawing/2014/main" xmlns="" id="{37CF5ABB-FBE8-A739-88BF-AF438BA857CC}"/>
              </a:ext>
            </a:extLst>
          </p:cNvPr>
          <p:cNvSpPr/>
          <p:nvPr/>
        </p:nvSpPr>
        <p:spPr>
          <a:xfrm>
            <a:off x="355446" y="3684215"/>
            <a:ext cx="4066875" cy="4556723"/>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914446">
              <a:defRPr/>
            </a:pPr>
            <a:endParaRPr lang="vi-VN" kern="0">
              <a:solidFill>
                <a:prstClr val="black"/>
              </a:solidFill>
              <a:latin typeface="Arial" panose="020B0604020202020204" pitchFamily="34" charset="0"/>
            </a:endParaRPr>
          </a:p>
        </p:txBody>
      </p:sp>
      <p:sp>
        <p:nvSpPr>
          <p:cNvPr id="2" name="TextBox 1">
            <a:extLst>
              <a:ext uri="{FF2B5EF4-FFF2-40B4-BE49-F238E27FC236}">
                <a16:creationId xmlns:a16="http://schemas.microsoft.com/office/drawing/2014/main" xmlns="" id="{0F40C6BA-8CF8-62E8-60E4-C233BC6FDDAB}"/>
              </a:ext>
            </a:extLst>
          </p:cNvPr>
          <p:cNvSpPr txBox="1"/>
          <p:nvPr/>
        </p:nvSpPr>
        <p:spPr>
          <a:xfrm>
            <a:off x="4673600" y="1803400"/>
            <a:ext cx="7010400" cy="4154407"/>
          </a:xfrm>
          <a:prstGeom prst="rect">
            <a:avLst/>
          </a:prstGeom>
          <a:noFill/>
        </p:spPr>
        <p:txBody>
          <a:bodyPr wrap="square" rtlCol="0">
            <a:spAutoFit/>
          </a:bodyPr>
          <a:lstStyle/>
          <a:p>
            <a:pPr lvl="0" algn="just"/>
            <a:r>
              <a:rPr lang="vi-VN" sz="2933" b="1" dirty="0">
                <a:solidFill>
                  <a:srgbClr val="FF0000"/>
                </a:solidFill>
                <a:latin typeface="Cambria" panose="02040503050406030204" pitchFamily="18" charset="0"/>
                <a:ea typeface="Cambria" panose="02040503050406030204" pitchFamily="18" charset="0"/>
              </a:rPr>
              <a:t>+ Đặc điểm sinh học giống nhau: </a:t>
            </a:r>
            <a:r>
              <a:rPr lang="vi-VN" sz="2933" dirty="0">
                <a:solidFill>
                  <a:srgbClr val="FF0000"/>
                </a:solidFill>
                <a:latin typeface="Cambria" panose="02040503050406030204" pitchFamily="18" charset="0"/>
                <a:ea typeface="Cambria" panose="02040503050406030204" pitchFamily="18" charset="0"/>
              </a:rPr>
              <a:t>cơ quan sinh dục tạo ra trứng, có kinh nguyệt, và có thể mang thai, ...</a:t>
            </a:r>
          </a:p>
          <a:p>
            <a:pPr lvl="0" algn="just"/>
            <a:r>
              <a:rPr lang="vi-VN" sz="2933" b="1" dirty="0">
                <a:solidFill>
                  <a:srgbClr val="FF0000"/>
                </a:solidFill>
                <a:latin typeface="Cambria" panose="02040503050406030204" pitchFamily="18" charset="0"/>
                <a:ea typeface="Cambria" panose="02040503050406030204" pitchFamily="18" charset="0"/>
              </a:rPr>
              <a:t>+ Đặc điểm sinh học khác nhau: </a:t>
            </a:r>
            <a:r>
              <a:rPr lang="vi-VN" sz="2933" dirty="0">
                <a:solidFill>
                  <a:srgbClr val="FF0000"/>
                </a:solidFill>
                <a:latin typeface="Cambria" panose="02040503050406030204" pitchFamily="18" charset="0"/>
                <a:ea typeface="Cambria" panose="02040503050406030204" pitchFamily="18" charset="0"/>
              </a:rPr>
              <a:t>một số bạn tóc xoăn tự nhiên, ...</a:t>
            </a:r>
          </a:p>
          <a:p>
            <a:pPr lvl="0" algn="just"/>
            <a:r>
              <a:rPr lang="vi-VN" sz="2933" b="1" dirty="0">
                <a:solidFill>
                  <a:srgbClr val="FF0000"/>
                </a:solidFill>
                <a:latin typeface="Cambria" panose="02040503050406030204" pitchFamily="18" charset="0"/>
                <a:ea typeface="Cambria" panose="02040503050406030204" pitchFamily="18" charset="0"/>
              </a:rPr>
              <a:t>+ Đặc điểm xã hội giống nhau: </a:t>
            </a:r>
            <a:r>
              <a:rPr lang="vi-VN" sz="2933" dirty="0">
                <a:solidFill>
                  <a:srgbClr val="FF0000"/>
                </a:solidFill>
                <a:latin typeface="Cambria" panose="02040503050406030204" pitchFamily="18" charset="0"/>
                <a:ea typeface="Cambria" panose="02040503050406030204" pitchFamily="18" charset="0"/>
              </a:rPr>
              <a:t>thường để tóc dài, thích mặc váy,...</a:t>
            </a:r>
          </a:p>
          <a:p>
            <a:pPr lvl="0" algn="just"/>
            <a:r>
              <a:rPr lang="vi-VN" sz="2933" b="1" dirty="0">
                <a:solidFill>
                  <a:srgbClr val="FF0000"/>
                </a:solidFill>
                <a:latin typeface="Cambria" panose="02040503050406030204" pitchFamily="18" charset="0"/>
                <a:ea typeface="Cambria" panose="02040503050406030204" pitchFamily="18" charset="0"/>
              </a:rPr>
              <a:t>+ Đặc điểm xã hội khác nhau: </a:t>
            </a:r>
            <a:r>
              <a:rPr lang="vi-VN" sz="2933" dirty="0">
                <a:solidFill>
                  <a:srgbClr val="FF0000"/>
                </a:solidFill>
                <a:latin typeface="Cambria" panose="02040503050406030204" pitchFamily="18" charset="0"/>
                <a:ea typeface="Cambria" panose="02040503050406030204" pitchFamily="18" charset="0"/>
              </a:rPr>
              <a:t>có bạn thích làm cô giáo, có bạn lại thích hoạ sĩ,...</a:t>
            </a:r>
          </a:p>
        </p:txBody>
      </p:sp>
    </p:spTree>
    <p:extLst>
      <p:ext uri="{BB962C8B-B14F-4D97-AF65-F5344CB8AC3E}">
        <p14:creationId xmlns:p14="http://schemas.microsoft.com/office/powerpoint/2010/main" val="31018499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down)">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down)">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46">
              <a:defRPr/>
            </a:pPr>
            <a:endParaRPr lang="en-US">
              <a:solidFill>
                <a:prstClr val="white"/>
              </a:solidFill>
              <a:latin typeface="Aptos" panose="02110004020202020204"/>
            </a:endParaRPr>
          </a:p>
        </p:txBody>
      </p:sp>
      <p:pic>
        <p:nvPicPr>
          <p:cNvPr id="11" name="Picture 10" descr="A cartoon of trees and leaves&#10;&#10;Description automatically generated">
            <a:extLst>
              <a:ext uri="{FF2B5EF4-FFF2-40B4-BE49-F238E27FC236}">
                <a16:creationId xmlns:a16="http://schemas.microsoft.com/office/drawing/2014/main" xmlns=""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13" name="Freeform 16">
            <a:extLst>
              <a:ext uri="{FF2B5EF4-FFF2-40B4-BE49-F238E27FC236}">
                <a16:creationId xmlns:a16="http://schemas.microsoft.com/office/drawing/2014/main" xmlns="" id="{39E94DCF-60FF-1BD2-A11F-13E16CA20D62}"/>
              </a:ext>
            </a:extLst>
          </p:cNvPr>
          <p:cNvSpPr/>
          <p:nvPr/>
        </p:nvSpPr>
        <p:spPr>
          <a:xfrm>
            <a:off x="3320876" y="172406"/>
            <a:ext cx="5553485" cy="574071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914446">
              <a:defRPr/>
            </a:pPr>
            <a:endParaRPr lang="vi-VN" kern="0">
              <a:solidFill>
                <a:prstClr val="black"/>
              </a:solidFill>
              <a:latin typeface="Arial" panose="020B0604020202020204" pitchFamily="34" charset="0"/>
            </a:endParaRPr>
          </a:p>
        </p:txBody>
      </p:sp>
      <p:pic>
        <p:nvPicPr>
          <p:cNvPr id="2" name="Picture 1">
            <a:extLst>
              <a:ext uri="{FF2B5EF4-FFF2-40B4-BE49-F238E27FC236}">
                <a16:creationId xmlns:a16="http://schemas.microsoft.com/office/drawing/2014/main" xmlns="" id="{BA8CE7D2-56A6-B3E6-DC33-0BBAE6F7ED9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262262" y="2442414"/>
            <a:ext cx="4939642" cy="4436832"/>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xmlns="" id="{F1CE0704-BD62-7628-BC20-DB416300C985}"/>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7517856" y="2442414"/>
            <a:ext cx="4939642" cy="4436832"/>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xmlns="" id="{35275336-FF76-3783-73AF-6ADA5D001EA2}"/>
              </a:ext>
            </a:extLst>
          </p:cNvPr>
          <p:cNvPicPr>
            <a:picLocks noChangeAspect="1"/>
          </p:cNvPicPr>
          <p:nvPr/>
        </p:nvPicPr>
        <p:blipFill>
          <a:blip r:embed="rId8"/>
          <a:stretch>
            <a:fillRect/>
          </a:stretch>
        </p:blipFill>
        <p:spPr>
          <a:xfrm>
            <a:off x="3505201" y="1905000"/>
            <a:ext cx="5210499" cy="3349026"/>
          </a:xfrm>
          <a:prstGeom prst="rect">
            <a:avLst/>
          </a:prstGeom>
        </p:spPr>
      </p:pic>
    </p:spTree>
    <p:extLst>
      <p:ext uri="{BB962C8B-B14F-4D97-AF65-F5344CB8AC3E}">
        <p14:creationId xmlns:p14="http://schemas.microsoft.com/office/powerpoint/2010/main" val="26459534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0985271" y="-54682"/>
            <a:ext cx="1206729" cy="6967363"/>
            <a:chOff x="0" y="0"/>
            <a:chExt cx="476733" cy="2752539"/>
          </a:xfrm>
        </p:grpSpPr>
        <p:sp>
          <p:nvSpPr>
            <p:cNvPr id="6" name="Freeform 6"/>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0DBCB7"/>
            </a:solidFill>
          </p:spPr>
        </p:sp>
        <p:sp>
          <p:nvSpPr>
            <p:cNvPr id="7" name="TextBox 7"/>
            <p:cNvSpPr txBox="1"/>
            <p:nvPr/>
          </p:nvSpPr>
          <p:spPr>
            <a:xfrm>
              <a:off x="0" y="-57150"/>
              <a:ext cx="476733" cy="2809689"/>
            </a:xfrm>
            <a:prstGeom prst="rect">
              <a:avLst/>
            </a:prstGeom>
          </p:spPr>
          <p:txBody>
            <a:bodyPr lIns="33867" tIns="33867" rIns="33867" bIns="33867" rtlCol="0" anchor="ctr"/>
            <a:lstStyle/>
            <a:p>
              <a:pPr algn="ctr">
                <a:lnSpc>
                  <a:spcPts val="2100"/>
                </a:lnSpc>
              </a:pPr>
              <a:endParaRPr sz="1200"/>
            </a:p>
          </p:txBody>
        </p:sp>
      </p:grpSp>
      <p:sp>
        <p:nvSpPr>
          <p:cNvPr id="8" name="Freeform 8"/>
          <p:cNvSpPr/>
          <p:nvPr/>
        </p:nvSpPr>
        <p:spPr>
          <a:xfrm>
            <a:off x="7810002" y="-1581590"/>
            <a:ext cx="3882074" cy="2729495"/>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l="-9846" t="-51592" b="-4638"/>
            </a:stretch>
          </a:blipFill>
          <a:ln cap="sq">
            <a:noFill/>
            <a:prstDash val="solid"/>
            <a:miter/>
          </a:ln>
        </p:spPr>
      </p:sp>
      <p:sp>
        <p:nvSpPr>
          <p:cNvPr id="38" name="Freeform 2">
            <a:extLst>
              <a:ext uri="{FF2B5EF4-FFF2-40B4-BE49-F238E27FC236}">
                <a16:creationId xmlns:a16="http://schemas.microsoft.com/office/drawing/2014/main" xmlns="" id="{998CE22E-A603-D672-0504-569E14EF3721}"/>
              </a:ext>
            </a:extLst>
          </p:cNvPr>
          <p:cNvSpPr/>
          <p:nvPr/>
        </p:nvSpPr>
        <p:spPr>
          <a:xfrm>
            <a:off x="1270000" y="2870200"/>
            <a:ext cx="8636000" cy="3785553"/>
          </a:xfrm>
          <a:custGeom>
            <a:avLst/>
            <a:gdLst/>
            <a:ahLst/>
            <a:cxnLst/>
            <a:rect l="l" t="t" r="r" b="b"/>
            <a:pathLst>
              <a:path w="16230600" h="7202329">
                <a:moveTo>
                  <a:pt x="0" y="0"/>
                </a:moveTo>
                <a:lnTo>
                  <a:pt x="16230600" y="0"/>
                </a:lnTo>
                <a:lnTo>
                  <a:pt x="16230600" y="7202328"/>
                </a:lnTo>
                <a:lnTo>
                  <a:pt x="0" y="7202328"/>
                </a:lnTo>
                <a:lnTo>
                  <a:pt x="0" y="0"/>
                </a:lnTo>
                <a:close/>
              </a:path>
            </a:pathLst>
          </a:custGeom>
          <a:blipFill>
            <a:blip r:embed="rId4"/>
            <a:stretch>
              <a:fillRect/>
            </a:stretch>
          </a:blipFill>
        </p:spPr>
        <p:txBody>
          <a:bodyPr/>
          <a:lstStyle/>
          <a:p>
            <a:endParaRPr lang="en-US" sz="1200"/>
          </a:p>
        </p:txBody>
      </p:sp>
      <p:pic>
        <p:nvPicPr>
          <p:cNvPr id="41" name="Picture 40">
            <a:extLst>
              <a:ext uri="{FF2B5EF4-FFF2-40B4-BE49-F238E27FC236}">
                <a16:creationId xmlns:a16="http://schemas.microsoft.com/office/drawing/2014/main" xmlns="" id="{BBC18808-2B3A-BC60-25D7-69BBE1E55A4F}"/>
              </a:ext>
            </a:extLst>
          </p:cNvPr>
          <p:cNvPicPr>
            <a:picLocks noChangeAspect="1"/>
          </p:cNvPicPr>
          <p:nvPr/>
        </p:nvPicPr>
        <p:blipFill>
          <a:blip r:embed="rId5"/>
          <a:stretch>
            <a:fillRect/>
          </a:stretch>
        </p:blipFill>
        <p:spPr>
          <a:xfrm>
            <a:off x="2590801" y="635000"/>
            <a:ext cx="5486875" cy="1597291"/>
          </a:xfrm>
          <a:prstGeom prst="rect">
            <a:avLst/>
          </a:prstGeom>
        </p:spPr>
      </p:pic>
    </p:spTree>
    <p:extLst>
      <p:ext uri="{BB962C8B-B14F-4D97-AF65-F5344CB8AC3E}">
        <p14:creationId xmlns:p14="http://schemas.microsoft.com/office/powerpoint/2010/main" val="296515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ontent Placeholder 4" descr="A clipboard with a clip and hearts&#10;&#10;Description automatically generated">
            <a:extLst>
              <a:ext uri="{FF2B5EF4-FFF2-40B4-BE49-F238E27FC236}">
                <a16:creationId xmlns:a16="http://schemas.microsoft.com/office/drawing/2014/main" xmlns="" id="{F9165063-981D-F8CC-FF77-CE3B7230CE8F}"/>
              </a:ext>
            </a:extLst>
          </p:cNvPr>
          <p:cNvPicPr>
            <a:picLocks noChangeAspect="1"/>
          </p:cNvPicPr>
          <p:nvPr/>
        </p:nvPicPr>
        <p:blipFill>
          <a:blip r:embed="rId2" cstate="print">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grpSp>
        <p:nvGrpSpPr>
          <p:cNvPr id="29" name="Group 28">
            <a:extLst>
              <a:ext uri="{FF2B5EF4-FFF2-40B4-BE49-F238E27FC236}">
                <a16:creationId xmlns:a16="http://schemas.microsoft.com/office/drawing/2014/main" xmlns="" id="{1083CC9E-815B-7173-8FE8-0DA2043BAA38}"/>
              </a:ext>
            </a:extLst>
          </p:cNvPr>
          <p:cNvGrpSpPr/>
          <p:nvPr/>
        </p:nvGrpSpPr>
        <p:grpSpPr>
          <a:xfrm rot="194220">
            <a:off x="4165600" y="228600"/>
            <a:ext cx="3135834" cy="1324429"/>
            <a:chOff x="1061262" y="1677226"/>
            <a:chExt cx="3135834" cy="1669477"/>
          </a:xfrm>
        </p:grpSpPr>
        <p:sp>
          <p:nvSpPr>
            <p:cNvPr id="30" name="Freeform 10">
              <a:extLst>
                <a:ext uri="{FF2B5EF4-FFF2-40B4-BE49-F238E27FC236}">
                  <a16:creationId xmlns:a16="http://schemas.microsoft.com/office/drawing/2014/main" xmlns="" id="{2E790853-BC46-18AF-910E-4DBF44BFD868}"/>
                </a:ext>
              </a:extLst>
            </p:cNvPr>
            <p:cNvSpPr/>
            <p:nvPr/>
          </p:nvSpPr>
          <p:spPr>
            <a:xfrm>
              <a:off x="1061262" y="1677226"/>
              <a:ext cx="3135834" cy="1669477"/>
            </a:xfrm>
            <a:custGeom>
              <a:avLst/>
              <a:gdLst/>
              <a:ahLst/>
              <a:cxnLst/>
              <a:rect l="l" t="t" r="r" b="b"/>
              <a:pathLst>
                <a:path w="2812754" h="1452084">
                  <a:moveTo>
                    <a:pt x="0" y="0"/>
                  </a:moveTo>
                  <a:lnTo>
                    <a:pt x="2812753" y="0"/>
                  </a:lnTo>
                  <a:lnTo>
                    <a:pt x="2812753" y="1452084"/>
                  </a:lnTo>
                  <a:lnTo>
                    <a:pt x="0" y="145208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914446">
                <a:defRPr/>
              </a:pPr>
              <a:endParaRPr lang="vi-VN" kern="0">
                <a:solidFill>
                  <a:prstClr val="black"/>
                </a:solidFill>
                <a:latin typeface="Arial" panose="020B0604020202020204" pitchFamily="34" charset="0"/>
              </a:endParaRPr>
            </a:p>
          </p:txBody>
        </p:sp>
        <p:sp>
          <p:nvSpPr>
            <p:cNvPr id="31" name="TextBox 30">
              <a:extLst>
                <a:ext uri="{FF2B5EF4-FFF2-40B4-BE49-F238E27FC236}">
                  <a16:creationId xmlns:a16="http://schemas.microsoft.com/office/drawing/2014/main" xmlns="" id="{289435FF-11EB-3DB2-0658-B5C83C9B6591}"/>
                </a:ext>
              </a:extLst>
            </p:cNvPr>
            <p:cNvSpPr txBox="1"/>
            <p:nvPr/>
          </p:nvSpPr>
          <p:spPr>
            <a:xfrm>
              <a:off x="1303020" y="2104588"/>
              <a:ext cx="2830068" cy="969900"/>
            </a:xfrm>
            <a:prstGeom prst="rect">
              <a:avLst/>
            </a:prstGeom>
            <a:noFill/>
          </p:spPr>
          <p:txBody>
            <a:bodyPr wrap="square">
              <a:spAutoFit/>
            </a:bodyPr>
            <a:lstStyle/>
            <a:p>
              <a:pPr defTabSz="914446"/>
              <a:r>
                <a:rPr lang="en-US" sz="4400" b="1" dirty="0" err="1">
                  <a:solidFill>
                    <a:srgbClr val="C00000"/>
                  </a:solidFill>
                  <a:latin typeface="Arial" panose="020B0604020202020204" pitchFamily="34" charset="0"/>
                </a:rPr>
                <a:t>Luật</a:t>
              </a:r>
              <a:r>
                <a:rPr lang="en-US" sz="4400" b="1" dirty="0">
                  <a:solidFill>
                    <a:srgbClr val="C00000"/>
                  </a:solidFill>
                  <a:latin typeface="Arial" panose="020B0604020202020204" pitchFamily="34" charset="0"/>
                </a:rPr>
                <a:t> </a:t>
              </a:r>
              <a:r>
                <a:rPr lang="en-US" sz="4400" b="1" dirty="0" err="1">
                  <a:solidFill>
                    <a:srgbClr val="C00000"/>
                  </a:solidFill>
                  <a:latin typeface="Arial" panose="020B0604020202020204" pitchFamily="34" charset="0"/>
                </a:rPr>
                <a:t>chơi</a:t>
              </a:r>
              <a:endParaRPr lang="vi-VN" sz="4400" b="1" dirty="0">
                <a:solidFill>
                  <a:srgbClr val="C00000"/>
                </a:solidFill>
                <a:latin typeface="Arial" panose="020B0604020202020204" pitchFamily="34" charset="0"/>
              </a:endParaRPr>
            </a:p>
          </p:txBody>
        </p:sp>
      </p:grpSp>
      <p:sp>
        <p:nvSpPr>
          <p:cNvPr id="32" name="TextBox 31">
            <a:extLst>
              <a:ext uri="{FF2B5EF4-FFF2-40B4-BE49-F238E27FC236}">
                <a16:creationId xmlns:a16="http://schemas.microsoft.com/office/drawing/2014/main" xmlns="" id="{91C80AE5-602F-173E-704F-ADDCAA178BCD}"/>
              </a:ext>
            </a:extLst>
          </p:cNvPr>
          <p:cNvSpPr txBox="1"/>
          <p:nvPr/>
        </p:nvSpPr>
        <p:spPr>
          <a:xfrm>
            <a:off x="1168400" y="2057400"/>
            <a:ext cx="8890000" cy="4031873"/>
          </a:xfrm>
          <a:prstGeom prst="rect">
            <a:avLst/>
          </a:prstGeom>
          <a:noFill/>
        </p:spPr>
        <p:txBody>
          <a:bodyPr wrap="square">
            <a:spAutoFit/>
          </a:bodyPr>
          <a:lstStyle/>
          <a:p>
            <a:pPr algn="just" defTabSz="914446"/>
            <a:r>
              <a:rPr lang="en-US" sz="3200" b="1" dirty="0">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5 bạn giữ 5 thẻ có đặc điểm khác nhau, các bạn còn lại sẽ chọn đặc điểm phù hợp với mình và di chuyển tạo thành </a:t>
            </a:r>
            <a:r>
              <a:rPr lang="en-US" sz="3200" b="1" dirty="0">
                <a:solidFill>
                  <a:srgbClr val="002060"/>
                </a:solidFill>
                <a:latin typeface="Cambria" panose="02040503050406030204" pitchFamily="18" charset="0"/>
                <a:ea typeface="Cambria" panose="02040503050406030204" pitchFamily="18" charset="0"/>
              </a:rPr>
              <a:t>5</a:t>
            </a:r>
            <a:r>
              <a:rPr lang="vi-VN" sz="3200" b="1" dirty="0">
                <a:solidFill>
                  <a:srgbClr val="002060"/>
                </a:solidFill>
                <a:latin typeface="Cambria" panose="02040503050406030204" pitchFamily="18" charset="0"/>
                <a:ea typeface="Cambria" panose="02040503050406030204" pitchFamily="18" charset="0"/>
              </a:rPr>
              <a:t> nhóm. </a:t>
            </a:r>
            <a:endParaRPr lang="en-US" sz="3200" b="1" dirty="0">
              <a:solidFill>
                <a:srgbClr val="002060"/>
              </a:solidFill>
              <a:latin typeface="Cambria" panose="02040503050406030204" pitchFamily="18" charset="0"/>
              <a:ea typeface="Cambria" panose="02040503050406030204" pitchFamily="18" charset="0"/>
            </a:endParaRPr>
          </a:p>
          <a:p>
            <a:pPr marL="381019" indent="-381019" algn="just" defTabSz="914446">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Nhóm 1: có đặc điểm tóc ngắn</a:t>
            </a:r>
          </a:p>
          <a:p>
            <a:pPr marL="381019" indent="-381019" algn="just" defTabSz="914446">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Nhóm 2: có đặc điểm thích đá bóng</a:t>
            </a:r>
          </a:p>
          <a:p>
            <a:pPr marL="381019" indent="-381019" algn="just" defTabSz="914446">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Nhóm 3: có đặc điểm thích múa hát</a:t>
            </a:r>
          </a:p>
          <a:p>
            <a:pPr marL="381019" indent="-381019" algn="just" defTabSz="914446">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Nhóm 4: có đặc điểm thích đọc truyện</a:t>
            </a:r>
          </a:p>
          <a:p>
            <a:pPr marL="381019" indent="-381019" algn="just" defTabSz="914446">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Nhóm 5: có đặc điểm tóc dài</a:t>
            </a:r>
          </a:p>
        </p:txBody>
      </p:sp>
    </p:spTree>
    <p:extLst>
      <p:ext uri="{BB962C8B-B14F-4D97-AF65-F5344CB8AC3E}">
        <p14:creationId xmlns:p14="http://schemas.microsoft.com/office/powerpoint/2010/main" val="75788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98116" y="3433373"/>
            <a:ext cx="4264329" cy="2477289"/>
          </a:xfrm>
          <a:custGeom>
            <a:avLst/>
            <a:gdLst/>
            <a:ahLst/>
            <a:cxnLst/>
            <a:rect l="l" t="t" r="r" b="b"/>
            <a:pathLst>
              <a:path w="6396493" h="3715933">
                <a:moveTo>
                  <a:pt x="0" y="0"/>
                </a:moveTo>
                <a:lnTo>
                  <a:pt x="6396493" y="0"/>
                </a:lnTo>
                <a:lnTo>
                  <a:pt x="6396493" y="3715932"/>
                </a:lnTo>
                <a:lnTo>
                  <a:pt x="0" y="371593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t="-16814" b="-55322"/>
            </a:stretch>
          </a:blipFill>
          <a:ln cap="sq">
            <a:noFill/>
            <a:prstDash val="solid"/>
            <a:miter/>
          </a:ln>
        </p:spPr>
      </p:sp>
      <p:grpSp>
        <p:nvGrpSpPr>
          <p:cNvPr id="3" name="Group 3"/>
          <p:cNvGrpSpPr/>
          <p:nvPr/>
        </p:nvGrpSpPr>
        <p:grpSpPr>
          <a:xfrm>
            <a:off x="7467600" y="3479800"/>
            <a:ext cx="4495388" cy="3494636"/>
            <a:chOff x="0" y="0"/>
            <a:chExt cx="11976166" cy="8872798"/>
          </a:xfrm>
        </p:grpSpPr>
        <p:sp>
          <p:nvSpPr>
            <p:cNvPr id="4" name="Freeform 4"/>
            <p:cNvSpPr/>
            <p:nvPr/>
          </p:nvSpPr>
          <p:spPr>
            <a:xfrm>
              <a:off x="0" y="560181"/>
              <a:ext cx="7013771" cy="8312617"/>
            </a:xfrm>
            <a:custGeom>
              <a:avLst/>
              <a:gdLst/>
              <a:ahLst/>
              <a:cxnLst/>
              <a:rect l="l" t="t" r="r" b="b"/>
              <a:pathLst>
                <a:path w="7013771" h="8312617">
                  <a:moveTo>
                    <a:pt x="0" y="0"/>
                  </a:moveTo>
                  <a:lnTo>
                    <a:pt x="7013771" y="0"/>
                  </a:lnTo>
                  <a:lnTo>
                    <a:pt x="7013771" y="8312617"/>
                  </a:lnTo>
                  <a:lnTo>
                    <a:pt x="0" y="83126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sp>
          <p:nvSpPr>
            <p:cNvPr id="5" name="Freeform 5"/>
            <p:cNvSpPr/>
            <p:nvPr/>
          </p:nvSpPr>
          <p:spPr>
            <a:xfrm>
              <a:off x="6608123" y="0"/>
              <a:ext cx="5368043" cy="8872798"/>
            </a:xfrm>
            <a:custGeom>
              <a:avLst/>
              <a:gdLst/>
              <a:ahLst/>
              <a:cxnLst/>
              <a:rect l="l" t="t" r="r" b="b"/>
              <a:pathLst>
                <a:path w="5368043" h="8872798">
                  <a:moveTo>
                    <a:pt x="0" y="0"/>
                  </a:moveTo>
                  <a:lnTo>
                    <a:pt x="5368043" y="0"/>
                  </a:lnTo>
                  <a:lnTo>
                    <a:pt x="5368043" y="8872798"/>
                  </a:lnTo>
                  <a:lnTo>
                    <a:pt x="0" y="88727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sp>
      </p:grpSp>
      <p:grpSp>
        <p:nvGrpSpPr>
          <p:cNvPr id="8" name="Group 8"/>
          <p:cNvGrpSpPr/>
          <p:nvPr/>
        </p:nvGrpSpPr>
        <p:grpSpPr>
          <a:xfrm>
            <a:off x="0" y="-109363"/>
            <a:ext cx="1206729" cy="6967363"/>
            <a:chOff x="0" y="0"/>
            <a:chExt cx="476733" cy="2752539"/>
          </a:xfrm>
        </p:grpSpPr>
        <p:sp>
          <p:nvSpPr>
            <p:cNvPr id="9" name="Freeform 9"/>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80AA53"/>
            </a:solidFill>
          </p:spPr>
        </p:sp>
        <p:sp>
          <p:nvSpPr>
            <p:cNvPr id="10" name="TextBox 10"/>
            <p:cNvSpPr txBox="1"/>
            <p:nvPr/>
          </p:nvSpPr>
          <p:spPr>
            <a:xfrm>
              <a:off x="0" y="-57150"/>
              <a:ext cx="476733" cy="2809689"/>
            </a:xfrm>
            <a:prstGeom prst="rect">
              <a:avLst/>
            </a:prstGeom>
          </p:spPr>
          <p:txBody>
            <a:bodyPr lIns="33867" tIns="33867" rIns="33867" bIns="33867" rtlCol="0" anchor="ctr"/>
            <a:lstStyle/>
            <a:p>
              <a:pPr algn="ctr">
                <a:lnSpc>
                  <a:spcPts val="2100"/>
                </a:lnSpc>
              </a:pPr>
              <a:endParaRPr sz="1200"/>
            </a:p>
          </p:txBody>
        </p:sp>
      </p:grpSp>
      <p:sp>
        <p:nvSpPr>
          <p:cNvPr id="11" name="Freeform 11"/>
          <p:cNvSpPr/>
          <p:nvPr/>
        </p:nvSpPr>
        <p:spPr>
          <a:xfrm>
            <a:off x="394538" y="-1644208"/>
            <a:ext cx="3882074" cy="2729495"/>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l="-9846" t="-51592" b="-4638"/>
            </a:stretch>
          </a:blipFill>
          <a:ln cap="sq">
            <a:noFill/>
            <a:prstDash val="solid"/>
            <a:miter/>
          </a:ln>
        </p:spPr>
      </p:sp>
      <p:sp>
        <p:nvSpPr>
          <p:cNvPr id="12" name="Freeform 12"/>
          <p:cNvSpPr/>
          <p:nvPr/>
        </p:nvSpPr>
        <p:spPr>
          <a:xfrm rot="-3455831">
            <a:off x="827021" y="244158"/>
            <a:ext cx="1315144" cy="1340274"/>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TextBox 13"/>
          <p:cNvSpPr txBox="1"/>
          <p:nvPr/>
        </p:nvSpPr>
        <p:spPr>
          <a:xfrm>
            <a:off x="1077605" y="649990"/>
            <a:ext cx="813977" cy="577081"/>
          </a:xfrm>
          <a:prstGeom prst="rect">
            <a:avLst/>
          </a:prstGeom>
        </p:spPr>
        <p:txBody>
          <a:bodyPr lIns="0" tIns="0" rIns="0" bIns="0" rtlCol="0" anchor="t">
            <a:spAutoFit/>
          </a:bodyPr>
          <a:lstStyle/>
          <a:p>
            <a:pPr algn="ctr">
              <a:lnSpc>
                <a:spcPts val="4500"/>
              </a:lnSpc>
              <a:spcBef>
                <a:spcPct val="0"/>
              </a:spcBef>
            </a:pPr>
            <a:r>
              <a:rPr lang="en-US" sz="6000">
                <a:solidFill>
                  <a:srgbClr val="763B2F"/>
                </a:solidFill>
                <a:latin typeface="อีฟดอวอิ้ง"/>
                <a:ea typeface="อีฟดอวอิ้ง"/>
                <a:cs typeface="อีฟดอวอิ้ง"/>
                <a:sym typeface="อีฟดอวอิ้ง"/>
              </a:rPr>
              <a:t>1</a:t>
            </a:r>
          </a:p>
        </p:txBody>
      </p:sp>
      <p:sp>
        <p:nvSpPr>
          <p:cNvPr id="16" name="Freeform 16"/>
          <p:cNvSpPr/>
          <p:nvPr/>
        </p:nvSpPr>
        <p:spPr>
          <a:xfrm rot="-3884982" flipV="1">
            <a:off x="-1826658" y="1474181"/>
            <a:ext cx="3853403" cy="3318743"/>
          </a:xfrm>
          <a:custGeom>
            <a:avLst/>
            <a:gdLst/>
            <a:ahLst/>
            <a:cxnLst/>
            <a:rect l="l" t="t" r="r" b="b"/>
            <a:pathLst>
              <a:path w="5780105" h="4978115">
                <a:moveTo>
                  <a:pt x="0" y="4978116"/>
                </a:moveTo>
                <a:lnTo>
                  <a:pt x="5780105" y="4978116"/>
                </a:lnTo>
                <a:lnTo>
                  <a:pt x="5780105" y="0"/>
                </a:lnTo>
                <a:lnTo>
                  <a:pt x="0" y="0"/>
                </a:lnTo>
                <a:lnTo>
                  <a:pt x="0" y="4978116"/>
                </a:lnTo>
                <a:close/>
              </a:path>
            </a:pathLst>
          </a:custGeom>
          <a:blipFill>
            <a:blip r:embed="rId10"/>
            <a:stretch>
              <a:fillRect/>
            </a:stretch>
          </a:blipFill>
          <a:ln cap="sq">
            <a:noFill/>
            <a:prstDash val="solid"/>
            <a:miter/>
          </a:ln>
        </p:spPr>
      </p:sp>
      <p:sp>
        <p:nvSpPr>
          <p:cNvPr id="17" name="Freeform 17"/>
          <p:cNvSpPr/>
          <p:nvPr/>
        </p:nvSpPr>
        <p:spPr>
          <a:xfrm>
            <a:off x="394538" y="4819819"/>
            <a:ext cx="3267643" cy="2405802"/>
          </a:xfrm>
          <a:custGeom>
            <a:avLst/>
            <a:gdLst/>
            <a:ahLst/>
            <a:cxnLst/>
            <a:rect l="l" t="t" r="r" b="b"/>
            <a:pathLst>
              <a:path w="4901464" h="3608703">
                <a:moveTo>
                  <a:pt x="0" y="0"/>
                </a:moveTo>
                <a:lnTo>
                  <a:pt x="4901464" y="0"/>
                </a:lnTo>
                <a:lnTo>
                  <a:pt x="4901464" y="3608703"/>
                </a:lnTo>
                <a:lnTo>
                  <a:pt x="0" y="360870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8" name="Freeform 18"/>
          <p:cNvSpPr/>
          <p:nvPr/>
        </p:nvSpPr>
        <p:spPr>
          <a:xfrm rot="3667130" flipH="1">
            <a:off x="6324932" y="-858952"/>
            <a:ext cx="4117842" cy="3546491"/>
          </a:xfrm>
          <a:custGeom>
            <a:avLst/>
            <a:gdLst/>
            <a:ahLst/>
            <a:cxnLst/>
            <a:rect l="l" t="t" r="r" b="b"/>
            <a:pathLst>
              <a:path w="6176763" h="5319737">
                <a:moveTo>
                  <a:pt x="6176763" y="0"/>
                </a:moveTo>
                <a:lnTo>
                  <a:pt x="0" y="0"/>
                </a:lnTo>
                <a:lnTo>
                  <a:pt x="0" y="5319738"/>
                </a:lnTo>
                <a:lnTo>
                  <a:pt x="6176763" y="5319738"/>
                </a:lnTo>
                <a:lnTo>
                  <a:pt x="6176763" y="0"/>
                </a:lnTo>
                <a:close/>
              </a:path>
            </a:pathLst>
          </a:custGeom>
          <a:blipFill>
            <a:blip r:embed="rId13"/>
            <a:stretch>
              <a:fillRect/>
            </a:stretch>
          </a:blipFill>
        </p:spPr>
      </p:sp>
      <p:sp>
        <p:nvSpPr>
          <p:cNvPr id="19" name="Freeform 19"/>
          <p:cNvSpPr/>
          <p:nvPr/>
        </p:nvSpPr>
        <p:spPr>
          <a:xfrm rot="9271396" flipH="1">
            <a:off x="8760233" y="299762"/>
            <a:ext cx="961811" cy="1074650"/>
          </a:xfrm>
          <a:custGeom>
            <a:avLst/>
            <a:gdLst/>
            <a:ahLst/>
            <a:cxnLst/>
            <a:rect l="l" t="t" r="r" b="b"/>
            <a:pathLst>
              <a:path w="1442717" h="1611975">
                <a:moveTo>
                  <a:pt x="1442717" y="0"/>
                </a:moveTo>
                <a:lnTo>
                  <a:pt x="0" y="0"/>
                </a:lnTo>
                <a:lnTo>
                  <a:pt x="0" y="1611975"/>
                </a:lnTo>
                <a:lnTo>
                  <a:pt x="1442717" y="1611975"/>
                </a:lnTo>
                <a:lnTo>
                  <a:pt x="1442717"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sp>
      <p:sp>
        <p:nvSpPr>
          <p:cNvPr id="20" name="Freeform 20"/>
          <p:cNvSpPr/>
          <p:nvPr/>
        </p:nvSpPr>
        <p:spPr>
          <a:xfrm rot="9271396">
            <a:off x="9425503" y="-590593"/>
            <a:ext cx="961811" cy="1074650"/>
          </a:xfrm>
          <a:custGeom>
            <a:avLst/>
            <a:gdLst/>
            <a:ahLst/>
            <a:cxnLst/>
            <a:rect l="l" t="t" r="r" b="b"/>
            <a:pathLst>
              <a:path w="1442717" h="1611975">
                <a:moveTo>
                  <a:pt x="0" y="0"/>
                </a:moveTo>
                <a:lnTo>
                  <a:pt x="1442717" y="0"/>
                </a:lnTo>
                <a:lnTo>
                  <a:pt x="1442717" y="1611975"/>
                </a:lnTo>
                <a:lnTo>
                  <a:pt x="0" y="161197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sp>
      <p:sp>
        <p:nvSpPr>
          <p:cNvPr id="22" name="Freeform 22"/>
          <p:cNvSpPr/>
          <p:nvPr/>
        </p:nvSpPr>
        <p:spPr>
          <a:xfrm rot="-996425">
            <a:off x="4709725" y="247488"/>
            <a:ext cx="1013327" cy="943239"/>
          </a:xfrm>
          <a:custGeom>
            <a:avLst/>
            <a:gdLst/>
            <a:ahLst/>
            <a:cxnLst/>
            <a:rect l="l" t="t" r="r" b="b"/>
            <a:pathLst>
              <a:path w="1519991" h="1414859">
                <a:moveTo>
                  <a:pt x="0" y="0"/>
                </a:moveTo>
                <a:lnTo>
                  <a:pt x="1519991" y="0"/>
                </a:lnTo>
                <a:lnTo>
                  <a:pt x="1519991" y="1414859"/>
                </a:lnTo>
                <a:lnTo>
                  <a:pt x="0" y="14148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6" name="Freeform 26"/>
          <p:cNvSpPr/>
          <p:nvPr/>
        </p:nvSpPr>
        <p:spPr>
          <a:xfrm rot="-674941">
            <a:off x="10324421" y="761768"/>
            <a:ext cx="1409743" cy="1305775"/>
          </a:xfrm>
          <a:custGeom>
            <a:avLst/>
            <a:gdLst/>
            <a:ahLst/>
            <a:cxnLst/>
            <a:rect l="l" t="t" r="r" b="b"/>
            <a:pathLst>
              <a:path w="2114615" h="1958662">
                <a:moveTo>
                  <a:pt x="0" y="0"/>
                </a:moveTo>
                <a:lnTo>
                  <a:pt x="2114616" y="0"/>
                </a:lnTo>
                <a:lnTo>
                  <a:pt x="2114616" y="1958663"/>
                </a:lnTo>
                <a:lnTo>
                  <a:pt x="0" y="1958663"/>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pic>
        <p:nvPicPr>
          <p:cNvPr id="27" name="Picture 26">
            <a:extLst>
              <a:ext uri="{FF2B5EF4-FFF2-40B4-BE49-F238E27FC236}">
                <a16:creationId xmlns:a16="http://schemas.microsoft.com/office/drawing/2014/main" xmlns="" id="{F2561CE5-728A-C8F3-CF48-0F25DB8EE056}"/>
              </a:ext>
            </a:extLst>
          </p:cNvPr>
          <p:cNvPicPr>
            <a:picLocks noChangeAspect="1"/>
          </p:cNvPicPr>
          <p:nvPr/>
        </p:nvPicPr>
        <p:blipFill>
          <a:blip r:embed="rId20"/>
          <a:stretch>
            <a:fillRect/>
          </a:stretch>
        </p:blipFill>
        <p:spPr>
          <a:xfrm>
            <a:off x="4521200" y="1193800"/>
            <a:ext cx="2999492" cy="1044539"/>
          </a:xfrm>
          <a:prstGeom prst="rect">
            <a:avLst/>
          </a:prstGeom>
        </p:spPr>
      </p:pic>
      <p:pic>
        <p:nvPicPr>
          <p:cNvPr id="31" name="Picture 30">
            <a:extLst>
              <a:ext uri="{FF2B5EF4-FFF2-40B4-BE49-F238E27FC236}">
                <a16:creationId xmlns:a16="http://schemas.microsoft.com/office/drawing/2014/main" xmlns="" id="{61502BD2-E964-4627-1843-CCB5AD8A5372}"/>
              </a:ext>
            </a:extLst>
          </p:cNvPr>
          <p:cNvPicPr>
            <a:picLocks noChangeAspect="1"/>
          </p:cNvPicPr>
          <p:nvPr/>
        </p:nvPicPr>
        <p:blipFill>
          <a:blip r:embed="rId21"/>
          <a:stretch>
            <a:fillRect/>
          </a:stretch>
        </p:blipFill>
        <p:spPr>
          <a:xfrm>
            <a:off x="2590800" y="2159000"/>
            <a:ext cx="8031160" cy="3572565"/>
          </a:xfrm>
          <a:prstGeom prst="rect">
            <a:avLst/>
          </a:prstGeom>
        </p:spPr>
      </p:pic>
      <p:sp>
        <p:nvSpPr>
          <p:cNvPr id="21" name="tex02">
            <a:extLst>
              <a:ext uri="{FF2B5EF4-FFF2-40B4-BE49-F238E27FC236}">
                <a16:creationId xmlns="" xmlns:a16="http://schemas.microsoft.com/office/drawing/2014/main" id="{42976E72-D805-4783-B14C-CCD6189DC1FB}"/>
              </a:ext>
            </a:extLst>
          </p:cNvPr>
          <p:cNvSpPr txBox="1"/>
          <p:nvPr/>
        </p:nvSpPr>
        <p:spPr>
          <a:xfrm>
            <a:off x="1474985" y="4127321"/>
            <a:ext cx="7925413" cy="1384995"/>
          </a:xfrm>
          <a:prstGeom prst="rect">
            <a:avLst/>
          </a:prstGeom>
          <a:noFill/>
        </p:spPr>
        <p:txBody>
          <a:bodyPr wrap="square" rtlCol="0">
            <a:spAutoFit/>
          </a:bodyPr>
          <a:lstStyle/>
          <a:p>
            <a:pPr algn="ctr" defTabSz="457189"/>
            <a:r>
              <a:rPr lang="en-US" altLang="zh-CN" sz="2800" b="1" dirty="0" err="1">
                <a:latin typeface="Times New Roman" panose="02020603050405020304" pitchFamily="18" charset="0"/>
                <a:ea typeface="Arial-Rounded" panose="020B0500000000000000" pitchFamily="34" charset="-93"/>
                <a:cs typeface="Times New Roman" panose="02020603050405020304" pitchFamily="18" charset="0"/>
                <a:sym typeface="+mn-lt"/>
              </a:rPr>
              <a:t>Giáo</a:t>
            </a:r>
            <a:r>
              <a:rPr lang="en-US" altLang="zh-CN" sz="2800" b="1"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b="1" dirty="0" err="1">
                <a:latin typeface="Times New Roman" panose="02020603050405020304" pitchFamily="18" charset="0"/>
                <a:ea typeface="Arial-Rounded" panose="020B0500000000000000" pitchFamily="34" charset="-93"/>
                <a:cs typeface="Times New Roman" panose="02020603050405020304" pitchFamily="18" charset="0"/>
                <a:sym typeface="+mn-lt"/>
              </a:rPr>
              <a:t>viên</a:t>
            </a:r>
            <a:r>
              <a:rPr lang="en-US" altLang="zh-CN" sz="2800" b="1">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b="1" smtClean="0">
                <a:latin typeface="Times New Roman" panose="02020603050405020304" pitchFamily="18" charset="0"/>
                <a:ea typeface="Arial-Rounded" panose="020B0500000000000000" pitchFamily="34" charset="-93"/>
                <a:cs typeface="Times New Roman" panose="02020603050405020304" pitchFamily="18" charset="0"/>
                <a:sym typeface="+mn-lt"/>
              </a:rPr>
              <a:t>Vũ Thị Vân</a:t>
            </a:r>
          </a:p>
          <a:p>
            <a:pPr algn="ctr" defTabSz="457189"/>
            <a:r>
              <a:rPr lang="en-US" altLang="zh-CN" sz="2800" b="1" smtClean="0">
                <a:latin typeface="Times New Roman" panose="02020603050405020304" pitchFamily="18" charset="0"/>
                <a:ea typeface="Arial-Rounded" panose="020B0500000000000000" pitchFamily="34" charset="-93"/>
                <a:cs typeface="Times New Roman" panose="02020603050405020304" pitchFamily="18" charset="0"/>
                <a:sym typeface="+mn-lt"/>
              </a:rPr>
              <a:t>Lớp: 5A7</a:t>
            </a:r>
          </a:p>
          <a:p>
            <a:pPr algn="ctr" defTabSz="457189"/>
            <a:r>
              <a:rPr lang="en-US" altLang="zh-CN" sz="2800" b="1" smtClean="0">
                <a:latin typeface="Times New Roman" panose="02020603050405020304" pitchFamily="18" charset="0"/>
                <a:ea typeface="Arial-Rounded" panose="020B0500000000000000" pitchFamily="34" charset="-93"/>
                <a:cs typeface="Times New Roman" panose="02020603050405020304" pitchFamily="18" charset="0"/>
                <a:sym typeface="+mn-lt"/>
              </a:rPr>
              <a:t>Đơn vị công tác: Tiểu học Hưng Đạo </a:t>
            </a:r>
            <a:endParaRPr lang="vi-VN" altLang="zh-CN" sz="2800" b="1"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Tree>
    <p:extLst>
      <p:ext uri="{BB962C8B-B14F-4D97-AF65-F5344CB8AC3E}">
        <p14:creationId xmlns:p14="http://schemas.microsoft.com/office/powerpoint/2010/main" val="10339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392008" flipH="1" flipV="1">
            <a:off x="567002" y="5332445"/>
            <a:ext cx="4117842" cy="3546491"/>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2"/>
            <a:stretch>
              <a:fillRect/>
            </a:stretch>
          </a:blipFill>
        </p:spPr>
      </p:sp>
      <p:sp>
        <p:nvSpPr>
          <p:cNvPr id="3" name="Freeform 3"/>
          <p:cNvSpPr/>
          <p:nvPr/>
        </p:nvSpPr>
        <p:spPr>
          <a:xfrm rot="2310728">
            <a:off x="5459021" y="5818183"/>
            <a:ext cx="3013191" cy="1736351"/>
          </a:xfrm>
          <a:custGeom>
            <a:avLst/>
            <a:gdLst/>
            <a:ahLst/>
            <a:cxnLst/>
            <a:rect l="l" t="t" r="r" b="b"/>
            <a:pathLst>
              <a:path w="4519786" h="2604527">
                <a:moveTo>
                  <a:pt x="0" y="0"/>
                </a:moveTo>
                <a:lnTo>
                  <a:pt x="4519786" y="0"/>
                </a:lnTo>
                <a:lnTo>
                  <a:pt x="4519786" y="2604526"/>
                </a:lnTo>
                <a:lnTo>
                  <a:pt x="0" y="260452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4" name="Freeform 4"/>
          <p:cNvSpPr/>
          <p:nvPr/>
        </p:nvSpPr>
        <p:spPr>
          <a:xfrm rot="-3114778">
            <a:off x="6339817" y="5848356"/>
            <a:ext cx="1069200" cy="1524706"/>
          </a:xfrm>
          <a:custGeom>
            <a:avLst/>
            <a:gdLst/>
            <a:ahLst/>
            <a:cxnLst/>
            <a:rect l="l" t="t" r="r" b="b"/>
            <a:pathLst>
              <a:path w="1603800" h="2287059">
                <a:moveTo>
                  <a:pt x="0" y="0"/>
                </a:moveTo>
                <a:lnTo>
                  <a:pt x="1603800" y="0"/>
                </a:lnTo>
                <a:lnTo>
                  <a:pt x="1603800" y="2287059"/>
                </a:lnTo>
                <a:lnTo>
                  <a:pt x="0" y="228705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3963837" y="3492440"/>
            <a:ext cx="4191735" cy="1754891"/>
          </a:xfrm>
          <a:custGeom>
            <a:avLst/>
            <a:gdLst/>
            <a:ahLst/>
            <a:cxnLst/>
            <a:rect l="l" t="t" r="r" b="b"/>
            <a:pathLst>
              <a:path w="6287603" h="2632337">
                <a:moveTo>
                  <a:pt x="0" y="0"/>
                </a:moveTo>
                <a:lnTo>
                  <a:pt x="6287602" y="0"/>
                </a:lnTo>
                <a:lnTo>
                  <a:pt x="6287602" y="2632338"/>
                </a:lnTo>
                <a:lnTo>
                  <a:pt x="0" y="2632338"/>
                </a:lnTo>
                <a:lnTo>
                  <a:pt x="0" y="0"/>
                </a:lnTo>
                <a:close/>
              </a:path>
            </a:pathLst>
          </a:custGeom>
          <a:blipFill>
            <a:blip r:embed="rId7">
              <a:alphaModFix amt="83000"/>
              <a:extLst>
                <a:ext uri="{96DAC541-7B7A-43D3-8B79-37D633B846F1}">
                  <asvg:svgBlip xmlns:asvg="http://schemas.microsoft.com/office/drawing/2016/SVG/main" xmlns="" r:embed="rId8"/>
                </a:ext>
              </a:extLst>
            </a:blip>
            <a:stretch>
              <a:fillRect t="-80245" r="-1731" b="-62751"/>
            </a:stretch>
          </a:blipFill>
          <a:ln cap="sq">
            <a:noFill/>
            <a:prstDash val="solid"/>
            <a:miter/>
          </a:ln>
        </p:spPr>
      </p:sp>
      <p:grpSp>
        <p:nvGrpSpPr>
          <p:cNvPr id="6" name="Group 6"/>
          <p:cNvGrpSpPr/>
          <p:nvPr/>
        </p:nvGrpSpPr>
        <p:grpSpPr>
          <a:xfrm rot="5400000">
            <a:off x="5584084" y="-5711077"/>
            <a:ext cx="1023833" cy="12192000"/>
            <a:chOff x="0" y="0"/>
            <a:chExt cx="404477" cy="4816593"/>
          </a:xfrm>
        </p:grpSpPr>
        <p:sp>
          <p:nvSpPr>
            <p:cNvPr id="7" name="Freeform 7"/>
            <p:cNvSpPr/>
            <p:nvPr/>
          </p:nvSpPr>
          <p:spPr>
            <a:xfrm>
              <a:off x="0" y="0"/>
              <a:ext cx="404477" cy="4816592"/>
            </a:xfrm>
            <a:custGeom>
              <a:avLst/>
              <a:gdLst/>
              <a:ahLst/>
              <a:cxnLst/>
              <a:rect l="l" t="t" r="r" b="b"/>
              <a:pathLst>
                <a:path w="404477" h="4816592">
                  <a:moveTo>
                    <a:pt x="0" y="0"/>
                  </a:moveTo>
                  <a:lnTo>
                    <a:pt x="404477" y="0"/>
                  </a:lnTo>
                  <a:lnTo>
                    <a:pt x="404477" y="4816592"/>
                  </a:lnTo>
                  <a:lnTo>
                    <a:pt x="0" y="4816592"/>
                  </a:lnTo>
                  <a:close/>
                </a:path>
              </a:pathLst>
            </a:custGeom>
            <a:solidFill>
              <a:srgbClr val="0DBCB7"/>
            </a:solidFill>
          </p:spPr>
        </p:sp>
        <p:sp>
          <p:nvSpPr>
            <p:cNvPr id="8" name="TextBox 8"/>
            <p:cNvSpPr txBox="1"/>
            <p:nvPr/>
          </p:nvSpPr>
          <p:spPr>
            <a:xfrm>
              <a:off x="0" y="-57150"/>
              <a:ext cx="404477" cy="4873743"/>
            </a:xfrm>
            <a:prstGeom prst="rect">
              <a:avLst/>
            </a:prstGeom>
          </p:spPr>
          <p:txBody>
            <a:bodyPr lIns="33867" tIns="33867" rIns="33867" bIns="33867" rtlCol="0" anchor="ctr"/>
            <a:lstStyle/>
            <a:p>
              <a:pPr algn="ctr" defTabSz="609630">
                <a:lnSpc>
                  <a:spcPts val="2100"/>
                </a:lnSpc>
                <a:defRPr/>
              </a:pPr>
              <a:endParaRPr sz="1200">
                <a:solidFill>
                  <a:prstClr val="black"/>
                </a:solidFill>
                <a:latin typeface="Calibri"/>
              </a:endParaRPr>
            </a:p>
          </p:txBody>
        </p:sp>
      </p:grpSp>
      <p:sp>
        <p:nvSpPr>
          <p:cNvPr id="9" name="Freeform 9"/>
          <p:cNvSpPr/>
          <p:nvPr/>
        </p:nvSpPr>
        <p:spPr>
          <a:xfrm rot="-1171105" flipV="1">
            <a:off x="9904244" y="-181854"/>
            <a:ext cx="2507205" cy="2159331"/>
          </a:xfrm>
          <a:custGeom>
            <a:avLst/>
            <a:gdLst/>
            <a:ahLst/>
            <a:cxnLst/>
            <a:rect l="l" t="t" r="r" b="b"/>
            <a:pathLst>
              <a:path w="3760808" h="3238996">
                <a:moveTo>
                  <a:pt x="0" y="3238995"/>
                </a:moveTo>
                <a:lnTo>
                  <a:pt x="3760808" y="3238995"/>
                </a:lnTo>
                <a:lnTo>
                  <a:pt x="3760808" y="0"/>
                </a:lnTo>
                <a:lnTo>
                  <a:pt x="0" y="0"/>
                </a:lnTo>
                <a:lnTo>
                  <a:pt x="0" y="3238995"/>
                </a:lnTo>
                <a:close/>
              </a:path>
            </a:pathLst>
          </a:custGeom>
          <a:blipFill>
            <a:blip r:embed="rId9"/>
            <a:stretch>
              <a:fillRect/>
            </a:stretch>
          </a:blipFill>
          <a:ln cap="sq">
            <a:noFill/>
            <a:prstDash val="solid"/>
            <a:miter/>
          </a:ln>
        </p:spPr>
      </p:sp>
      <p:sp>
        <p:nvSpPr>
          <p:cNvPr id="12" name="Freeform 12"/>
          <p:cNvSpPr/>
          <p:nvPr/>
        </p:nvSpPr>
        <p:spPr>
          <a:xfrm rot="5722607">
            <a:off x="7643205" y="4691828"/>
            <a:ext cx="4003111" cy="2226731"/>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4" name="Freeform 14"/>
          <p:cNvSpPr/>
          <p:nvPr/>
        </p:nvSpPr>
        <p:spPr>
          <a:xfrm rot="5400000">
            <a:off x="8131273" y="4596307"/>
            <a:ext cx="4003111" cy="2226731"/>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xmlns="" r:embed="rId13"/>
                </a:ext>
              </a:extLst>
            </a:blip>
            <a:stretch>
              <a:fillRect/>
            </a:stretch>
          </a:blipFill>
          <a:ln cap="sq">
            <a:noFill/>
            <a:prstDash val="solid"/>
            <a:miter/>
          </a:ln>
        </p:spPr>
      </p:sp>
      <p:sp>
        <p:nvSpPr>
          <p:cNvPr id="15" name="Freeform 15"/>
          <p:cNvSpPr/>
          <p:nvPr/>
        </p:nvSpPr>
        <p:spPr>
          <a:xfrm rot="5177739">
            <a:off x="8321763" y="4518407"/>
            <a:ext cx="4003111" cy="2226731"/>
          </a:xfrm>
          <a:custGeom>
            <a:avLst/>
            <a:gdLst/>
            <a:ahLst/>
            <a:cxnLst/>
            <a:rect l="l" t="t" r="r" b="b"/>
            <a:pathLst>
              <a:path w="6004667" h="3340096">
                <a:moveTo>
                  <a:pt x="0" y="0"/>
                </a:moveTo>
                <a:lnTo>
                  <a:pt x="6004667" y="0"/>
                </a:lnTo>
                <a:lnTo>
                  <a:pt x="6004667" y="3340095"/>
                </a:lnTo>
                <a:lnTo>
                  <a:pt x="0" y="334009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6" name="TextBox 16"/>
          <p:cNvSpPr txBox="1"/>
          <p:nvPr/>
        </p:nvSpPr>
        <p:spPr>
          <a:xfrm rot="-204935">
            <a:off x="9322918" y="6084154"/>
            <a:ext cx="1717718" cy="602729"/>
          </a:xfrm>
          <a:prstGeom prst="rect">
            <a:avLst/>
          </a:prstGeom>
        </p:spPr>
        <p:txBody>
          <a:bodyPr lIns="0" tIns="0" rIns="0" bIns="0" rtlCol="0" anchor="t">
            <a:spAutoFit/>
          </a:bodyPr>
          <a:lstStyle/>
          <a:p>
            <a:pPr algn="ctr" defTabSz="609630">
              <a:lnSpc>
                <a:spcPts val="4660"/>
              </a:lnSpc>
              <a:spcBef>
                <a:spcPct val="0"/>
              </a:spcBef>
              <a:defRPr/>
            </a:pPr>
            <a:r>
              <a:rPr lang="en-US" sz="5418">
                <a:solidFill>
                  <a:srgbClr val="763B2F"/>
                </a:solidFill>
                <a:latin typeface="Marykate"/>
                <a:ea typeface="Marykate"/>
                <a:cs typeface="Marykate"/>
                <a:sym typeface="Marykate"/>
              </a:rPr>
              <a:t>Fish</a:t>
            </a:r>
          </a:p>
        </p:txBody>
      </p:sp>
      <p:sp>
        <p:nvSpPr>
          <p:cNvPr id="17" name="Freeform 17"/>
          <p:cNvSpPr/>
          <p:nvPr/>
        </p:nvSpPr>
        <p:spPr>
          <a:xfrm>
            <a:off x="9375064" y="4331863"/>
            <a:ext cx="1764007" cy="1501611"/>
          </a:xfrm>
          <a:custGeom>
            <a:avLst/>
            <a:gdLst/>
            <a:ahLst/>
            <a:cxnLst/>
            <a:rect l="l" t="t" r="r" b="b"/>
            <a:pathLst>
              <a:path w="2646011" h="2252417">
                <a:moveTo>
                  <a:pt x="0" y="0"/>
                </a:moveTo>
                <a:lnTo>
                  <a:pt x="2646011" y="0"/>
                </a:lnTo>
                <a:lnTo>
                  <a:pt x="2646011" y="2252417"/>
                </a:lnTo>
                <a:lnTo>
                  <a:pt x="0" y="225241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8" name="Freeform 18"/>
          <p:cNvSpPr/>
          <p:nvPr/>
        </p:nvSpPr>
        <p:spPr>
          <a:xfrm rot="4135959">
            <a:off x="8867445" y="4079015"/>
            <a:ext cx="4003111" cy="2226731"/>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xmlns="" r:embed="rId13"/>
                </a:ext>
              </a:extLst>
            </a:blip>
            <a:stretch>
              <a:fillRect/>
            </a:stretch>
          </a:blipFill>
          <a:ln cap="sq">
            <a:noFill/>
            <a:prstDash val="solid"/>
            <a:miter/>
          </a:ln>
        </p:spPr>
      </p:sp>
      <p:sp>
        <p:nvSpPr>
          <p:cNvPr id="19" name="Freeform 19"/>
          <p:cNvSpPr/>
          <p:nvPr/>
        </p:nvSpPr>
        <p:spPr>
          <a:xfrm rot="3888459">
            <a:off x="9021447" y="3942469"/>
            <a:ext cx="4003111" cy="2226731"/>
          </a:xfrm>
          <a:custGeom>
            <a:avLst/>
            <a:gdLst/>
            <a:ahLst/>
            <a:cxnLst/>
            <a:rect l="l" t="t" r="r" b="b"/>
            <a:pathLst>
              <a:path w="6004667" h="3340096">
                <a:moveTo>
                  <a:pt x="0" y="0"/>
                </a:moveTo>
                <a:lnTo>
                  <a:pt x="6004666" y="0"/>
                </a:lnTo>
                <a:lnTo>
                  <a:pt x="6004666" y="3340096"/>
                </a:lnTo>
                <a:lnTo>
                  <a:pt x="0" y="33400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rot="-280881">
            <a:off x="-662603" y="2059823"/>
            <a:ext cx="4089545" cy="4927163"/>
          </a:xfrm>
          <a:custGeom>
            <a:avLst/>
            <a:gdLst/>
            <a:ahLst/>
            <a:cxnLst/>
            <a:rect l="l" t="t" r="r" b="b"/>
            <a:pathLst>
              <a:path w="6134318" h="7390745">
                <a:moveTo>
                  <a:pt x="0" y="0"/>
                </a:moveTo>
                <a:lnTo>
                  <a:pt x="6134319" y="0"/>
                </a:lnTo>
                <a:lnTo>
                  <a:pt x="6134319" y="7390745"/>
                </a:lnTo>
                <a:lnTo>
                  <a:pt x="0" y="7390745"/>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1" name="Freeform 21"/>
          <p:cNvSpPr/>
          <p:nvPr/>
        </p:nvSpPr>
        <p:spPr>
          <a:xfrm rot="-637936">
            <a:off x="1593375" y="2420240"/>
            <a:ext cx="1012442" cy="1536914"/>
          </a:xfrm>
          <a:custGeom>
            <a:avLst/>
            <a:gdLst/>
            <a:ahLst/>
            <a:cxnLst/>
            <a:rect l="l" t="t" r="r" b="b"/>
            <a:pathLst>
              <a:path w="1518663" h="2305371">
                <a:moveTo>
                  <a:pt x="0" y="0"/>
                </a:moveTo>
                <a:lnTo>
                  <a:pt x="1518663" y="0"/>
                </a:lnTo>
                <a:lnTo>
                  <a:pt x="1518663" y="2305371"/>
                </a:lnTo>
                <a:lnTo>
                  <a:pt x="0" y="230537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2" name="Freeform 22"/>
          <p:cNvSpPr/>
          <p:nvPr/>
        </p:nvSpPr>
        <p:spPr>
          <a:xfrm rot="-2129823">
            <a:off x="3797204" y="4814220"/>
            <a:ext cx="1371809" cy="1277497"/>
          </a:xfrm>
          <a:custGeom>
            <a:avLst/>
            <a:gdLst/>
            <a:ahLst/>
            <a:cxnLst/>
            <a:rect l="l" t="t" r="r" b="b"/>
            <a:pathLst>
              <a:path w="2057713" h="1916246">
                <a:moveTo>
                  <a:pt x="0" y="0"/>
                </a:moveTo>
                <a:lnTo>
                  <a:pt x="2057713" y="0"/>
                </a:lnTo>
                <a:lnTo>
                  <a:pt x="2057713" y="1916245"/>
                </a:lnTo>
                <a:lnTo>
                  <a:pt x="0" y="1916245"/>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23" name="Freeform 23"/>
          <p:cNvSpPr/>
          <p:nvPr/>
        </p:nvSpPr>
        <p:spPr>
          <a:xfrm rot="704893" flipH="1">
            <a:off x="2449086" y="5585280"/>
            <a:ext cx="758493" cy="620069"/>
          </a:xfrm>
          <a:custGeom>
            <a:avLst/>
            <a:gdLst/>
            <a:ahLst/>
            <a:cxnLst/>
            <a:rect l="l" t="t" r="r" b="b"/>
            <a:pathLst>
              <a:path w="1137740" h="930103">
                <a:moveTo>
                  <a:pt x="1137741" y="0"/>
                </a:moveTo>
                <a:lnTo>
                  <a:pt x="0" y="0"/>
                </a:lnTo>
                <a:lnTo>
                  <a:pt x="0" y="930103"/>
                </a:lnTo>
                <a:lnTo>
                  <a:pt x="1137741" y="930103"/>
                </a:lnTo>
                <a:lnTo>
                  <a:pt x="1137741"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4" name="Freeform 24"/>
          <p:cNvSpPr/>
          <p:nvPr/>
        </p:nvSpPr>
        <p:spPr>
          <a:xfrm>
            <a:off x="340077" y="-1364748"/>
            <a:ext cx="3882074" cy="2729495"/>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7">
              <a:alphaModFix amt="83000"/>
              <a:extLst>
                <a:ext uri="{96DAC541-7B7A-43D3-8B79-37D633B846F1}">
                  <asvg:svgBlip xmlns:asvg="http://schemas.microsoft.com/office/drawing/2016/SVG/main" xmlns="" r:embed="rId8"/>
                </a:ext>
              </a:extLst>
            </a:blip>
            <a:stretch>
              <a:fillRect l="-9846" t="-51592" b="-4638"/>
            </a:stretch>
          </a:blipFill>
          <a:ln cap="sq">
            <a:noFill/>
            <a:prstDash val="solid"/>
            <a:miter/>
          </a:ln>
        </p:spPr>
      </p:sp>
      <p:sp>
        <p:nvSpPr>
          <p:cNvPr id="25" name="Freeform 25"/>
          <p:cNvSpPr/>
          <p:nvPr/>
        </p:nvSpPr>
        <p:spPr>
          <a:xfrm rot="-3455831">
            <a:off x="788993" y="500754"/>
            <a:ext cx="1315144" cy="1340274"/>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grpSp>
        <p:nvGrpSpPr>
          <p:cNvPr id="26" name="Group 26"/>
          <p:cNvGrpSpPr/>
          <p:nvPr/>
        </p:nvGrpSpPr>
        <p:grpSpPr>
          <a:xfrm rot="5860431">
            <a:off x="9313878" y="792775"/>
            <a:ext cx="2042001" cy="2088673"/>
            <a:chOff x="0" y="0"/>
            <a:chExt cx="4084002" cy="4177346"/>
          </a:xfrm>
        </p:grpSpPr>
        <p:sp>
          <p:nvSpPr>
            <p:cNvPr id="27" name="Freeform 27"/>
            <p:cNvSpPr/>
            <p:nvPr/>
          </p:nvSpPr>
          <p:spPr>
            <a:xfrm rot="-8897862" flipH="1">
              <a:off x="613092" y="516284"/>
              <a:ext cx="2857817" cy="3144779"/>
            </a:xfrm>
            <a:custGeom>
              <a:avLst/>
              <a:gdLst/>
              <a:ahLst/>
              <a:cxnLst/>
              <a:rect l="l" t="t" r="r" b="b"/>
              <a:pathLst>
                <a:path w="2857817" h="3144779">
                  <a:moveTo>
                    <a:pt x="2857818" y="0"/>
                  </a:moveTo>
                  <a:lnTo>
                    <a:pt x="0" y="0"/>
                  </a:lnTo>
                  <a:lnTo>
                    <a:pt x="0" y="3144778"/>
                  </a:lnTo>
                  <a:lnTo>
                    <a:pt x="2857818" y="3144778"/>
                  </a:lnTo>
                  <a:lnTo>
                    <a:pt x="2857818" y="0"/>
                  </a:lnTo>
                  <a:close/>
                </a:path>
              </a:pathLst>
            </a:custGeom>
            <a:blipFill>
              <a:blip r:embed="rId26">
                <a:extLst>
                  <a:ext uri="{96DAC541-7B7A-43D3-8B79-37D633B846F1}">
                    <asvg:svgBlip xmlns:asvg="http://schemas.microsoft.com/office/drawing/2016/SVG/main" xmlns="" r:embed="rId27"/>
                  </a:ext>
                </a:extLst>
              </a:blip>
              <a:stretch>
                <a:fillRect/>
              </a:stretch>
            </a:blipFill>
          </p:spPr>
        </p:sp>
        <p:grpSp>
          <p:nvGrpSpPr>
            <p:cNvPr id="28" name="Group 28"/>
            <p:cNvGrpSpPr/>
            <p:nvPr/>
          </p:nvGrpSpPr>
          <p:grpSpPr>
            <a:xfrm rot="-2478731">
              <a:off x="1510890" y="1549154"/>
              <a:ext cx="653734" cy="480069"/>
              <a:chOff x="0" y="0"/>
              <a:chExt cx="812800" cy="596878"/>
            </a:xfrm>
          </p:grpSpPr>
          <p:sp>
            <p:nvSpPr>
              <p:cNvPr id="29" name="Freeform 29"/>
              <p:cNvSpPr/>
              <p:nvPr/>
            </p:nvSpPr>
            <p:spPr>
              <a:xfrm>
                <a:off x="0" y="0"/>
                <a:ext cx="812800" cy="596878"/>
              </a:xfrm>
              <a:custGeom>
                <a:avLst/>
                <a:gdLst/>
                <a:ahLst/>
                <a:cxnLst/>
                <a:rect l="l" t="t" r="r" b="b"/>
                <a:pathLst>
                  <a:path w="812800" h="596878">
                    <a:moveTo>
                      <a:pt x="406400" y="0"/>
                    </a:moveTo>
                    <a:cubicBezTo>
                      <a:pt x="181951" y="0"/>
                      <a:pt x="0" y="133616"/>
                      <a:pt x="0" y="298439"/>
                    </a:cubicBezTo>
                    <a:cubicBezTo>
                      <a:pt x="0" y="463263"/>
                      <a:pt x="181951" y="596878"/>
                      <a:pt x="406400" y="596878"/>
                    </a:cubicBezTo>
                    <a:cubicBezTo>
                      <a:pt x="630849" y="596878"/>
                      <a:pt x="812800" y="463263"/>
                      <a:pt x="812800" y="298439"/>
                    </a:cubicBezTo>
                    <a:cubicBezTo>
                      <a:pt x="812800" y="133616"/>
                      <a:pt x="630849" y="0"/>
                      <a:pt x="406400" y="0"/>
                    </a:cubicBezTo>
                    <a:close/>
                  </a:path>
                </a:pathLst>
              </a:custGeom>
              <a:solidFill>
                <a:srgbClr val="FFFFFF"/>
              </a:solidFill>
            </p:spPr>
          </p:sp>
          <p:sp>
            <p:nvSpPr>
              <p:cNvPr id="30" name="TextBox 30"/>
              <p:cNvSpPr txBox="1"/>
              <p:nvPr/>
            </p:nvSpPr>
            <p:spPr>
              <a:xfrm>
                <a:off x="76200" y="75007"/>
                <a:ext cx="660400" cy="465914"/>
              </a:xfrm>
              <a:prstGeom prst="rect">
                <a:avLst/>
              </a:prstGeom>
            </p:spPr>
            <p:txBody>
              <a:bodyPr lIns="24901" tIns="24901" rIns="24901" bIns="24901" rtlCol="0" anchor="ctr"/>
              <a:lstStyle/>
              <a:p>
                <a:pPr algn="ctr" defTabSz="609630">
                  <a:lnSpc>
                    <a:spcPts val="1773"/>
                  </a:lnSpc>
                  <a:defRPr/>
                </a:pPr>
                <a:endParaRPr sz="1200">
                  <a:solidFill>
                    <a:prstClr val="black"/>
                  </a:solidFill>
                  <a:latin typeface="Calibri"/>
                </a:endParaRPr>
              </a:p>
            </p:txBody>
          </p:sp>
        </p:grpSp>
      </p:grpSp>
      <p:sp>
        <p:nvSpPr>
          <p:cNvPr id="31" name="Freeform 31"/>
          <p:cNvSpPr/>
          <p:nvPr/>
        </p:nvSpPr>
        <p:spPr>
          <a:xfrm rot="4995397">
            <a:off x="4205620" y="5203386"/>
            <a:ext cx="530181" cy="571623"/>
          </a:xfrm>
          <a:custGeom>
            <a:avLst/>
            <a:gdLst/>
            <a:ahLst/>
            <a:cxnLst/>
            <a:rect l="l" t="t" r="r" b="b"/>
            <a:pathLst>
              <a:path w="795271" h="857435">
                <a:moveTo>
                  <a:pt x="0" y="0"/>
                </a:moveTo>
                <a:lnTo>
                  <a:pt x="795271" y="0"/>
                </a:lnTo>
                <a:lnTo>
                  <a:pt x="795271" y="857435"/>
                </a:lnTo>
                <a:lnTo>
                  <a:pt x="0" y="857435"/>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sp>
        <p:nvSpPr>
          <p:cNvPr id="32" name="Freeform 32"/>
          <p:cNvSpPr/>
          <p:nvPr/>
        </p:nvSpPr>
        <p:spPr>
          <a:xfrm rot="10032668">
            <a:off x="11114452" y="1663835"/>
            <a:ext cx="645685" cy="578695"/>
          </a:xfrm>
          <a:custGeom>
            <a:avLst/>
            <a:gdLst/>
            <a:ahLst/>
            <a:cxnLst/>
            <a:rect l="l" t="t" r="r" b="b"/>
            <a:pathLst>
              <a:path w="968527" h="868043">
                <a:moveTo>
                  <a:pt x="0" y="0"/>
                </a:moveTo>
                <a:lnTo>
                  <a:pt x="968528" y="0"/>
                </a:lnTo>
                <a:lnTo>
                  <a:pt x="968528" y="868043"/>
                </a:lnTo>
                <a:lnTo>
                  <a:pt x="0" y="868043"/>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sp>
      <p:sp>
        <p:nvSpPr>
          <p:cNvPr id="33" name="Freeform 33"/>
          <p:cNvSpPr/>
          <p:nvPr/>
        </p:nvSpPr>
        <p:spPr>
          <a:xfrm rot="-1631296">
            <a:off x="10101639" y="3761566"/>
            <a:ext cx="1695304" cy="2139185"/>
          </a:xfrm>
          <a:custGeom>
            <a:avLst/>
            <a:gdLst/>
            <a:ahLst/>
            <a:cxnLst/>
            <a:rect l="l" t="t" r="r" b="b"/>
            <a:pathLst>
              <a:path w="2542956" h="3208777">
                <a:moveTo>
                  <a:pt x="0" y="0"/>
                </a:moveTo>
                <a:lnTo>
                  <a:pt x="2542956" y="0"/>
                </a:lnTo>
                <a:lnTo>
                  <a:pt x="2542956" y="3208777"/>
                </a:lnTo>
                <a:lnTo>
                  <a:pt x="0" y="3208777"/>
                </a:lnTo>
                <a:lnTo>
                  <a:pt x="0" y="0"/>
                </a:lnTo>
                <a:close/>
              </a:path>
            </a:pathLst>
          </a:custGeom>
          <a:blipFill>
            <a:blip r:embed="rId32">
              <a:extLst>
                <a:ext uri="{96DAC541-7B7A-43D3-8B79-37D633B846F1}">
                  <asvg:svgBlip xmlns:asvg="http://schemas.microsoft.com/office/drawing/2016/SVG/main" xmlns="" r:embed="rId33"/>
                </a:ext>
              </a:extLst>
            </a:blip>
            <a:stretch>
              <a:fillRect/>
            </a:stretch>
          </a:blipFill>
        </p:spPr>
      </p:sp>
      <p:sp>
        <p:nvSpPr>
          <p:cNvPr id="34" name="Freeform 34"/>
          <p:cNvSpPr/>
          <p:nvPr/>
        </p:nvSpPr>
        <p:spPr>
          <a:xfrm rot="-7955665">
            <a:off x="9199762" y="2620321"/>
            <a:ext cx="1390490" cy="1390490"/>
          </a:xfrm>
          <a:custGeom>
            <a:avLst/>
            <a:gdLst/>
            <a:ahLst/>
            <a:cxnLst/>
            <a:rect l="l" t="t" r="r" b="b"/>
            <a:pathLst>
              <a:path w="2085735" h="2085735">
                <a:moveTo>
                  <a:pt x="0" y="0"/>
                </a:moveTo>
                <a:lnTo>
                  <a:pt x="2085735" y="0"/>
                </a:lnTo>
                <a:lnTo>
                  <a:pt x="2085735" y="2085735"/>
                </a:lnTo>
                <a:lnTo>
                  <a:pt x="0" y="2085735"/>
                </a:lnTo>
                <a:lnTo>
                  <a:pt x="0" y="0"/>
                </a:lnTo>
                <a:close/>
              </a:path>
            </a:pathLst>
          </a:custGeom>
          <a:blipFill>
            <a:blip r:embed="rId34">
              <a:extLst>
                <a:ext uri="{96DAC541-7B7A-43D3-8B79-37D633B846F1}">
                  <asvg:svgBlip xmlns:asvg="http://schemas.microsoft.com/office/drawing/2016/SVG/main" xmlns="" r:embed="rId35"/>
                </a:ext>
              </a:extLst>
            </a:blip>
            <a:stretch>
              <a:fillRect/>
            </a:stretch>
          </a:blipFill>
        </p:spPr>
      </p:sp>
      <p:sp>
        <p:nvSpPr>
          <p:cNvPr id="36" name="TextBox 36"/>
          <p:cNvSpPr txBox="1"/>
          <p:nvPr/>
        </p:nvSpPr>
        <p:spPr>
          <a:xfrm rot="-1418760">
            <a:off x="10662275" y="5681626"/>
            <a:ext cx="1477338" cy="1025922"/>
          </a:xfrm>
          <a:prstGeom prst="rect">
            <a:avLst/>
          </a:prstGeom>
        </p:spPr>
        <p:txBody>
          <a:bodyPr lIns="0" tIns="0" rIns="0" bIns="0" rtlCol="0" anchor="t">
            <a:spAutoFit/>
          </a:bodyPr>
          <a:lstStyle/>
          <a:p>
            <a:pPr algn="ctr" defTabSz="609630">
              <a:lnSpc>
                <a:spcPts val="4008"/>
              </a:lnSpc>
              <a:spcBef>
                <a:spcPct val="0"/>
              </a:spcBef>
              <a:defRPr/>
            </a:pPr>
            <a:r>
              <a:rPr lang="en-US" sz="4660">
                <a:solidFill>
                  <a:srgbClr val="763B2F"/>
                </a:solidFill>
                <a:latin typeface="Marykate"/>
                <a:ea typeface="Marykate"/>
                <a:cs typeface="Marykate"/>
                <a:sym typeface="Marykate"/>
              </a:rPr>
              <a:t>Parrot</a:t>
            </a:r>
          </a:p>
        </p:txBody>
      </p:sp>
      <p:pic>
        <p:nvPicPr>
          <p:cNvPr id="11" name="Picture 10">
            <a:extLst>
              <a:ext uri="{FF2B5EF4-FFF2-40B4-BE49-F238E27FC236}">
                <a16:creationId xmlns:a16="http://schemas.microsoft.com/office/drawing/2014/main" xmlns="" id="{8977ECF3-5B04-75E5-C79B-AB3464F16DED}"/>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641600" y="1905000"/>
            <a:ext cx="6982557" cy="2373582"/>
          </a:xfrm>
          <a:prstGeom prst="rect">
            <a:avLst/>
          </a:prstGeom>
        </p:spPr>
      </p:pic>
    </p:spTree>
    <p:extLst>
      <p:ext uri="{BB962C8B-B14F-4D97-AF65-F5344CB8AC3E}">
        <p14:creationId xmlns:p14="http://schemas.microsoft.com/office/powerpoint/2010/main" val="399688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3"/>
          <p:cNvGrpSpPr/>
          <p:nvPr/>
        </p:nvGrpSpPr>
        <p:grpSpPr>
          <a:xfrm>
            <a:off x="0" y="-109363"/>
            <a:ext cx="1206729" cy="6967363"/>
            <a:chOff x="0" y="0"/>
            <a:chExt cx="476733" cy="2752539"/>
          </a:xfrm>
        </p:grpSpPr>
        <p:sp>
          <p:nvSpPr>
            <p:cNvPr id="14" name="Freeform 14"/>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80AA53"/>
            </a:solidFill>
          </p:spPr>
        </p:sp>
        <p:sp>
          <p:nvSpPr>
            <p:cNvPr id="15" name="TextBox 15"/>
            <p:cNvSpPr txBox="1"/>
            <p:nvPr/>
          </p:nvSpPr>
          <p:spPr>
            <a:xfrm>
              <a:off x="0" y="-57150"/>
              <a:ext cx="476733" cy="2809689"/>
            </a:xfrm>
            <a:prstGeom prst="rect">
              <a:avLst/>
            </a:prstGeom>
          </p:spPr>
          <p:txBody>
            <a:bodyPr lIns="33867" tIns="33867" rIns="33867" bIns="33867" rtlCol="0" anchor="ctr"/>
            <a:lstStyle/>
            <a:p>
              <a:pPr algn="ctr">
                <a:lnSpc>
                  <a:spcPts val="2100"/>
                </a:lnSpc>
              </a:pPr>
              <a:endParaRPr sz="1200"/>
            </a:p>
          </p:txBody>
        </p:sp>
      </p:grpSp>
      <p:sp>
        <p:nvSpPr>
          <p:cNvPr id="16" name="Freeform 16"/>
          <p:cNvSpPr/>
          <p:nvPr/>
        </p:nvSpPr>
        <p:spPr>
          <a:xfrm>
            <a:off x="394538" y="-1644208"/>
            <a:ext cx="3882074" cy="2729495"/>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l="-9846" t="-51592" b="-4638"/>
            </a:stretch>
          </a:blipFill>
          <a:ln cap="sq">
            <a:noFill/>
            <a:prstDash val="solid"/>
            <a:miter/>
          </a:ln>
        </p:spPr>
      </p:sp>
      <p:sp>
        <p:nvSpPr>
          <p:cNvPr id="19" name="Freeform 19"/>
          <p:cNvSpPr/>
          <p:nvPr/>
        </p:nvSpPr>
        <p:spPr>
          <a:xfrm rot="-2981277" flipH="1" flipV="1">
            <a:off x="9789710" y="-2052705"/>
            <a:ext cx="4117842" cy="3546491"/>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4"/>
            <a:stretch>
              <a:fillRect/>
            </a:stretch>
          </a:blipFill>
        </p:spPr>
      </p:sp>
      <p:sp>
        <p:nvSpPr>
          <p:cNvPr id="34" name="Freeform 24">
            <a:extLst>
              <a:ext uri="{FF2B5EF4-FFF2-40B4-BE49-F238E27FC236}">
                <a16:creationId xmlns:a16="http://schemas.microsoft.com/office/drawing/2014/main" xmlns="" id="{71C022A9-FE7B-EC09-CC20-20DB125C32D1}"/>
              </a:ext>
            </a:extLst>
          </p:cNvPr>
          <p:cNvSpPr/>
          <p:nvPr/>
        </p:nvSpPr>
        <p:spPr>
          <a:xfrm>
            <a:off x="355600" y="381000"/>
            <a:ext cx="9601200" cy="5486400"/>
          </a:xfrm>
          <a:custGeom>
            <a:avLst/>
            <a:gdLst/>
            <a:ahLst/>
            <a:cxnLst/>
            <a:rect l="l" t="t" r="r" b="b"/>
            <a:pathLst>
              <a:path w="3396420" h="2712891">
                <a:moveTo>
                  <a:pt x="0" y="0"/>
                </a:moveTo>
                <a:lnTo>
                  <a:pt x="3396420" y="0"/>
                </a:lnTo>
                <a:lnTo>
                  <a:pt x="3396420" y="2712890"/>
                </a:lnTo>
                <a:lnTo>
                  <a:pt x="0" y="271289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vi-VN" sz="1200"/>
          </a:p>
        </p:txBody>
      </p:sp>
      <p:sp>
        <p:nvSpPr>
          <p:cNvPr id="35" name="Freeform 17">
            <a:extLst>
              <a:ext uri="{FF2B5EF4-FFF2-40B4-BE49-F238E27FC236}">
                <a16:creationId xmlns:a16="http://schemas.microsoft.com/office/drawing/2014/main" xmlns="" id="{58347F0F-041B-8DC1-3375-B7D1BE38BDD9}"/>
              </a:ext>
            </a:extLst>
          </p:cNvPr>
          <p:cNvSpPr/>
          <p:nvPr/>
        </p:nvSpPr>
        <p:spPr>
          <a:xfrm>
            <a:off x="9042400" y="3175001"/>
            <a:ext cx="2875255" cy="3595031"/>
          </a:xfrm>
          <a:custGeom>
            <a:avLst/>
            <a:gdLst/>
            <a:ahLst/>
            <a:cxnLst/>
            <a:rect l="l" t="t" r="r" b="b"/>
            <a:pathLst>
              <a:path w="1395601" h="2059928">
                <a:moveTo>
                  <a:pt x="0" y="0"/>
                </a:moveTo>
                <a:lnTo>
                  <a:pt x="1395601" y="0"/>
                </a:lnTo>
                <a:lnTo>
                  <a:pt x="1395601" y="2059927"/>
                </a:lnTo>
                <a:lnTo>
                  <a:pt x="0" y="2059927"/>
                </a:lnTo>
                <a:lnTo>
                  <a:pt x="0" y="0"/>
                </a:lnTo>
                <a:close/>
              </a:path>
            </a:pathLst>
          </a:custGeom>
          <a:blipFill>
            <a:blip r:embed="rId7"/>
            <a:stretch>
              <a:fillRect/>
            </a:stretch>
          </a:blipFill>
        </p:spPr>
        <p:txBody>
          <a:bodyPr/>
          <a:lstStyle/>
          <a:p>
            <a:pPr defTabSz="829890"/>
            <a:endParaRPr lang="vi-VN" sz="1633">
              <a:solidFill>
                <a:prstClr val="black"/>
              </a:solidFill>
              <a:latin typeface="Arial" panose="020B0604020202020204" pitchFamily="34" charset="0"/>
            </a:endParaRPr>
          </a:p>
        </p:txBody>
      </p:sp>
      <p:sp>
        <p:nvSpPr>
          <p:cNvPr id="36" name="TextBox 35">
            <a:extLst>
              <a:ext uri="{FF2B5EF4-FFF2-40B4-BE49-F238E27FC236}">
                <a16:creationId xmlns:a16="http://schemas.microsoft.com/office/drawing/2014/main" xmlns="" id="{0B82B9F0-E6FB-515C-C6DE-E316C7053591}"/>
              </a:ext>
            </a:extLst>
          </p:cNvPr>
          <p:cNvSpPr txBox="1"/>
          <p:nvPr/>
        </p:nvSpPr>
        <p:spPr>
          <a:xfrm>
            <a:off x="1371600" y="1244600"/>
            <a:ext cx="7518400" cy="3786229"/>
          </a:xfrm>
          <a:prstGeom prst="rect">
            <a:avLst/>
          </a:prstGeom>
          <a:noFill/>
        </p:spPr>
        <p:txBody>
          <a:bodyPr wrap="square" rtlCol="0">
            <a:spAutoFit/>
          </a:bodyPr>
          <a:lstStyle/>
          <a:p>
            <a:pPr algn="just"/>
            <a:r>
              <a:rPr lang="en-US" sz="2667" b="1" dirty="0">
                <a:latin typeface="Cambria" panose="02040503050406030204" pitchFamily="18" charset="0"/>
                <a:ea typeface="Cambria" panose="02040503050406030204" pitchFamily="18" charset="0"/>
              </a:rPr>
              <a:t>   </a:t>
            </a:r>
            <a:r>
              <a:rPr lang="vi-VN" sz="2667" b="1" dirty="0">
                <a:latin typeface="Cambria" panose="02040503050406030204" pitchFamily="18" charset="0"/>
                <a:ea typeface="Cambria" panose="02040503050406030204" pitchFamily="18" charset="0"/>
              </a:rPr>
              <a:t>Ngay từ khi được hình thành trong cơ thể mẹ, con người đã mang đặc điểm sinh học ít thay đổi như màu tóc, màu mắt; cấu tạo, chức năng các cơ quan trọng cơ thể,... Nam và nữ được phân biệt bởi cơ quan sinh dục. Trong quá trình phát triển, con người hình thành những đặc điểm xã hội về tính cách, sở thích, trang phục, nghề nghiệp,... Những đặc điểm này có thể thay đổi theo thời gian.</a:t>
            </a:r>
          </a:p>
        </p:txBody>
      </p:sp>
    </p:spTree>
    <p:extLst>
      <p:ext uri="{BB962C8B-B14F-4D97-AF65-F5344CB8AC3E}">
        <p14:creationId xmlns:p14="http://schemas.microsoft.com/office/powerpoint/2010/main" val="149633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778063" y="2357967"/>
            <a:ext cx="4635875" cy="3104957"/>
          </a:xfrm>
          <a:custGeom>
            <a:avLst/>
            <a:gdLst/>
            <a:ahLst/>
            <a:cxnLst/>
            <a:rect l="l" t="t" r="r" b="b"/>
            <a:pathLst>
              <a:path w="6953812" h="4657435">
                <a:moveTo>
                  <a:pt x="0" y="0"/>
                </a:moveTo>
                <a:lnTo>
                  <a:pt x="6953812" y="0"/>
                </a:lnTo>
                <a:lnTo>
                  <a:pt x="6953812" y="4657435"/>
                </a:lnTo>
                <a:lnTo>
                  <a:pt x="0" y="4657435"/>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t="-49305"/>
            </a:stretch>
          </a:blipFill>
          <a:ln cap="sq">
            <a:noFill/>
            <a:prstDash val="solid"/>
            <a:miter/>
          </a:ln>
        </p:spPr>
      </p:sp>
      <p:grpSp>
        <p:nvGrpSpPr>
          <p:cNvPr id="7" name="Group 7"/>
          <p:cNvGrpSpPr/>
          <p:nvPr/>
        </p:nvGrpSpPr>
        <p:grpSpPr>
          <a:xfrm rot="5400000">
            <a:off x="5903478" y="279387"/>
            <a:ext cx="620431" cy="12536796"/>
            <a:chOff x="0" y="0"/>
            <a:chExt cx="245109" cy="4952808"/>
          </a:xfrm>
        </p:grpSpPr>
        <p:sp>
          <p:nvSpPr>
            <p:cNvPr id="8" name="Freeform 8"/>
            <p:cNvSpPr/>
            <p:nvPr/>
          </p:nvSpPr>
          <p:spPr>
            <a:xfrm>
              <a:off x="0" y="0"/>
              <a:ext cx="245109" cy="4952808"/>
            </a:xfrm>
            <a:custGeom>
              <a:avLst/>
              <a:gdLst/>
              <a:ahLst/>
              <a:cxnLst/>
              <a:rect l="l" t="t" r="r" b="b"/>
              <a:pathLst>
                <a:path w="245109" h="4952808">
                  <a:moveTo>
                    <a:pt x="0" y="0"/>
                  </a:moveTo>
                  <a:lnTo>
                    <a:pt x="245109" y="0"/>
                  </a:lnTo>
                  <a:lnTo>
                    <a:pt x="245109" y="4952808"/>
                  </a:lnTo>
                  <a:lnTo>
                    <a:pt x="0" y="4952808"/>
                  </a:lnTo>
                  <a:close/>
                </a:path>
              </a:pathLst>
            </a:custGeom>
            <a:solidFill>
              <a:srgbClr val="F6D20C"/>
            </a:solidFill>
          </p:spPr>
        </p:sp>
        <p:sp>
          <p:nvSpPr>
            <p:cNvPr id="9" name="TextBox 9"/>
            <p:cNvSpPr txBox="1"/>
            <p:nvPr/>
          </p:nvSpPr>
          <p:spPr>
            <a:xfrm>
              <a:off x="0" y="-57150"/>
              <a:ext cx="245109" cy="5009958"/>
            </a:xfrm>
            <a:prstGeom prst="rect">
              <a:avLst/>
            </a:prstGeom>
          </p:spPr>
          <p:txBody>
            <a:bodyPr lIns="33867" tIns="33867" rIns="33867" bIns="33867" rtlCol="0" anchor="ctr"/>
            <a:lstStyle/>
            <a:p>
              <a:pPr algn="ctr">
                <a:lnSpc>
                  <a:spcPts val="2100"/>
                </a:lnSpc>
              </a:pPr>
              <a:endParaRPr sz="1200"/>
            </a:p>
          </p:txBody>
        </p:sp>
      </p:grpSp>
      <p:grpSp>
        <p:nvGrpSpPr>
          <p:cNvPr id="12" name="Group 12"/>
          <p:cNvGrpSpPr/>
          <p:nvPr/>
        </p:nvGrpSpPr>
        <p:grpSpPr>
          <a:xfrm rot="5400000">
            <a:off x="5499609" y="-5929644"/>
            <a:ext cx="1192783" cy="12192000"/>
            <a:chOff x="0" y="0"/>
            <a:chExt cx="471223" cy="4816593"/>
          </a:xfrm>
        </p:grpSpPr>
        <p:sp>
          <p:nvSpPr>
            <p:cNvPr id="13" name="Freeform 13"/>
            <p:cNvSpPr/>
            <p:nvPr/>
          </p:nvSpPr>
          <p:spPr>
            <a:xfrm>
              <a:off x="0" y="0"/>
              <a:ext cx="471223" cy="4816592"/>
            </a:xfrm>
            <a:custGeom>
              <a:avLst/>
              <a:gdLst/>
              <a:ahLst/>
              <a:cxnLst/>
              <a:rect l="l" t="t" r="r" b="b"/>
              <a:pathLst>
                <a:path w="471223" h="4816592">
                  <a:moveTo>
                    <a:pt x="0" y="0"/>
                  </a:moveTo>
                  <a:lnTo>
                    <a:pt x="471223" y="0"/>
                  </a:lnTo>
                  <a:lnTo>
                    <a:pt x="471223" y="4816592"/>
                  </a:lnTo>
                  <a:lnTo>
                    <a:pt x="0" y="4816592"/>
                  </a:lnTo>
                  <a:close/>
                </a:path>
              </a:pathLst>
            </a:custGeom>
            <a:solidFill>
              <a:srgbClr val="F6D20C"/>
            </a:solidFill>
          </p:spPr>
        </p:sp>
        <p:sp>
          <p:nvSpPr>
            <p:cNvPr id="14" name="TextBox 14"/>
            <p:cNvSpPr txBox="1"/>
            <p:nvPr/>
          </p:nvSpPr>
          <p:spPr>
            <a:xfrm>
              <a:off x="0" y="-57150"/>
              <a:ext cx="471223" cy="4873743"/>
            </a:xfrm>
            <a:prstGeom prst="rect">
              <a:avLst/>
            </a:prstGeom>
          </p:spPr>
          <p:txBody>
            <a:bodyPr lIns="33867" tIns="33867" rIns="33867" bIns="33867" rtlCol="0" anchor="ctr"/>
            <a:lstStyle/>
            <a:p>
              <a:pPr algn="ctr">
                <a:lnSpc>
                  <a:spcPts val="2100"/>
                </a:lnSpc>
              </a:pPr>
              <a:endParaRPr sz="1200"/>
            </a:p>
          </p:txBody>
        </p:sp>
      </p:grpSp>
      <p:sp>
        <p:nvSpPr>
          <p:cNvPr id="15" name="Freeform 15"/>
          <p:cNvSpPr/>
          <p:nvPr/>
        </p:nvSpPr>
        <p:spPr>
          <a:xfrm rot="318591">
            <a:off x="8903636" y="1751645"/>
            <a:ext cx="2832509" cy="5225227"/>
          </a:xfrm>
          <a:custGeom>
            <a:avLst/>
            <a:gdLst/>
            <a:ahLst/>
            <a:cxnLst/>
            <a:rect l="l" t="t" r="r" b="b"/>
            <a:pathLst>
              <a:path w="4248763" h="7837841">
                <a:moveTo>
                  <a:pt x="0" y="0"/>
                </a:moveTo>
                <a:lnTo>
                  <a:pt x="4248763" y="0"/>
                </a:lnTo>
                <a:lnTo>
                  <a:pt x="4248763" y="7837842"/>
                </a:lnTo>
                <a:lnTo>
                  <a:pt x="0" y="78378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grpSp>
        <p:nvGrpSpPr>
          <p:cNvPr id="16" name="Group 16"/>
          <p:cNvGrpSpPr/>
          <p:nvPr/>
        </p:nvGrpSpPr>
        <p:grpSpPr>
          <a:xfrm>
            <a:off x="-437325" y="2088994"/>
            <a:ext cx="4082590" cy="5842705"/>
            <a:chOff x="0" y="0"/>
            <a:chExt cx="8165180" cy="11685410"/>
          </a:xfrm>
        </p:grpSpPr>
        <p:sp>
          <p:nvSpPr>
            <p:cNvPr id="17" name="Freeform 17"/>
            <p:cNvSpPr/>
            <p:nvPr/>
          </p:nvSpPr>
          <p:spPr>
            <a:xfrm>
              <a:off x="0" y="0"/>
              <a:ext cx="8165180" cy="11685410"/>
            </a:xfrm>
            <a:custGeom>
              <a:avLst/>
              <a:gdLst/>
              <a:ahLst/>
              <a:cxnLst/>
              <a:rect l="l" t="t" r="r" b="b"/>
              <a:pathLst>
                <a:path w="8165180" h="11685410">
                  <a:moveTo>
                    <a:pt x="0" y="0"/>
                  </a:moveTo>
                  <a:lnTo>
                    <a:pt x="8165180" y="0"/>
                  </a:lnTo>
                  <a:lnTo>
                    <a:pt x="8165180" y="11685410"/>
                  </a:lnTo>
                  <a:lnTo>
                    <a:pt x="0" y="1168541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8" name="Freeform 18"/>
            <p:cNvSpPr/>
            <p:nvPr/>
          </p:nvSpPr>
          <p:spPr>
            <a:xfrm rot="-8492989">
              <a:off x="5264496" y="4641370"/>
              <a:ext cx="877249" cy="689737"/>
            </a:xfrm>
            <a:custGeom>
              <a:avLst/>
              <a:gdLst/>
              <a:ahLst/>
              <a:cxnLst/>
              <a:rect l="l" t="t" r="r" b="b"/>
              <a:pathLst>
                <a:path w="877249" h="689737">
                  <a:moveTo>
                    <a:pt x="0" y="0"/>
                  </a:moveTo>
                  <a:lnTo>
                    <a:pt x="877249" y="0"/>
                  </a:lnTo>
                  <a:lnTo>
                    <a:pt x="877249" y="689736"/>
                  </a:lnTo>
                  <a:lnTo>
                    <a:pt x="0" y="68973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9" name="Freeform 19"/>
            <p:cNvSpPr/>
            <p:nvPr/>
          </p:nvSpPr>
          <p:spPr>
            <a:xfrm rot="2980947">
              <a:off x="5393592" y="4666155"/>
              <a:ext cx="691138" cy="640166"/>
            </a:xfrm>
            <a:custGeom>
              <a:avLst/>
              <a:gdLst/>
              <a:ahLst/>
              <a:cxnLst/>
              <a:rect l="l" t="t" r="r" b="b"/>
              <a:pathLst>
                <a:path w="691138" h="640166">
                  <a:moveTo>
                    <a:pt x="0" y="0"/>
                  </a:moveTo>
                  <a:lnTo>
                    <a:pt x="691137" y="0"/>
                  </a:lnTo>
                  <a:lnTo>
                    <a:pt x="691137" y="640166"/>
                  </a:lnTo>
                  <a:lnTo>
                    <a:pt x="0" y="64016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sp>
        <p:nvSpPr>
          <p:cNvPr id="20" name="Freeform 20"/>
          <p:cNvSpPr/>
          <p:nvPr/>
        </p:nvSpPr>
        <p:spPr>
          <a:xfrm>
            <a:off x="-1166407" y="-1155902"/>
            <a:ext cx="3882074" cy="2729495"/>
          </a:xfrm>
          <a:custGeom>
            <a:avLst/>
            <a:gdLst/>
            <a:ahLst/>
            <a:cxnLst/>
            <a:rect l="l" t="t" r="r" b="b"/>
            <a:pathLst>
              <a:path w="5823111" h="4094242">
                <a:moveTo>
                  <a:pt x="0" y="0"/>
                </a:moveTo>
                <a:lnTo>
                  <a:pt x="5823112" y="0"/>
                </a:lnTo>
                <a:lnTo>
                  <a:pt x="5823112" y="4094242"/>
                </a:lnTo>
                <a:lnTo>
                  <a:pt x="0" y="409424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l="-9846" t="-51592" b="-4638"/>
            </a:stretch>
          </a:blipFill>
          <a:ln cap="sq">
            <a:noFill/>
            <a:prstDash val="solid"/>
            <a:miter/>
          </a:ln>
        </p:spPr>
      </p:sp>
      <p:sp>
        <p:nvSpPr>
          <p:cNvPr id="22" name="Freeform 22"/>
          <p:cNvSpPr/>
          <p:nvPr/>
        </p:nvSpPr>
        <p:spPr>
          <a:xfrm rot="1469471" flipH="1">
            <a:off x="11502363" y="-568474"/>
            <a:ext cx="3485572" cy="3001949"/>
          </a:xfrm>
          <a:custGeom>
            <a:avLst/>
            <a:gdLst/>
            <a:ahLst/>
            <a:cxnLst/>
            <a:rect l="l" t="t" r="r" b="b"/>
            <a:pathLst>
              <a:path w="5228358" h="4502923">
                <a:moveTo>
                  <a:pt x="5228357" y="0"/>
                </a:moveTo>
                <a:lnTo>
                  <a:pt x="0" y="0"/>
                </a:lnTo>
                <a:lnTo>
                  <a:pt x="0" y="4502923"/>
                </a:lnTo>
                <a:lnTo>
                  <a:pt x="5228357" y="4502923"/>
                </a:lnTo>
                <a:lnTo>
                  <a:pt x="5228357" y="0"/>
                </a:lnTo>
                <a:close/>
              </a:path>
            </a:pathLst>
          </a:custGeom>
          <a:blipFill>
            <a:blip r:embed="rId12"/>
            <a:stretch>
              <a:fillRect/>
            </a:stretch>
          </a:blipFill>
        </p:spPr>
      </p:sp>
      <p:sp>
        <p:nvSpPr>
          <p:cNvPr id="23" name="Freeform 23"/>
          <p:cNvSpPr/>
          <p:nvPr/>
        </p:nvSpPr>
        <p:spPr>
          <a:xfrm rot="9802905">
            <a:off x="10409547" y="250802"/>
            <a:ext cx="1409389" cy="1485522"/>
          </a:xfrm>
          <a:custGeom>
            <a:avLst/>
            <a:gdLst/>
            <a:ahLst/>
            <a:cxnLst/>
            <a:rect l="l" t="t" r="r" b="b"/>
            <a:pathLst>
              <a:path w="2114083" h="2228283">
                <a:moveTo>
                  <a:pt x="0" y="0"/>
                </a:moveTo>
                <a:lnTo>
                  <a:pt x="2114083" y="0"/>
                </a:lnTo>
                <a:lnTo>
                  <a:pt x="2114083" y="2228282"/>
                </a:lnTo>
                <a:lnTo>
                  <a:pt x="0" y="222828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30" name="Freeform 30"/>
          <p:cNvSpPr/>
          <p:nvPr/>
        </p:nvSpPr>
        <p:spPr>
          <a:xfrm rot="782427">
            <a:off x="7802758" y="2249561"/>
            <a:ext cx="914437" cy="1018871"/>
          </a:xfrm>
          <a:custGeom>
            <a:avLst/>
            <a:gdLst/>
            <a:ahLst/>
            <a:cxnLst/>
            <a:rect l="l" t="t" r="r" b="b"/>
            <a:pathLst>
              <a:path w="1371656" h="1528307">
                <a:moveTo>
                  <a:pt x="0" y="0"/>
                </a:moveTo>
                <a:lnTo>
                  <a:pt x="1371656" y="0"/>
                </a:lnTo>
                <a:lnTo>
                  <a:pt x="1371656" y="1528308"/>
                </a:lnTo>
                <a:lnTo>
                  <a:pt x="0" y="1528308"/>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a:ln cap="sq">
            <a:noFill/>
            <a:prstDash val="solid"/>
            <a:miter/>
          </a:ln>
        </p:spPr>
      </p:sp>
      <p:sp>
        <p:nvSpPr>
          <p:cNvPr id="31" name="Freeform 4"/>
          <p:cNvSpPr/>
          <p:nvPr/>
        </p:nvSpPr>
        <p:spPr>
          <a:xfrm>
            <a:off x="1371600" y="228600"/>
            <a:ext cx="5638800" cy="27432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32" name="TextBox 31">
            <a:extLst>
              <a:ext uri="{FF2B5EF4-FFF2-40B4-BE49-F238E27FC236}">
                <a16:creationId xmlns:a16="http://schemas.microsoft.com/office/drawing/2014/main" xmlns="" id="{79F1AB18-B4BE-C0CD-8D32-436C269B35B2}"/>
              </a:ext>
            </a:extLst>
          </p:cNvPr>
          <p:cNvSpPr txBox="1"/>
          <p:nvPr/>
        </p:nvSpPr>
        <p:spPr>
          <a:xfrm>
            <a:off x="2032000" y="939800"/>
            <a:ext cx="4521200" cy="1734064"/>
          </a:xfrm>
          <a:prstGeom prst="rect">
            <a:avLst/>
          </a:prstGeom>
          <a:noFill/>
        </p:spPr>
        <p:txBody>
          <a:bodyPr wrap="square" rtlCol="0">
            <a:spAutoFit/>
          </a:bodyPr>
          <a:lstStyle/>
          <a:p>
            <a:pPr algn="ctr"/>
            <a:r>
              <a:rPr lang="en-US" sz="2667" b="1" dirty="0">
                <a:latin typeface="Cambria" panose="02040503050406030204" pitchFamily="18" charset="0"/>
                <a:ea typeface="Cambria" panose="02040503050406030204" pitchFamily="18" charset="0"/>
              </a:rPr>
              <a:t>Đ</a:t>
            </a:r>
            <a:r>
              <a:rPr lang="vi-VN" sz="2667" b="1" dirty="0">
                <a:latin typeface="Cambria" panose="02040503050406030204" pitchFamily="18" charset="0"/>
                <a:ea typeface="Cambria" panose="02040503050406030204" pitchFamily="18" charset="0"/>
              </a:rPr>
              <a:t>ặc điểm nào của con người ít thay đổi, đặc điểm nào của con người thay đổi theo thời gian?</a:t>
            </a:r>
            <a:endParaRPr lang="en-US" sz="2667" b="1" dirty="0">
              <a:latin typeface="Cambria" panose="02040503050406030204" pitchFamily="18" charset="0"/>
              <a:ea typeface="Cambria" panose="02040503050406030204" pitchFamily="18" charset="0"/>
            </a:endParaRPr>
          </a:p>
        </p:txBody>
      </p:sp>
      <p:sp>
        <p:nvSpPr>
          <p:cNvPr id="33" name="Freeform 4">
            <a:extLst>
              <a:ext uri="{FF2B5EF4-FFF2-40B4-BE49-F238E27FC236}">
                <a16:creationId xmlns:a16="http://schemas.microsoft.com/office/drawing/2014/main" xmlns="" id="{B0D7527B-395C-C422-F210-F32257D414A4}"/>
              </a:ext>
            </a:extLst>
          </p:cNvPr>
          <p:cNvSpPr/>
          <p:nvPr/>
        </p:nvSpPr>
        <p:spPr>
          <a:xfrm>
            <a:off x="3403600" y="3175000"/>
            <a:ext cx="5638800" cy="27432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34" name="TextBox 33">
            <a:extLst>
              <a:ext uri="{FF2B5EF4-FFF2-40B4-BE49-F238E27FC236}">
                <a16:creationId xmlns:a16="http://schemas.microsoft.com/office/drawing/2014/main" xmlns="" id="{3B225F0B-57B7-2103-5BCF-3AA733A84A5A}"/>
              </a:ext>
            </a:extLst>
          </p:cNvPr>
          <p:cNvSpPr txBox="1"/>
          <p:nvPr/>
        </p:nvSpPr>
        <p:spPr>
          <a:xfrm>
            <a:off x="4064000" y="4038601"/>
            <a:ext cx="4521200" cy="1323632"/>
          </a:xfrm>
          <a:prstGeom prst="rect">
            <a:avLst/>
          </a:prstGeom>
          <a:noFill/>
        </p:spPr>
        <p:txBody>
          <a:bodyPr wrap="square" rtlCol="0">
            <a:spAutoFit/>
          </a:bodyPr>
          <a:lstStyle/>
          <a:p>
            <a:pPr algn="ctr"/>
            <a:r>
              <a:rPr lang="en-US" sz="2667" b="1" dirty="0" err="1">
                <a:solidFill>
                  <a:srgbClr val="FF0000"/>
                </a:solidFill>
                <a:latin typeface="Cambria" panose="02040503050406030204" pitchFamily="18" charset="0"/>
                <a:ea typeface="Cambria" panose="02040503050406030204" pitchFamily="18" charset="0"/>
              </a:rPr>
              <a:t>Các</a:t>
            </a:r>
            <a:r>
              <a:rPr lang="en-US" sz="2667" b="1" dirty="0">
                <a:solidFill>
                  <a:srgbClr val="FF0000"/>
                </a:solidFill>
                <a:latin typeface="Cambria" panose="02040503050406030204" pitchFamily="18" charset="0"/>
                <a:ea typeface="Cambria" panose="02040503050406030204" pitchFamily="18" charset="0"/>
              </a:rPr>
              <a:t> </a:t>
            </a:r>
            <a:r>
              <a:rPr lang="en-US" sz="2667" b="1" dirty="0" err="1">
                <a:solidFill>
                  <a:srgbClr val="FF0000"/>
                </a:solidFill>
                <a:latin typeface="Cambria" panose="02040503050406030204" pitchFamily="18" charset="0"/>
                <a:ea typeface="Cambria" panose="02040503050406030204" pitchFamily="18" charset="0"/>
              </a:rPr>
              <a:t>đặc</a:t>
            </a:r>
            <a:r>
              <a:rPr lang="en-US" sz="2667" b="1" dirty="0">
                <a:solidFill>
                  <a:srgbClr val="FF0000"/>
                </a:solidFill>
                <a:latin typeface="Cambria" panose="02040503050406030204" pitchFamily="18" charset="0"/>
                <a:ea typeface="Cambria" panose="02040503050406030204" pitchFamily="18" charset="0"/>
              </a:rPr>
              <a:t> </a:t>
            </a:r>
            <a:r>
              <a:rPr lang="en-US" sz="2667" b="1" dirty="0" err="1">
                <a:solidFill>
                  <a:srgbClr val="FF0000"/>
                </a:solidFill>
                <a:latin typeface="Cambria" panose="02040503050406030204" pitchFamily="18" charset="0"/>
                <a:ea typeface="Cambria" panose="02040503050406030204" pitchFamily="18" charset="0"/>
              </a:rPr>
              <a:t>điểm</a:t>
            </a:r>
            <a:r>
              <a:rPr lang="en-US" sz="2667" b="1" dirty="0">
                <a:solidFill>
                  <a:srgbClr val="FF0000"/>
                </a:solidFill>
                <a:latin typeface="Cambria" panose="02040503050406030204" pitchFamily="18" charset="0"/>
                <a:ea typeface="Cambria" panose="02040503050406030204" pitchFamily="18" charset="0"/>
              </a:rPr>
              <a:t> </a:t>
            </a:r>
            <a:r>
              <a:rPr lang="en-US" sz="2667" b="1" dirty="0" err="1">
                <a:solidFill>
                  <a:srgbClr val="FF0000"/>
                </a:solidFill>
                <a:latin typeface="Cambria" panose="02040503050406030204" pitchFamily="18" charset="0"/>
                <a:ea typeface="Cambria" panose="02040503050406030204" pitchFamily="18" charset="0"/>
              </a:rPr>
              <a:t>sinh</a:t>
            </a:r>
            <a:r>
              <a:rPr lang="en-US" sz="2667" b="1" dirty="0">
                <a:solidFill>
                  <a:srgbClr val="FF0000"/>
                </a:solidFill>
                <a:latin typeface="Cambria" panose="02040503050406030204" pitchFamily="18" charset="0"/>
                <a:ea typeface="Cambria" panose="02040503050406030204" pitchFamily="18" charset="0"/>
              </a:rPr>
              <a:t> </a:t>
            </a:r>
            <a:r>
              <a:rPr lang="en-US" sz="2667" b="1" dirty="0" err="1">
                <a:solidFill>
                  <a:srgbClr val="FF0000"/>
                </a:solidFill>
                <a:latin typeface="Cambria" panose="02040503050406030204" pitchFamily="18" charset="0"/>
                <a:ea typeface="Cambria" panose="02040503050406030204" pitchFamily="18" charset="0"/>
              </a:rPr>
              <a:t>học</a:t>
            </a:r>
            <a:r>
              <a:rPr lang="en-US" sz="2667" b="1" dirty="0">
                <a:solidFill>
                  <a:srgbClr val="FF0000"/>
                </a:solidFill>
                <a:latin typeface="Cambria" panose="02040503050406030204" pitchFamily="18" charset="0"/>
                <a:ea typeface="Cambria" panose="02040503050406030204" pitchFamily="18" charset="0"/>
              </a:rPr>
              <a:t> </a:t>
            </a:r>
            <a:r>
              <a:rPr lang="en-US" sz="2667" b="1" dirty="0" err="1">
                <a:solidFill>
                  <a:srgbClr val="FF0000"/>
                </a:solidFill>
                <a:latin typeface="Cambria" panose="02040503050406030204" pitchFamily="18" charset="0"/>
                <a:ea typeface="Cambria" panose="02040503050406030204" pitchFamily="18" charset="0"/>
              </a:rPr>
              <a:t>ít</a:t>
            </a:r>
            <a:r>
              <a:rPr lang="en-US" sz="2667" b="1" dirty="0">
                <a:solidFill>
                  <a:srgbClr val="FF0000"/>
                </a:solidFill>
                <a:latin typeface="Cambria" panose="02040503050406030204" pitchFamily="18" charset="0"/>
                <a:ea typeface="Cambria" panose="02040503050406030204" pitchFamily="18" charset="0"/>
              </a:rPr>
              <a:t> </a:t>
            </a:r>
            <a:r>
              <a:rPr lang="en-US" sz="2667" b="1" dirty="0" err="1">
                <a:solidFill>
                  <a:srgbClr val="FF0000"/>
                </a:solidFill>
                <a:latin typeface="Cambria" panose="02040503050406030204" pitchFamily="18" charset="0"/>
                <a:ea typeface="Cambria" panose="02040503050406030204" pitchFamily="18" charset="0"/>
              </a:rPr>
              <a:t>thay</a:t>
            </a:r>
            <a:r>
              <a:rPr lang="en-US" sz="2667" b="1" dirty="0">
                <a:solidFill>
                  <a:srgbClr val="FF0000"/>
                </a:solidFill>
                <a:latin typeface="Cambria" panose="02040503050406030204" pitchFamily="18" charset="0"/>
                <a:ea typeface="Cambria" panose="02040503050406030204" pitchFamily="18" charset="0"/>
              </a:rPr>
              <a:t> </a:t>
            </a:r>
            <a:r>
              <a:rPr lang="en-US" sz="2667" b="1" dirty="0" err="1">
                <a:solidFill>
                  <a:srgbClr val="FF0000"/>
                </a:solidFill>
                <a:latin typeface="Cambria" panose="02040503050406030204" pitchFamily="18" charset="0"/>
                <a:ea typeface="Cambria" panose="02040503050406030204" pitchFamily="18" charset="0"/>
              </a:rPr>
              <a:t>đổi</a:t>
            </a:r>
            <a:r>
              <a:rPr lang="en-US" sz="2667" b="1" dirty="0">
                <a:solidFill>
                  <a:srgbClr val="FF0000"/>
                </a:solidFill>
                <a:latin typeface="Cambria" panose="02040503050406030204" pitchFamily="18" charset="0"/>
                <a:ea typeface="Cambria" panose="02040503050406030204" pitchFamily="18" charset="0"/>
              </a:rPr>
              <a:t>, </a:t>
            </a:r>
            <a:r>
              <a:rPr lang="en-US" sz="2667" b="1" dirty="0" err="1">
                <a:solidFill>
                  <a:srgbClr val="FF0000"/>
                </a:solidFill>
                <a:latin typeface="Cambria" panose="02040503050406030204" pitchFamily="18" charset="0"/>
                <a:ea typeface="Cambria" panose="02040503050406030204" pitchFamily="18" charset="0"/>
              </a:rPr>
              <a:t>đặc</a:t>
            </a:r>
            <a:r>
              <a:rPr lang="en-US" sz="2667" b="1" dirty="0">
                <a:solidFill>
                  <a:srgbClr val="FF0000"/>
                </a:solidFill>
                <a:latin typeface="Cambria" panose="02040503050406030204" pitchFamily="18" charset="0"/>
                <a:ea typeface="Cambria" panose="02040503050406030204" pitchFamily="18" charset="0"/>
              </a:rPr>
              <a:t> </a:t>
            </a:r>
            <a:r>
              <a:rPr lang="en-US" sz="2667" b="1" dirty="0" err="1">
                <a:solidFill>
                  <a:srgbClr val="FF0000"/>
                </a:solidFill>
                <a:latin typeface="Cambria" panose="02040503050406030204" pitchFamily="18" charset="0"/>
                <a:ea typeface="Cambria" panose="02040503050406030204" pitchFamily="18" charset="0"/>
              </a:rPr>
              <a:t>điểm</a:t>
            </a:r>
            <a:r>
              <a:rPr lang="en-US" sz="2667" b="1" dirty="0">
                <a:solidFill>
                  <a:srgbClr val="FF0000"/>
                </a:solidFill>
                <a:latin typeface="Cambria" panose="02040503050406030204" pitchFamily="18" charset="0"/>
                <a:ea typeface="Cambria" panose="02040503050406030204" pitchFamily="18" charset="0"/>
              </a:rPr>
              <a:t> </a:t>
            </a:r>
            <a:r>
              <a:rPr lang="en-US" sz="2667" b="1" dirty="0" err="1">
                <a:solidFill>
                  <a:srgbClr val="FF0000"/>
                </a:solidFill>
                <a:latin typeface="Cambria" panose="02040503050406030204" pitchFamily="18" charset="0"/>
                <a:ea typeface="Cambria" panose="02040503050406030204" pitchFamily="18" charset="0"/>
              </a:rPr>
              <a:t>xã</a:t>
            </a:r>
            <a:r>
              <a:rPr lang="en-US" sz="2667" b="1" dirty="0">
                <a:solidFill>
                  <a:srgbClr val="FF0000"/>
                </a:solidFill>
                <a:latin typeface="Cambria" panose="02040503050406030204" pitchFamily="18" charset="0"/>
                <a:ea typeface="Cambria" panose="02040503050406030204" pitchFamily="18" charset="0"/>
              </a:rPr>
              <a:t> </a:t>
            </a:r>
            <a:r>
              <a:rPr lang="en-US" sz="2667" b="1" dirty="0" err="1">
                <a:solidFill>
                  <a:srgbClr val="FF0000"/>
                </a:solidFill>
                <a:latin typeface="Cambria" panose="02040503050406030204" pitchFamily="18" charset="0"/>
                <a:ea typeface="Cambria" panose="02040503050406030204" pitchFamily="18" charset="0"/>
              </a:rPr>
              <a:t>hội</a:t>
            </a:r>
            <a:r>
              <a:rPr lang="en-US" sz="2667" b="1" dirty="0">
                <a:solidFill>
                  <a:srgbClr val="FF0000"/>
                </a:solidFill>
                <a:latin typeface="Cambria" panose="02040503050406030204" pitchFamily="18" charset="0"/>
                <a:ea typeface="Cambria" panose="02040503050406030204" pitchFamily="18" charset="0"/>
              </a:rPr>
              <a:t> </a:t>
            </a:r>
            <a:r>
              <a:rPr lang="en-US" sz="2667" b="1" dirty="0" err="1">
                <a:solidFill>
                  <a:srgbClr val="FF0000"/>
                </a:solidFill>
                <a:latin typeface="Cambria" panose="02040503050406030204" pitchFamily="18" charset="0"/>
                <a:ea typeface="Cambria" panose="02040503050406030204" pitchFamily="18" charset="0"/>
              </a:rPr>
              <a:t>thay</a:t>
            </a:r>
            <a:r>
              <a:rPr lang="en-US" sz="2667" b="1" dirty="0">
                <a:solidFill>
                  <a:srgbClr val="FF0000"/>
                </a:solidFill>
                <a:latin typeface="Cambria" panose="02040503050406030204" pitchFamily="18" charset="0"/>
                <a:ea typeface="Cambria" panose="02040503050406030204" pitchFamily="18" charset="0"/>
              </a:rPr>
              <a:t> </a:t>
            </a:r>
            <a:r>
              <a:rPr lang="en-US" sz="2667" b="1" dirty="0" err="1">
                <a:solidFill>
                  <a:srgbClr val="FF0000"/>
                </a:solidFill>
                <a:latin typeface="Cambria" panose="02040503050406030204" pitchFamily="18" charset="0"/>
                <a:ea typeface="Cambria" panose="02040503050406030204" pitchFamily="18" charset="0"/>
              </a:rPr>
              <a:t>đổi</a:t>
            </a:r>
            <a:r>
              <a:rPr lang="en-US" sz="2667" b="1" dirty="0">
                <a:solidFill>
                  <a:srgbClr val="FF0000"/>
                </a:solidFill>
                <a:latin typeface="Cambria" panose="02040503050406030204" pitchFamily="18" charset="0"/>
                <a:ea typeface="Cambria" panose="02040503050406030204" pitchFamily="18" charset="0"/>
              </a:rPr>
              <a:t> </a:t>
            </a:r>
            <a:r>
              <a:rPr lang="en-US" sz="2667" b="1" dirty="0" err="1">
                <a:solidFill>
                  <a:srgbClr val="FF0000"/>
                </a:solidFill>
                <a:latin typeface="Cambria" panose="02040503050406030204" pitchFamily="18" charset="0"/>
                <a:ea typeface="Cambria" panose="02040503050406030204" pitchFamily="18" charset="0"/>
              </a:rPr>
              <a:t>theo</a:t>
            </a:r>
            <a:r>
              <a:rPr lang="en-US" sz="2667" b="1" dirty="0">
                <a:solidFill>
                  <a:srgbClr val="FF0000"/>
                </a:solidFill>
                <a:latin typeface="Cambria" panose="02040503050406030204" pitchFamily="18" charset="0"/>
                <a:ea typeface="Cambria" panose="02040503050406030204" pitchFamily="18" charset="0"/>
              </a:rPr>
              <a:t> </a:t>
            </a:r>
            <a:r>
              <a:rPr lang="en-US" sz="2667" b="1" dirty="0" err="1">
                <a:solidFill>
                  <a:srgbClr val="FF0000"/>
                </a:solidFill>
                <a:latin typeface="Cambria" panose="02040503050406030204" pitchFamily="18" charset="0"/>
                <a:ea typeface="Cambria" panose="02040503050406030204" pitchFamily="18" charset="0"/>
              </a:rPr>
              <a:t>thời</a:t>
            </a:r>
            <a:r>
              <a:rPr lang="en-US" sz="2667" b="1" dirty="0">
                <a:solidFill>
                  <a:srgbClr val="FF0000"/>
                </a:solidFill>
                <a:latin typeface="Cambria" panose="02040503050406030204" pitchFamily="18" charset="0"/>
                <a:ea typeface="Cambria" panose="02040503050406030204" pitchFamily="18" charset="0"/>
              </a:rPr>
              <a:t> </a:t>
            </a:r>
            <a:r>
              <a:rPr lang="en-US" sz="2667" b="1" dirty="0" err="1">
                <a:solidFill>
                  <a:srgbClr val="FF0000"/>
                </a:solidFill>
                <a:latin typeface="Cambria" panose="02040503050406030204" pitchFamily="18" charset="0"/>
                <a:ea typeface="Cambria" panose="02040503050406030204" pitchFamily="18" charset="0"/>
              </a:rPr>
              <a:t>gian</a:t>
            </a:r>
            <a:endParaRPr lang="en-US" sz="2667"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7055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par>
                                <p:cTn id="16" presetID="22" presetClass="entr" presetSubtype="4"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080808" y="-54682"/>
            <a:ext cx="1222537" cy="6967363"/>
            <a:chOff x="0" y="0"/>
            <a:chExt cx="482977" cy="2752539"/>
          </a:xfrm>
        </p:grpSpPr>
        <p:sp>
          <p:nvSpPr>
            <p:cNvPr id="4" name="Freeform 4"/>
            <p:cNvSpPr/>
            <p:nvPr/>
          </p:nvSpPr>
          <p:spPr>
            <a:xfrm>
              <a:off x="0" y="0"/>
              <a:ext cx="482977" cy="2752539"/>
            </a:xfrm>
            <a:custGeom>
              <a:avLst/>
              <a:gdLst/>
              <a:ahLst/>
              <a:cxnLst/>
              <a:rect l="l" t="t" r="r" b="b"/>
              <a:pathLst>
                <a:path w="482977" h="2752539">
                  <a:moveTo>
                    <a:pt x="0" y="0"/>
                  </a:moveTo>
                  <a:lnTo>
                    <a:pt x="482977" y="0"/>
                  </a:lnTo>
                  <a:lnTo>
                    <a:pt x="482977" y="2752539"/>
                  </a:lnTo>
                  <a:lnTo>
                    <a:pt x="0" y="2752539"/>
                  </a:lnTo>
                  <a:close/>
                </a:path>
              </a:pathLst>
            </a:custGeom>
            <a:solidFill>
              <a:srgbClr val="80AA53"/>
            </a:solidFill>
          </p:spPr>
        </p:sp>
        <p:sp>
          <p:nvSpPr>
            <p:cNvPr id="5" name="TextBox 5"/>
            <p:cNvSpPr txBox="1"/>
            <p:nvPr/>
          </p:nvSpPr>
          <p:spPr>
            <a:xfrm>
              <a:off x="0" y="-57150"/>
              <a:ext cx="482977" cy="2809689"/>
            </a:xfrm>
            <a:prstGeom prst="rect">
              <a:avLst/>
            </a:prstGeom>
          </p:spPr>
          <p:txBody>
            <a:bodyPr lIns="33867" tIns="33867" rIns="33867" bIns="33867" rtlCol="0" anchor="ctr"/>
            <a:lstStyle/>
            <a:p>
              <a:pPr algn="ctr">
                <a:lnSpc>
                  <a:spcPts val="2100"/>
                </a:lnSpc>
              </a:pPr>
              <a:endParaRPr sz="1200"/>
            </a:p>
          </p:txBody>
        </p:sp>
      </p:grpSp>
      <p:sp>
        <p:nvSpPr>
          <p:cNvPr id="28" name="Rectangle: Diagonal Corners Rounded 27">
            <a:extLst>
              <a:ext uri="{FF2B5EF4-FFF2-40B4-BE49-F238E27FC236}">
                <a16:creationId xmlns:a16="http://schemas.microsoft.com/office/drawing/2014/main" xmlns="" id="{9466A362-B5D3-D160-648C-D8C4E741D301}"/>
              </a:ext>
            </a:extLst>
          </p:cNvPr>
          <p:cNvSpPr/>
          <p:nvPr/>
        </p:nvSpPr>
        <p:spPr>
          <a:xfrm>
            <a:off x="406400" y="127000"/>
            <a:ext cx="10566400" cy="152400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667" b="1" i="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1, đọc thông tin và cho biết:</a:t>
            </a:r>
          </a:p>
          <a:p>
            <a:r>
              <a:rPr lang="vi-VN" sz="2667" i="1" dirty="0">
                <a:solidFill>
                  <a:schemeClr val="tx1"/>
                </a:solidFill>
                <a:latin typeface="Calibri" panose="020F0502020204030204" pitchFamily="34" charset="0"/>
                <a:ea typeface="Calibri" panose="020F0502020204030204" pitchFamily="34" charset="0"/>
                <a:cs typeface="Calibri" panose="020F0502020204030204" pitchFamily="34" charset="0"/>
              </a:rPr>
              <a:t>- Thông tin nào chỉ đặc điểm sinh học của con người?</a:t>
            </a:r>
          </a:p>
          <a:p>
            <a:r>
              <a:rPr lang="vi-VN" sz="2667" i="1" dirty="0">
                <a:solidFill>
                  <a:schemeClr val="tx1"/>
                </a:solidFill>
                <a:latin typeface="Calibri" panose="020F0502020204030204" pitchFamily="34" charset="0"/>
                <a:ea typeface="Calibri" panose="020F0502020204030204" pitchFamily="34" charset="0"/>
                <a:cs typeface="Calibri" panose="020F0502020204030204" pitchFamily="34" charset="0"/>
              </a:rPr>
              <a:t>- Thông tin nào chỉ đặc điểm xã hội của con người?</a:t>
            </a:r>
            <a:endParaRPr lang="vi-VN" sz="2667"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xmlns="" id="{4BDB1EC5-440B-936A-6AD6-322570DEE9A7}"/>
              </a:ext>
            </a:extLst>
          </p:cNvPr>
          <p:cNvPicPr>
            <a:picLocks noChangeAspect="1"/>
          </p:cNvPicPr>
          <p:nvPr/>
        </p:nvPicPr>
        <p:blipFill>
          <a:blip r:embed="rId2"/>
          <a:stretch>
            <a:fillRect/>
          </a:stretch>
        </p:blipFill>
        <p:spPr>
          <a:xfrm>
            <a:off x="1117600" y="1752600"/>
            <a:ext cx="8483600" cy="4930799"/>
          </a:xfrm>
          <a:prstGeom prst="rect">
            <a:avLst/>
          </a:prstGeom>
        </p:spPr>
      </p:pic>
    </p:spTree>
    <p:extLst>
      <p:ext uri="{BB962C8B-B14F-4D97-AF65-F5344CB8AC3E}">
        <p14:creationId xmlns:p14="http://schemas.microsoft.com/office/powerpoint/2010/main" val="402098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5746563" y="381527"/>
            <a:ext cx="698875" cy="12483421"/>
            <a:chOff x="0" y="0"/>
            <a:chExt cx="444866" cy="4931722"/>
          </a:xfrm>
        </p:grpSpPr>
        <p:sp>
          <p:nvSpPr>
            <p:cNvPr id="5" name="Freeform 5"/>
            <p:cNvSpPr/>
            <p:nvPr/>
          </p:nvSpPr>
          <p:spPr>
            <a:xfrm>
              <a:off x="0" y="0"/>
              <a:ext cx="444866" cy="4931722"/>
            </a:xfrm>
            <a:custGeom>
              <a:avLst/>
              <a:gdLst/>
              <a:ahLst/>
              <a:cxnLst/>
              <a:rect l="l" t="t" r="r" b="b"/>
              <a:pathLst>
                <a:path w="444866" h="4931722">
                  <a:moveTo>
                    <a:pt x="0" y="0"/>
                  </a:moveTo>
                  <a:lnTo>
                    <a:pt x="444866" y="0"/>
                  </a:lnTo>
                  <a:lnTo>
                    <a:pt x="444866" y="4931722"/>
                  </a:lnTo>
                  <a:lnTo>
                    <a:pt x="0" y="4931722"/>
                  </a:lnTo>
                  <a:close/>
                </a:path>
              </a:pathLst>
            </a:custGeom>
            <a:solidFill>
              <a:srgbClr val="F6D20C"/>
            </a:solidFill>
          </p:spPr>
        </p:sp>
        <p:sp>
          <p:nvSpPr>
            <p:cNvPr id="6" name="TextBox 6"/>
            <p:cNvSpPr txBox="1"/>
            <p:nvPr/>
          </p:nvSpPr>
          <p:spPr>
            <a:xfrm>
              <a:off x="0" y="-57150"/>
              <a:ext cx="444866" cy="4988872"/>
            </a:xfrm>
            <a:prstGeom prst="rect">
              <a:avLst/>
            </a:prstGeom>
          </p:spPr>
          <p:txBody>
            <a:bodyPr lIns="33867" tIns="33867" rIns="33867" bIns="33867" rtlCol="0" anchor="ctr"/>
            <a:lstStyle/>
            <a:p>
              <a:pPr algn="ctr">
                <a:lnSpc>
                  <a:spcPts val="2100"/>
                </a:lnSpc>
              </a:pPr>
              <a:endParaRPr sz="1200"/>
            </a:p>
          </p:txBody>
        </p:sp>
      </p:grpSp>
      <p:graphicFrame>
        <p:nvGraphicFramePr>
          <p:cNvPr id="64" name="Table 63">
            <a:extLst>
              <a:ext uri="{FF2B5EF4-FFF2-40B4-BE49-F238E27FC236}">
                <a16:creationId xmlns:a16="http://schemas.microsoft.com/office/drawing/2014/main" xmlns="" id="{EEFBACEA-62A4-6444-12B3-4887FC01BA43}"/>
              </a:ext>
            </a:extLst>
          </p:cNvPr>
          <p:cNvGraphicFramePr>
            <a:graphicFrameLocks noGrp="1"/>
          </p:cNvGraphicFramePr>
          <p:nvPr>
            <p:extLst/>
          </p:nvPr>
        </p:nvGraphicFramePr>
        <p:xfrm>
          <a:off x="406400" y="279400"/>
          <a:ext cx="11328400" cy="5537200"/>
        </p:xfrm>
        <a:graphic>
          <a:graphicData uri="http://schemas.openxmlformats.org/drawingml/2006/table">
            <a:tbl>
              <a:tblPr firstRow="1" bandRow="1">
                <a:tableStyleId>{93296810-A885-4BE3-A3E7-6D5BEEA58F35}</a:tableStyleId>
              </a:tblPr>
              <a:tblGrid>
                <a:gridCol w="5664200">
                  <a:extLst>
                    <a:ext uri="{9D8B030D-6E8A-4147-A177-3AD203B41FA5}">
                      <a16:colId xmlns:a16="http://schemas.microsoft.com/office/drawing/2014/main" xmlns="" val="2176738396"/>
                    </a:ext>
                  </a:extLst>
                </a:gridCol>
                <a:gridCol w="5664200">
                  <a:extLst>
                    <a:ext uri="{9D8B030D-6E8A-4147-A177-3AD203B41FA5}">
                      <a16:colId xmlns:a16="http://schemas.microsoft.com/office/drawing/2014/main" xmlns="" val="3984527409"/>
                    </a:ext>
                  </a:extLst>
                </a:gridCol>
              </a:tblGrid>
              <a:tr h="955040">
                <a:tc>
                  <a:txBody>
                    <a:bodyPr/>
                    <a:lstStyle/>
                    <a:p>
                      <a:pPr algn="ctr"/>
                      <a:r>
                        <a:rPr lang="en-US" sz="2900" dirty="0" err="1">
                          <a:latin typeface="Cambria" panose="02040503050406030204" pitchFamily="18" charset="0"/>
                          <a:ea typeface="Cambria" panose="02040503050406030204" pitchFamily="18" charset="0"/>
                        </a:rPr>
                        <a:t>Đặc</a:t>
                      </a:r>
                      <a:r>
                        <a:rPr lang="en-US" sz="2900" dirty="0">
                          <a:latin typeface="Cambria" panose="02040503050406030204" pitchFamily="18" charset="0"/>
                          <a:ea typeface="Cambria" panose="02040503050406030204" pitchFamily="18" charset="0"/>
                        </a:rPr>
                        <a:t> </a:t>
                      </a:r>
                      <a:r>
                        <a:rPr lang="en-US" sz="2900" dirty="0" err="1">
                          <a:latin typeface="Cambria" panose="02040503050406030204" pitchFamily="18" charset="0"/>
                          <a:ea typeface="Cambria" panose="02040503050406030204" pitchFamily="18" charset="0"/>
                        </a:rPr>
                        <a:t>điểm</a:t>
                      </a:r>
                      <a:r>
                        <a:rPr lang="en-US" sz="2900" dirty="0">
                          <a:latin typeface="Cambria" panose="02040503050406030204" pitchFamily="18" charset="0"/>
                          <a:ea typeface="Cambria" panose="02040503050406030204" pitchFamily="18" charset="0"/>
                        </a:rPr>
                        <a:t> </a:t>
                      </a:r>
                      <a:r>
                        <a:rPr lang="en-US" sz="2900" dirty="0" err="1">
                          <a:latin typeface="Cambria" panose="02040503050406030204" pitchFamily="18" charset="0"/>
                          <a:ea typeface="Cambria" panose="02040503050406030204" pitchFamily="18" charset="0"/>
                        </a:rPr>
                        <a:t>sinh</a:t>
                      </a:r>
                      <a:r>
                        <a:rPr lang="en-US" sz="2900" dirty="0">
                          <a:latin typeface="Cambria" panose="02040503050406030204" pitchFamily="18" charset="0"/>
                          <a:ea typeface="Cambria" panose="02040503050406030204" pitchFamily="18" charset="0"/>
                        </a:rPr>
                        <a:t> </a:t>
                      </a:r>
                      <a:r>
                        <a:rPr lang="en-US" sz="2900" dirty="0" err="1">
                          <a:latin typeface="Cambria" panose="02040503050406030204" pitchFamily="18" charset="0"/>
                          <a:ea typeface="Cambria" panose="02040503050406030204" pitchFamily="18" charset="0"/>
                        </a:rPr>
                        <a:t>học</a:t>
                      </a:r>
                      <a:r>
                        <a:rPr lang="en-US" sz="2900" dirty="0">
                          <a:latin typeface="Cambria" panose="02040503050406030204" pitchFamily="18" charset="0"/>
                          <a:ea typeface="Cambria" panose="02040503050406030204" pitchFamily="18" charset="0"/>
                        </a:rPr>
                        <a:t> </a:t>
                      </a:r>
                      <a:r>
                        <a:rPr lang="en-US" sz="2900" dirty="0" err="1">
                          <a:latin typeface="Cambria" panose="02040503050406030204" pitchFamily="18" charset="0"/>
                          <a:ea typeface="Cambria" panose="02040503050406030204" pitchFamily="18" charset="0"/>
                        </a:rPr>
                        <a:t>của</a:t>
                      </a:r>
                      <a:r>
                        <a:rPr lang="en-US" sz="2900" dirty="0">
                          <a:latin typeface="Cambria" panose="02040503050406030204" pitchFamily="18" charset="0"/>
                          <a:ea typeface="Cambria" panose="02040503050406030204" pitchFamily="18" charset="0"/>
                        </a:rPr>
                        <a:t> con </a:t>
                      </a:r>
                      <a:r>
                        <a:rPr lang="en-US" sz="2900" dirty="0" err="1">
                          <a:latin typeface="Cambria" panose="02040503050406030204" pitchFamily="18" charset="0"/>
                          <a:ea typeface="Cambria" panose="02040503050406030204" pitchFamily="18" charset="0"/>
                        </a:rPr>
                        <a:t>người</a:t>
                      </a:r>
                      <a:endParaRPr lang="en-US" sz="2900" dirty="0">
                        <a:latin typeface="Cambria" panose="02040503050406030204" pitchFamily="18" charset="0"/>
                        <a:ea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900" dirty="0" err="1">
                          <a:latin typeface="Cambria" panose="02040503050406030204" pitchFamily="18" charset="0"/>
                          <a:ea typeface="Cambria" panose="02040503050406030204" pitchFamily="18" charset="0"/>
                        </a:rPr>
                        <a:t>Đặc</a:t>
                      </a:r>
                      <a:r>
                        <a:rPr lang="en-US" sz="2900" dirty="0">
                          <a:latin typeface="Cambria" panose="02040503050406030204" pitchFamily="18" charset="0"/>
                          <a:ea typeface="Cambria" panose="02040503050406030204" pitchFamily="18" charset="0"/>
                        </a:rPr>
                        <a:t> </a:t>
                      </a:r>
                      <a:r>
                        <a:rPr lang="en-US" sz="2900" dirty="0" err="1">
                          <a:latin typeface="Cambria" panose="02040503050406030204" pitchFamily="18" charset="0"/>
                          <a:ea typeface="Cambria" panose="02040503050406030204" pitchFamily="18" charset="0"/>
                        </a:rPr>
                        <a:t>điểm</a:t>
                      </a:r>
                      <a:r>
                        <a:rPr lang="en-US" sz="2900" dirty="0">
                          <a:latin typeface="Cambria" panose="02040503050406030204" pitchFamily="18" charset="0"/>
                          <a:ea typeface="Cambria" panose="02040503050406030204" pitchFamily="18" charset="0"/>
                        </a:rPr>
                        <a:t> </a:t>
                      </a:r>
                      <a:r>
                        <a:rPr lang="en-US" sz="2900" dirty="0" err="1">
                          <a:latin typeface="Cambria" panose="02040503050406030204" pitchFamily="18" charset="0"/>
                          <a:ea typeface="Cambria" panose="02040503050406030204" pitchFamily="18" charset="0"/>
                        </a:rPr>
                        <a:t>xã</a:t>
                      </a:r>
                      <a:r>
                        <a:rPr lang="en-US" sz="2900" dirty="0">
                          <a:latin typeface="Cambria" panose="02040503050406030204" pitchFamily="18" charset="0"/>
                          <a:ea typeface="Cambria" panose="02040503050406030204" pitchFamily="18" charset="0"/>
                        </a:rPr>
                        <a:t> </a:t>
                      </a:r>
                      <a:r>
                        <a:rPr lang="en-US" sz="2900" dirty="0" err="1">
                          <a:latin typeface="Cambria" panose="02040503050406030204" pitchFamily="18" charset="0"/>
                          <a:ea typeface="Cambria" panose="02040503050406030204" pitchFamily="18" charset="0"/>
                        </a:rPr>
                        <a:t>hội</a:t>
                      </a:r>
                      <a:r>
                        <a:rPr lang="en-US" sz="2900" dirty="0">
                          <a:latin typeface="Cambria" panose="02040503050406030204" pitchFamily="18" charset="0"/>
                          <a:ea typeface="Cambria" panose="02040503050406030204" pitchFamily="18" charset="0"/>
                        </a:rPr>
                        <a:t> </a:t>
                      </a:r>
                      <a:r>
                        <a:rPr lang="en-US" sz="2900" dirty="0" err="1">
                          <a:latin typeface="Cambria" panose="02040503050406030204" pitchFamily="18" charset="0"/>
                          <a:ea typeface="Cambria" panose="02040503050406030204" pitchFamily="18" charset="0"/>
                        </a:rPr>
                        <a:t>của</a:t>
                      </a:r>
                      <a:r>
                        <a:rPr lang="en-US" sz="2900" dirty="0">
                          <a:latin typeface="Cambria" panose="02040503050406030204" pitchFamily="18" charset="0"/>
                          <a:ea typeface="Cambria" panose="02040503050406030204" pitchFamily="18" charset="0"/>
                        </a:rPr>
                        <a:t> con </a:t>
                      </a:r>
                      <a:r>
                        <a:rPr lang="en-US" sz="2900" dirty="0" err="1">
                          <a:latin typeface="Cambria" panose="02040503050406030204" pitchFamily="18" charset="0"/>
                          <a:ea typeface="Cambria" panose="02040503050406030204" pitchFamily="18" charset="0"/>
                        </a:rPr>
                        <a:t>người</a:t>
                      </a:r>
                      <a:endParaRPr lang="en-US" sz="2900" dirty="0">
                        <a:latin typeface="Cambria" panose="02040503050406030204" pitchFamily="18" charset="0"/>
                        <a:ea typeface="Cambria" panose="02040503050406030204" pitchFamily="18" charset="0"/>
                      </a:endParaRPr>
                    </a:p>
                    <a:p>
                      <a:pPr algn="ctr"/>
                      <a:endParaRPr lang="en-US" sz="2900" dirty="0">
                        <a:latin typeface="Cambria" panose="02040503050406030204" pitchFamily="18" charset="0"/>
                        <a:ea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3559226049"/>
                  </a:ext>
                </a:extLst>
              </a:tr>
              <a:tr h="4582160">
                <a:tc>
                  <a:txBody>
                    <a:bodyPr/>
                    <a:lstStyle/>
                    <a:p>
                      <a:endParaRPr lang="en-US" sz="1200" dirty="0"/>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98153193"/>
                  </a:ext>
                </a:extLst>
              </a:tr>
            </a:tbl>
          </a:graphicData>
        </a:graphic>
      </p:graphicFrame>
      <p:sp>
        <p:nvSpPr>
          <p:cNvPr id="65" name="TextBox 64">
            <a:extLst>
              <a:ext uri="{FF2B5EF4-FFF2-40B4-BE49-F238E27FC236}">
                <a16:creationId xmlns:a16="http://schemas.microsoft.com/office/drawing/2014/main" xmlns="" id="{A3D3651D-E074-FFA9-DD38-52A46C597AA5}"/>
              </a:ext>
            </a:extLst>
          </p:cNvPr>
          <p:cNvSpPr txBox="1"/>
          <p:nvPr/>
        </p:nvSpPr>
        <p:spPr>
          <a:xfrm>
            <a:off x="457200" y="1515534"/>
            <a:ext cx="5791200" cy="4154407"/>
          </a:xfrm>
          <a:prstGeom prst="rect">
            <a:avLst/>
          </a:prstGeom>
          <a:noFill/>
        </p:spPr>
        <p:txBody>
          <a:bodyPr wrap="square" rtlCol="0">
            <a:spAutoFit/>
          </a:bodyPr>
          <a:lstStyle/>
          <a:p>
            <a:pPr marL="190510" indent="-190510">
              <a:buFont typeface="Arial" panose="020B0604020202020204" pitchFamily="34" charset="0"/>
              <a:buChar char="•"/>
            </a:pPr>
            <a:r>
              <a:rPr lang="vi-VN" sz="2933" dirty="0">
                <a:latin typeface="Cambria" panose="02040503050406030204" pitchFamily="18" charset="0"/>
                <a:ea typeface="Cambria" panose="02040503050406030204" pitchFamily="18" charset="0"/>
              </a:rPr>
              <a:t>Cơ quan sinh dục tạo ra trứng.</a:t>
            </a:r>
            <a:endParaRPr lang="en-US" sz="2933" dirty="0">
              <a:latin typeface="Cambria" panose="02040503050406030204" pitchFamily="18" charset="0"/>
              <a:ea typeface="Cambria" panose="02040503050406030204" pitchFamily="18" charset="0"/>
            </a:endParaRPr>
          </a:p>
          <a:p>
            <a:pPr marL="190510" indent="-190510">
              <a:buFont typeface="Arial" panose="020B0604020202020204" pitchFamily="34" charset="0"/>
              <a:buChar char="•"/>
            </a:pPr>
            <a:r>
              <a:rPr lang="vi-VN" sz="2933" dirty="0">
                <a:latin typeface="Cambria" panose="02040503050406030204" pitchFamily="18" charset="0"/>
                <a:ea typeface="Cambria" panose="02040503050406030204" pitchFamily="18" charset="0"/>
              </a:rPr>
              <a:t>Sinh con và cho con bú.</a:t>
            </a:r>
            <a:endParaRPr lang="en-US" sz="2933" dirty="0">
              <a:latin typeface="Cambria" panose="02040503050406030204" pitchFamily="18" charset="0"/>
              <a:ea typeface="Cambria" panose="02040503050406030204" pitchFamily="18" charset="0"/>
            </a:endParaRPr>
          </a:p>
          <a:p>
            <a:pPr marL="190510" indent="-190510">
              <a:buFont typeface="Arial" panose="020B0604020202020204" pitchFamily="34" charset="0"/>
              <a:buChar char="•"/>
            </a:pPr>
            <a:r>
              <a:rPr lang="vi-VN" sz="2933" dirty="0">
                <a:latin typeface="Cambria" panose="02040503050406030204" pitchFamily="18" charset="0"/>
                <a:ea typeface="Cambria" panose="02040503050406030204" pitchFamily="18" charset="0"/>
              </a:rPr>
              <a:t>Cơ quan sinh dục tạo ra tinh</a:t>
            </a:r>
            <a:r>
              <a:rPr lang="en-US" sz="2933" dirty="0">
                <a:latin typeface="Cambria" panose="02040503050406030204" pitchFamily="18" charset="0"/>
                <a:ea typeface="Cambria" panose="02040503050406030204" pitchFamily="18" charset="0"/>
              </a:rPr>
              <a:t> </a:t>
            </a:r>
            <a:r>
              <a:rPr lang="vi-VN" sz="2933" dirty="0">
                <a:latin typeface="Cambria" panose="02040503050406030204" pitchFamily="18" charset="0"/>
                <a:ea typeface="Cambria" panose="02040503050406030204" pitchFamily="18" charset="0"/>
              </a:rPr>
              <a:t>trùng.</a:t>
            </a:r>
            <a:endParaRPr lang="en-US" sz="2933" dirty="0">
              <a:latin typeface="Cambria" panose="02040503050406030204" pitchFamily="18" charset="0"/>
              <a:ea typeface="Cambria" panose="02040503050406030204" pitchFamily="18" charset="0"/>
            </a:endParaRPr>
          </a:p>
          <a:p>
            <a:pPr marL="190510" indent="-190510">
              <a:buFont typeface="Arial" panose="020B0604020202020204" pitchFamily="34" charset="0"/>
              <a:buChar char="•"/>
            </a:pPr>
            <a:r>
              <a:rPr lang="vi-VN" sz="2933" dirty="0">
                <a:latin typeface="Cambria" panose="02040503050406030204" pitchFamily="18" charset="0"/>
                <a:ea typeface="Cambria" panose="02040503050406030204" pitchFamily="18" charset="0"/>
              </a:rPr>
              <a:t>Có râu.</a:t>
            </a:r>
            <a:endParaRPr lang="en-US" sz="2933" dirty="0">
              <a:latin typeface="Cambria" panose="02040503050406030204" pitchFamily="18" charset="0"/>
              <a:ea typeface="Cambria" panose="02040503050406030204" pitchFamily="18" charset="0"/>
            </a:endParaRPr>
          </a:p>
          <a:p>
            <a:pPr marL="190510" indent="-190510">
              <a:buFont typeface="Arial" panose="020B0604020202020204" pitchFamily="34" charset="0"/>
              <a:buChar char="•"/>
            </a:pPr>
            <a:r>
              <a:rPr lang="vi-VN" sz="2933" dirty="0">
                <a:latin typeface="Cambria" panose="02040503050406030204" pitchFamily="18" charset="0"/>
                <a:ea typeface="Cambria" panose="02040503050406030204" pitchFamily="18" charset="0"/>
              </a:rPr>
              <a:t> Da nâu.</a:t>
            </a:r>
            <a:endParaRPr lang="en-US" sz="2933" dirty="0">
              <a:latin typeface="Cambria" panose="02040503050406030204" pitchFamily="18" charset="0"/>
              <a:ea typeface="Cambria" panose="02040503050406030204" pitchFamily="18" charset="0"/>
            </a:endParaRPr>
          </a:p>
          <a:p>
            <a:pPr marL="190510" indent="-190510">
              <a:buFont typeface="Arial" panose="020B0604020202020204" pitchFamily="34" charset="0"/>
              <a:buChar char="•"/>
            </a:pPr>
            <a:r>
              <a:rPr lang="vi-VN" sz="2933" dirty="0">
                <a:latin typeface="Cambria" panose="02040503050406030204" pitchFamily="18" charset="0"/>
                <a:ea typeface="Cambria" panose="02040503050406030204" pitchFamily="18" charset="0"/>
              </a:rPr>
              <a:t>Có thể mang thai.</a:t>
            </a:r>
            <a:endParaRPr lang="en-US" sz="2933" dirty="0">
              <a:latin typeface="Cambria" panose="02040503050406030204" pitchFamily="18" charset="0"/>
              <a:ea typeface="Cambria" panose="02040503050406030204" pitchFamily="18" charset="0"/>
            </a:endParaRPr>
          </a:p>
          <a:p>
            <a:pPr marL="190510" indent="-190510">
              <a:buFont typeface="Arial" panose="020B0604020202020204" pitchFamily="34" charset="0"/>
              <a:buChar char="•"/>
            </a:pPr>
            <a:r>
              <a:rPr lang="vi-VN" sz="2933" dirty="0">
                <a:latin typeface="Cambria" panose="02040503050406030204" pitchFamily="18" charset="0"/>
                <a:ea typeface="Cambria" panose="02040503050406030204" pitchFamily="18" charset="0"/>
              </a:rPr>
              <a:t>Có kinh nguyệt.</a:t>
            </a:r>
            <a:endParaRPr lang="en-US" sz="2933" dirty="0">
              <a:latin typeface="Cambria" panose="02040503050406030204" pitchFamily="18" charset="0"/>
              <a:ea typeface="Cambria" panose="02040503050406030204" pitchFamily="18" charset="0"/>
            </a:endParaRPr>
          </a:p>
          <a:p>
            <a:pPr marL="190510" indent="-190510">
              <a:buFont typeface="Arial" panose="020B0604020202020204" pitchFamily="34" charset="0"/>
              <a:buChar char="•"/>
            </a:pPr>
            <a:r>
              <a:rPr lang="vi-VN" sz="2933" dirty="0">
                <a:latin typeface="Cambria" panose="02040503050406030204" pitchFamily="18" charset="0"/>
                <a:ea typeface="Cambria" panose="02040503050406030204" pitchFamily="18" charset="0"/>
              </a:rPr>
              <a:t>Giọng nói trầm.</a:t>
            </a:r>
          </a:p>
        </p:txBody>
      </p:sp>
      <p:sp>
        <p:nvSpPr>
          <p:cNvPr id="66" name="TextBox 65">
            <a:extLst>
              <a:ext uri="{FF2B5EF4-FFF2-40B4-BE49-F238E27FC236}">
                <a16:creationId xmlns:a16="http://schemas.microsoft.com/office/drawing/2014/main" xmlns="" id="{007F11C4-3EFC-46C9-777C-BE75827EA856}"/>
              </a:ext>
            </a:extLst>
          </p:cNvPr>
          <p:cNvSpPr txBox="1"/>
          <p:nvPr/>
        </p:nvSpPr>
        <p:spPr>
          <a:xfrm>
            <a:off x="6146800" y="1549400"/>
            <a:ext cx="5791200" cy="3416320"/>
          </a:xfrm>
          <a:prstGeom prst="rect">
            <a:avLst/>
          </a:prstGeom>
          <a:noFill/>
        </p:spPr>
        <p:txBody>
          <a:bodyPr wrap="square" rtlCol="0">
            <a:spAutoFit/>
          </a:bodyPr>
          <a:lstStyle/>
          <a:p>
            <a:pPr marL="190510" indent="-190510">
              <a:buFont typeface="Arial" panose="020B0604020202020204" pitchFamily="34" charset="0"/>
              <a:buChar char="•"/>
            </a:pPr>
            <a:r>
              <a:rPr lang="vi-VN" sz="3600" dirty="0">
                <a:latin typeface="Cambria" panose="02040503050406030204" pitchFamily="18" charset="0"/>
                <a:ea typeface="Cambria" panose="02040503050406030204" pitchFamily="18" charset="0"/>
              </a:rPr>
              <a:t>Nuôi dưỡng và chăm sóc con.</a:t>
            </a:r>
            <a:endParaRPr lang="en-US" sz="3600" dirty="0">
              <a:latin typeface="Cambria" panose="02040503050406030204" pitchFamily="18" charset="0"/>
              <a:ea typeface="Cambria" panose="02040503050406030204" pitchFamily="18" charset="0"/>
            </a:endParaRPr>
          </a:p>
          <a:p>
            <a:pPr marL="190510" indent="-190510">
              <a:buFont typeface="Arial" panose="020B0604020202020204" pitchFamily="34" charset="0"/>
              <a:buChar char="•"/>
            </a:pPr>
            <a:r>
              <a:rPr lang="vi-VN" sz="3600" dirty="0">
                <a:latin typeface="Cambria" panose="02040503050406030204" pitchFamily="18" charset="0"/>
                <a:ea typeface="Cambria" panose="02040503050406030204" pitchFamily="18" charset="0"/>
              </a:rPr>
              <a:t> Thích mặc áo sơ mi.</a:t>
            </a:r>
            <a:endParaRPr lang="en-US" sz="3600" dirty="0">
              <a:latin typeface="Cambria" panose="02040503050406030204" pitchFamily="18" charset="0"/>
              <a:ea typeface="Cambria" panose="02040503050406030204" pitchFamily="18" charset="0"/>
            </a:endParaRPr>
          </a:p>
          <a:p>
            <a:pPr marL="190510" indent="-190510">
              <a:buFont typeface="Arial" panose="020B0604020202020204" pitchFamily="34" charset="0"/>
              <a:buChar char="•"/>
            </a:pPr>
            <a:r>
              <a:rPr lang="vi-VN" sz="3600" dirty="0">
                <a:latin typeface="Cambria" panose="02040503050406030204" pitchFamily="18" charset="0"/>
                <a:ea typeface="Cambria" panose="02040503050406030204" pitchFamily="18" charset="0"/>
              </a:rPr>
              <a:t>Để tóc ngắn.</a:t>
            </a:r>
            <a:endParaRPr lang="en-US" sz="3600" dirty="0">
              <a:latin typeface="Cambria" panose="02040503050406030204" pitchFamily="18" charset="0"/>
              <a:ea typeface="Cambria" panose="02040503050406030204" pitchFamily="18" charset="0"/>
            </a:endParaRPr>
          </a:p>
          <a:p>
            <a:pPr marL="190510" indent="-190510">
              <a:buFont typeface="Arial" panose="020B0604020202020204" pitchFamily="34" charset="0"/>
              <a:buChar char="•"/>
            </a:pPr>
            <a:r>
              <a:rPr lang="vi-VN" sz="3600" dirty="0">
                <a:latin typeface="Cambria" panose="02040503050406030204" pitchFamily="18" charset="0"/>
                <a:ea typeface="Cambria" panose="02040503050406030204" pitchFamily="18" charset="0"/>
              </a:rPr>
              <a:t>Chú ý vẻ bề ngoài.</a:t>
            </a:r>
            <a:endParaRPr lang="en-US" sz="3600" dirty="0">
              <a:latin typeface="Cambria" panose="02040503050406030204" pitchFamily="18" charset="0"/>
              <a:ea typeface="Cambria" panose="02040503050406030204" pitchFamily="18" charset="0"/>
            </a:endParaRPr>
          </a:p>
          <a:p>
            <a:pPr marL="190510" indent="-190510">
              <a:buFont typeface="Arial" panose="020B0604020202020204" pitchFamily="34" charset="0"/>
              <a:buChar char="•"/>
            </a:pPr>
            <a:r>
              <a:rPr lang="vi-VN" sz="3600" dirty="0">
                <a:latin typeface="Cambria" panose="02040503050406030204" pitchFamily="18" charset="0"/>
                <a:ea typeface="Cambria" panose="02040503050406030204" pitchFamily="18" charset="0"/>
              </a:rPr>
              <a:t>Làm nghề giáo viên.</a:t>
            </a:r>
          </a:p>
        </p:txBody>
      </p:sp>
    </p:spTree>
    <p:extLst>
      <p:ext uri="{BB962C8B-B14F-4D97-AF65-F5344CB8AC3E}">
        <p14:creationId xmlns:p14="http://schemas.microsoft.com/office/powerpoint/2010/main" val="22260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down)">
                                      <p:cBhvr>
                                        <p:cTn id="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689</Words>
  <Application>Microsoft Office PowerPoint</Application>
  <PresentationFormat>Widescreen</PresentationFormat>
  <Paragraphs>89</Paragraphs>
  <Slides>18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Aptos</vt:lpstr>
      <vt:lpstr>Arial</vt:lpstr>
      <vt:lpstr>Arial-Rounded</vt:lpstr>
      <vt:lpstr>Calibri</vt:lpstr>
      <vt:lpstr>Calibri Light</vt:lpstr>
      <vt:lpstr>Cambria</vt:lpstr>
      <vt:lpstr>Marykate</vt:lpstr>
      <vt:lpstr>Times New Roman</vt:lpstr>
      <vt:lpstr>อีฟดอวอิ้ง</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2026-03-02T15:07:28Z</dcterms:created>
  <dcterms:modified xsi:type="dcterms:W3CDTF">2026-03-02T15:07:45Z</dcterms:modified>
</cp:coreProperties>
</file>