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1698" r:id="rId2"/>
    <p:sldId id="275" r:id="rId3"/>
    <p:sldId id="261" r:id="rId4"/>
    <p:sldId id="4411" r:id="rId5"/>
    <p:sldId id="257" r:id="rId6"/>
    <p:sldId id="276" r:id="rId7"/>
    <p:sldId id="262" r:id="rId8"/>
    <p:sldId id="263" r:id="rId9"/>
    <p:sldId id="264" r:id="rId10"/>
    <p:sldId id="4412" r:id="rId11"/>
    <p:sldId id="281" r:id="rId12"/>
    <p:sldId id="4413" r:id="rId13"/>
    <p:sldId id="4414" r:id="rId14"/>
    <p:sldId id="280" r:id="rId15"/>
    <p:sldId id="4415" r:id="rId16"/>
    <p:sldId id="4416" r:id="rId17"/>
    <p:sldId id="441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60"/>
  </p:normalViewPr>
  <p:slideViewPr>
    <p:cSldViewPr snapToGrid="0">
      <p:cViewPr varScale="1">
        <p:scale>
          <a:sx n="92" d="100"/>
          <a:sy n="92" d="100"/>
        </p:scale>
        <p:origin x="104"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72354-62D5-4699-5C31-09775C3BF7EC}"/>
            </a:ext>
          </a:extLst>
        </p:cNvPr>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8617DE69-E963-BB5B-350D-D3585A51D5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09E3A7D9-6D7E-A2B7-FA86-C0B6B3C21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a:extLst>
              <a:ext uri="{FF2B5EF4-FFF2-40B4-BE49-F238E27FC236}">
                <a16:creationId xmlns:a16="http://schemas.microsoft.com/office/drawing/2014/main" id="{9F7E5FDE-7A43-08A0-4DD9-A84C54B746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eaLnBrk="1" hangingPunct="1"/>
            <a:fld id="{A8E8AAB3-6B98-4E43-AC69-6BE017A510E2}" type="slidenum">
              <a:rPr lang="en-US" sz="1200" smtClean="0"/>
              <a:pPr eaLnBrk="1" hangingPunct="1"/>
              <a:t>1</a:t>
            </a:fld>
            <a:endParaRPr lang="en-US" sz="1200"/>
          </a:p>
        </p:txBody>
      </p:sp>
    </p:spTree>
    <p:extLst>
      <p:ext uri="{BB962C8B-B14F-4D97-AF65-F5344CB8AC3E}">
        <p14:creationId xmlns:p14="http://schemas.microsoft.com/office/powerpoint/2010/main" val="1092633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13</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2026/3/24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9.png"/><Relationship Id="rId4" Type="http://schemas.openxmlformats.org/officeDocument/2006/relationships/image" Target="../media/image9.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E1895-8BD0-A9A6-0D87-07A5D26A60EB}"/>
            </a:ext>
          </a:extLst>
        </p:cNvPr>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F760A970-FB55-3F40-0C91-E9EF19E52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3" y="21098"/>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7D664DA-5269-4CB0-12C2-8DFEB402A1ED}"/>
              </a:ext>
            </a:extLst>
          </p:cNvPr>
          <p:cNvSpPr/>
          <p:nvPr/>
        </p:nvSpPr>
        <p:spPr>
          <a:xfrm>
            <a:off x="628989" y="377617"/>
            <a:ext cx="10286999" cy="443198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72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4500" b="1" dirty="0">
                <a:solidFill>
                  <a:srgbClr val="FF0000"/>
                </a:solidFill>
                <a:latin typeface="Times New Roman" panose="02020603050405020304" pitchFamily="18" charset="0"/>
                <a:cs typeface="Times New Roman" panose="02020603050405020304" pitchFamily="18" charset="0"/>
              </a:rPr>
              <a:t>CHÀO MỪNG QUÝ THẦY CÔ</a:t>
            </a:r>
          </a:p>
          <a:p>
            <a:pPr algn="ctr"/>
            <a:r>
              <a:rPr lang="en-US" sz="4500" b="1" dirty="0">
                <a:solidFill>
                  <a:srgbClr val="FF0000"/>
                </a:solidFill>
                <a:latin typeface="Times New Roman" panose="02020603050405020304" pitchFamily="18" charset="0"/>
                <a:cs typeface="Times New Roman" panose="02020603050405020304" pitchFamily="18" charset="0"/>
              </a:rPr>
              <a:t>VỀ DỰ</a:t>
            </a:r>
            <a:r>
              <a:rPr lang="vi-VN" sz="4500" b="1" dirty="0">
                <a:solidFill>
                  <a:srgbClr val="FF0000"/>
                </a:solidFill>
                <a:latin typeface="Times New Roman" panose="02020603050405020304" pitchFamily="18" charset="0"/>
                <a:cs typeface="Times New Roman" panose="02020603050405020304" pitchFamily="18" charset="0"/>
              </a:rPr>
              <a:t> GIỜ LỚP </a:t>
            </a:r>
            <a:r>
              <a:rPr lang="en-US" sz="4500" b="1" dirty="0">
                <a:solidFill>
                  <a:srgbClr val="FF0000"/>
                </a:solidFill>
                <a:latin typeface="Times New Roman" panose="02020603050405020304" pitchFamily="18" charset="0"/>
                <a:cs typeface="Times New Roman" panose="02020603050405020304" pitchFamily="18" charset="0"/>
              </a:rPr>
              <a:t>5A4</a:t>
            </a:r>
          </a:p>
          <a:p>
            <a:pPr algn="ctr"/>
            <a:r>
              <a:rPr lang="en-US" sz="4000" b="1" i="1" dirty="0">
                <a:solidFill>
                  <a:srgbClr val="0070C0"/>
                </a:solidFill>
                <a:latin typeface="Times New Roman" panose="02020603050405020304" pitchFamily="18" charset="0"/>
                <a:cs typeface="Times New Roman" panose="02020603050405020304" pitchFamily="18" charset="0"/>
              </a:rPr>
              <a:t>Môn: </a:t>
            </a:r>
            <a:r>
              <a:rPr lang="vi-VN" sz="4000" b="1" i="1" dirty="0">
                <a:solidFill>
                  <a:srgbClr val="0070C0"/>
                </a:solidFill>
                <a:latin typeface="Times New Roman" panose="02020603050405020304" pitchFamily="18" charset="0"/>
                <a:cs typeface="Times New Roman" panose="02020603050405020304" pitchFamily="18" charset="0"/>
              </a:rPr>
              <a:t>Tiếng Việt</a:t>
            </a:r>
            <a:endParaRPr lang="en-US" sz="4000" b="1" i="1" dirty="0">
              <a:solidFill>
                <a:srgbClr val="0070C0"/>
              </a:solidFill>
              <a:latin typeface="Times New Roman" panose="02020603050405020304" pitchFamily="18" charset="0"/>
              <a:cs typeface="Times New Roman" panose="02020603050405020304" pitchFamily="18" charset="0"/>
            </a:endParaRPr>
          </a:p>
          <a:p>
            <a:pPr algn="ctr"/>
            <a:r>
              <a:rPr lang="vi-VN" sz="4000" b="1" i="1" dirty="0">
                <a:solidFill>
                  <a:srgbClr val="0070C0"/>
                </a:solidFill>
                <a:latin typeface="Times New Roman" panose="02020603050405020304" pitchFamily="18" charset="0"/>
                <a:cs typeface="Times New Roman" panose="02020603050405020304" pitchFamily="18" charset="0"/>
              </a:rPr>
              <a:t>Luyện từ và 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Luyện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tập</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về</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liên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kết</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câu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trong</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đoạn</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văn</a:t>
            </a:r>
            <a:endParaRPr lang="en-US" sz="4000" b="1" i="1" dirty="0">
              <a:solidFill>
                <a:srgbClr val="0070C0"/>
              </a:solidFill>
              <a:latin typeface="Times New Roman" panose="02020603050405020304" pitchFamily="18" charset="0"/>
              <a:cs typeface="Times New Roman" panose="02020603050405020304" pitchFamily="18" charset="0"/>
            </a:endParaRPr>
          </a:p>
        </p:txBody>
      </p:sp>
      <p:pic>
        <p:nvPicPr>
          <p:cNvPr id="2056" name="Picture 8" descr="animal-14[1]">
            <a:extLst>
              <a:ext uri="{FF2B5EF4-FFF2-40B4-BE49-F238E27FC236}">
                <a16:creationId xmlns:a16="http://schemas.microsoft.com/office/drawing/2014/main" id="{D2C62E67-3763-D62D-2131-4C07BFEB87C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77517" y="1068344"/>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7D98200-F934-EEF6-D767-2A2A1735A9A6}"/>
              </a:ext>
            </a:extLst>
          </p:cNvPr>
          <p:cNvSpPr txBox="1"/>
          <p:nvPr/>
        </p:nvSpPr>
        <p:spPr>
          <a:xfrm>
            <a:off x="3734671" y="655979"/>
            <a:ext cx="4155305" cy="400110"/>
          </a:xfrm>
          <a:prstGeom prst="rect">
            <a:avLst/>
          </a:prstGeom>
          <a:noFill/>
        </p:spPr>
        <p:txBody>
          <a:bodyPr wrap="none" rtlCol="0">
            <a:spAutoFit/>
          </a:bodyPr>
          <a:lstStyle/>
          <a:p>
            <a:pPr algn="ctr"/>
            <a:r>
              <a:rPr lang="en-US" sz="2000" b="1" dirty="0">
                <a:solidFill>
                  <a:schemeClr val="accent5">
                    <a:lumMod val="75000"/>
                  </a:schemeClr>
                </a:solidFill>
                <a:latin typeface="Times New Roman" panose="02020603050405020304" pitchFamily="18" charset="0"/>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E8F03853-FA26-3AF6-88AC-E2BA3701F72B}"/>
              </a:ext>
            </a:extLst>
          </p:cNvPr>
          <p:cNvCxnSpPr>
            <a:cxnSpLocks/>
          </p:cNvCxnSpPr>
          <p:nvPr/>
        </p:nvCxnSpPr>
        <p:spPr>
          <a:xfrm>
            <a:off x="4782037" y="1056089"/>
            <a:ext cx="19809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E7AE39-49E5-685D-CA46-D126FD823392}"/>
              </a:ext>
            </a:extLst>
          </p:cNvPr>
          <p:cNvSpPr txBox="1"/>
          <p:nvPr/>
        </p:nvSpPr>
        <p:spPr>
          <a:xfrm>
            <a:off x="1205131" y="4813639"/>
            <a:ext cx="3844322" cy="1384995"/>
          </a:xfrm>
          <a:prstGeom prst="rect">
            <a:avLst/>
          </a:prstGeom>
          <a:noFill/>
        </p:spPr>
        <p:txBody>
          <a:bodyPr wrap="none" rtlCol="0">
            <a:spAutoFit/>
          </a:bodyPr>
          <a:lstStyle/>
          <a:p>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Giáo</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viên</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Đỗ</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Thị</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i="1" dirty="0" err="1">
                <a:solidFill>
                  <a:schemeClr val="accent1">
                    <a:lumMod val="75000"/>
                  </a:schemeClr>
                </a:solidFill>
                <a:latin typeface="Times New Roman" panose="02020603050405020304" pitchFamily="18" charset="0"/>
                <a:cs typeface="Times New Roman" panose="02020603050405020304" pitchFamily="18" charset="0"/>
              </a:rPr>
              <a:t>Hà</a:t>
            </a:r>
            <a:r>
              <a:rPr lang="en-US" sz="2800" b="1" i="1" dirty="0">
                <a:solidFill>
                  <a:schemeClr val="accent1">
                    <a:lumMod val="75000"/>
                  </a:schemeClr>
                </a:solidFill>
                <a:latin typeface="Times New Roman" panose="02020603050405020304" pitchFamily="18" charset="0"/>
                <a:cs typeface="Times New Roman" panose="02020603050405020304" pitchFamily="18" charset="0"/>
              </a:rPr>
              <a:t> Vi</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Năm sinh: 1997</a:t>
            </a:r>
          </a:p>
          <a:p>
            <a:r>
              <a:rPr lang="vi-VN" sz="2800" b="1" i="1" dirty="0">
                <a:solidFill>
                  <a:schemeClr val="accent1">
                    <a:lumMod val="75000"/>
                  </a:schemeClr>
                </a:solidFill>
                <a:latin typeface="Times New Roman" panose="02020603050405020304" pitchFamily="18" charset="0"/>
                <a:cs typeface="Times New Roman" panose="02020603050405020304" pitchFamily="18" charset="0"/>
              </a:rPr>
              <a:t>Trình độ: Đại học</a:t>
            </a:r>
            <a:endParaRPr lang="en-US"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132316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632</Words>
  <Application>Microsoft Office PowerPoint</Application>
  <PresentationFormat>Widescreen</PresentationFormat>
  <Paragraphs>43</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#9Slide03 IcielUni Sans Heavy</vt:lpstr>
      <vt:lpstr>字魂37号-波纹乖乖体</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Ha Vi Do</cp:lastModifiedBy>
  <cp:revision>88</cp:revision>
  <dcterms:created xsi:type="dcterms:W3CDTF">2023-07-22T16:47:00Z</dcterms:created>
  <dcterms:modified xsi:type="dcterms:W3CDTF">2026-03-24T14:17:38Z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