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11698" r:id="rId2"/>
    <p:sldId id="359" r:id="rId3"/>
    <p:sldId id="360" r:id="rId4"/>
    <p:sldId id="271" r:id="rId5"/>
    <p:sldId id="338" r:id="rId6"/>
    <p:sldId id="258" r:id="rId7"/>
    <p:sldId id="362" r:id="rId8"/>
    <p:sldId id="353" r:id="rId9"/>
    <p:sldId id="330" r:id="rId10"/>
    <p:sldId id="260" r:id="rId11"/>
    <p:sldId id="342" r:id="rId12"/>
    <p:sldId id="354" r:id="rId13"/>
    <p:sldId id="363" r:id="rId14"/>
    <p:sldId id="351" r:id="rId15"/>
    <p:sldId id="263" r:id="rId16"/>
    <p:sldId id="364" r:id="rId17"/>
    <p:sldId id="365" r:id="rId18"/>
    <p:sldId id="352" r:id="rId19"/>
    <p:sldId id="366" r:id="rId20"/>
    <p:sldId id="358" r:id="rId21"/>
    <p:sldId id="345" r:id="rId22"/>
    <p:sldId id="291" r:id="rId23"/>
    <p:sldId id="329" r:id="rId24"/>
    <p:sldId id="320"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C8C7E-9CE1-40FA-8420-8CB0050F4F54}" type="datetimeFigureOut">
              <a:rPr kumimoji="1" lang="ja-JP" altLang="en-US" smtClean="0"/>
              <a:t>2026/3/8</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D958A-3F95-482A-AAB5-4931315C7093}" type="slidenum">
              <a:rPr kumimoji="1" lang="ja-JP" altLang="en-US" smtClean="0"/>
              <a:t>‹#›</a:t>
            </a:fld>
            <a:endParaRPr kumimoji="1" lang="ja-JP" altLang="en-US"/>
          </a:p>
        </p:txBody>
      </p:sp>
    </p:spTree>
    <p:extLst>
      <p:ext uri="{BB962C8B-B14F-4D97-AF65-F5344CB8AC3E}">
        <p14:creationId xmlns:p14="http://schemas.microsoft.com/office/powerpoint/2010/main" val="34809554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2354-62D5-4699-5C31-09775C3BF7EC}"/>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617DE69-E963-BB5B-350D-D3585A51D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9E3A7D9-6D7E-A2B7-FA86-C0B6B3C21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a:extLst>
              <a:ext uri="{FF2B5EF4-FFF2-40B4-BE49-F238E27FC236}">
                <a16:creationId xmlns:a16="http://schemas.microsoft.com/office/drawing/2014/main" id="{9F7E5FDE-7A43-08A0-4DD9-A84C54B74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109263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08/03/2026</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A38DCFE-5778-0F38-C989-21AD21AEDE4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15.png"/><Relationship Id="rId12"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39.sv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0.wdp"/><Relationship Id="rId3" Type="http://schemas.openxmlformats.org/officeDocument/2006/relationships/image" Target="../media/image36.png"/><Relationship Id="rId7" Type="http://schemas.openxmlformats.org/officeDocument/2006/relationships/image" Target="../media/image15.png"/><Relationship Id="rId12"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39.sv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49.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48.svg"/><Relationship Id="rId5" Type="http://schemas.openxmlformats.org/officeDocument/2006/relationships/image" Target="../media/image14.png"/><Relationship Id="rId10" Type="http://schemas.openxmlformats.org/officeDocument/2006/relationships/image" Target="../media/image47.png"/><Relationship Id="rId4" Type="http://schemas.openxmlformats.org/officeDocument/2006/relationships/image" Target="../media/image13.png"/><Relationship Id="rId9" Type="http://schemas.openxmlformats.org/officeDocument/2006/relationships/image" Target="../media/image46.sv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5.png"/><Relationship Id="rId7" Type="http://schemas.openxmlformats.org/officeDocument/2006/relationships/image" Target="../media/image12.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3.svg"/><Relationship Id="rId11" Type="http://schemas.openxmlformats.org/officeDocument/2006/relationships/image" Target="../media/image16.png"/><Relationship Id="rId5" Type="http://schemas.openxmlformats.org/officeDocument/2006/relationships/image" Target="../media/image52.png"/><Relationship Id="rId10" Type="http://schemas.openxmlformats.org/officeDocument/2006/relationships/image" Target="../media/image15.png"/><Relationship Id="rId4" Type="http://schemas.openxmlformats.org/officeDocument/2006/relationships/image" Target="../media/image46.sv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7.wdp"/><Relationship Id="rId18" Type="http://schemas.openxmlformats.org/officeDocument/2006/relationships/image" Target="../media/image27.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image" Target="../media/image19.png"/><Relationship Id="rId16" Type="http://schemas.openxmlformats.org/officeDocument/2006/relationships/image" Target="../media/image16.png"/><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15.png"/><Relationship Id="rId5" Type="http://schemas.openxmlformats.org/officeDocument/2006/relationships/image" Target="../media/image21.png"/><Relationship Id="rId15" Type="http://schemas.microsoft.com/office/2007/relationships/hdphoto" Target="../media/hdphoto8.wdp"/><Relationship Id="rId10" Type="http://schemas.openxmlformats.org/officeDocument/2006/relationships/image" Target="../media/image14.png"/><Relationship Id="rId19" Type="http://schemas.openxmlformats.org/officeDocument/2006/relationships/image" Target="../media/image28.emf"/><Relationship Id="rId4" Type="http://schemas.openxmlformats.org/officeDocument/2006/relationships/image" Target="../media/image20.png"/><Relationship Id="rId9" Type="http://schemas.microsoft.com/office/2007/relationships/hdphoto" Target="../media/hdphoto6.wdp"/><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7.wdp"/><Relationship Id="rId18" Type="http://schemas.openxmlformats.org/officeDocument/2006/relationships/image" Target="../media/image27.emf"/><Relationship Id="rId3" Type="http://schemas.microsoft.com/office/2007/relationships/hdphoto" Target="../media/hdphoto4.wdp"/><Relationship Id="rId21" Type="http://schemas.openxmlformats.org/officeDocument/2006/relationships/image" Target="../media/image30.png"/><Relationship Id="rId7" Type="http://schemas.microsoft.com/office/2007/relationships/hdphoto" Target="../media/hdphoto5.wdp"/><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image" Target="../media/image19.png"/><Relationship Id="rId16" Type="http://schemas.openxmlformats.org/officeDocument/2006/relationships/image" Target="../media/image16.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15.png"/><Relationship Id="rId5" Type="http://schemas.openxmlformats.org/officeDocument/2006/relationships/image" Target="../media/image21.png"/><Relationship Id="rId15" Type="http://schemas.microsoft.com/office/2007/relationships/hdphoto" Target="../media/hdphoto8.wdp"/><Relationship Id="rId10" Type="http://schemas.openxmlformats.org/officeDocument/2006/relationships/image" Target="../media/image14.png"/><Relationship Id="rId19" Type="http://schemas.openxmlformats.org/officeDocument/2006/relationships/image" Target="../media/image28.emf"/><Relationship Id="rId4" Type="http://schemas.openxmlformats.org/officeDocument/2006/relationships/image" Target="../media/image20.png"/><Relationship Id="rId9" Type="http://schemas.microsoft.com/office/2007/relationships/hdphoto" Target="../media/hdphoto6.wdp"/><Relationship Id="rId14" Type="http://schemas.openxmlformats.org/officeDocument/2006/relationships/image" Target="../media/image25.png"/><Relationship Id="rId2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png"/><Relationship Id="rId7"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39.sv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1895-8BD0-A9A6-0D87-07A5D26A60EB}"/>
            </a:ext>
          </a:extLst>
        </p:cNvPr>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F760A970-FB55-3F40-0C91-E9EF19E52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D664DA-5269-4CB0-12C2-8DFEB402A1ED}"/>
              </a:ext>
            </a:extLst>
          </p:cNvPr>
          <p:cNvSpPr/>
          <p:nvPr/>
        </p:nvSpPr>
        <p:spPr>
          <a:xfrm>
            <a:off x="628989" y="377617"/>
            <a:ext cx="10286999" cy="443198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4500" b="1" dirty="0">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dirty="0">
                <a:solidFill>
                  <a:srgbClr val="FF0000"/>
                </a:solidFill>
                <a:latin typeface="Times New Roman" panose="02020603050405020304" pitchFamily="18" charset="0"/>
                <a:cs typeface="Times New Roman" panose="02020603050405020304" pitchFamily="18" charset="0"/>
              </a:rPr>
              <a:t>VỀ DỰ</a:t>
            </a:r>
            <a:r>
              <a:rPr lang="vi-VN" sz="4500" b="1" dirty="0">
                <a:solidFill>
                  <a:srgbClr val="FF0000"/>
                </a:solidFill>
                <a:latin typeface="Times New Roman" panose="02020603050405020304" pitchFamily="18" charset="0"/>
                <a:cs typeface="Times New Roman" panose="02020603050405020304" pitchFamily="18" charset="0"/>
              </a:rPr>
              <a:t> GIỜ LỚP </a:t>
            </a:r>
            <a:r>
              <a:rPr lang="en-US" sz="4500" b="1" dirty="0">
                <a:solidFill>
                  <a:srgbClr val="FF0000"/>
                </a:solidFill>
                <a:latin typeface="Times New Roman" panose="02020603050405020304" pitchFamily="18" charset="0"/>
                <a:cs typeface="Times New Roman" panose="02020603050405020304" pitchFamily="18" charset="0"/>
              </a:rPr>
              <a:t>5A4</a:t>
            </a:r>
          </a:p>
          <a:p>
            <a:pPr algn="ctr"/>
            <a:r>
              <a:rPr lang="en-US" sz="4000" b="1" i="1" dirty="0">
                <a:solidFill>
                  <a:srgbClr val="0070C0"/>
                </a:solidFill>
                <a:latin typeface="Times New Roman" panose="02020603050405020304" pitchFamily="18" charset="0"/>
                <a:cs typeface="Times New Roman" panose="02020603050405020304" pitchFamily="18" charset="0"/>
              </a:rPr>
              <a:t>Môn: </a:t>
            </a:r>
            <a:r>
              <a:rPr lang="vi-VN" sz="4000" b="1" i="1" dirty="0">
                <a:solidFill>
                  <a:srgbClr val="0070C0"/>
                </a:solidFill>
                <a:latin typeface="Times New Roman" panose="02020603050405020304" pitchFamily="18" charset="0"/>
                <a:cs typeface="Times New Roman" panose="02020603050405020304" pitchFamily="18" charset="0"/>
              </a:rPr>
              <a:t>Tiếng Việt</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vi-VN" sz="4000" b="1" i="1" dirty="0">
                <a:solidFill>
                  <a:srgbClr val="0070C0"/>
                </a:solidFill>
                <a:latin typeface="Times New Roman" panose="02020603050405020304" pitchFamily="18" charset="0"/>
                <a:cs typeface="Times New Roman" panose="02020603050405020304" pitchFamily="18" charset="0"/>
              </a:rPr>
              <a:t>Luyện từ và câu:</a:t>
            </a:r>
            <a:r>
              <a:rPr lang="en-US" sz="4000" b="1" i="1" dirty="0">
                <a:solidFill>
                  <a:srgbClr val="0070C0"/>
                </a:solidFill>
                <a:latin typeface="Times New Roman" panose="02020603050405020304" pitchFamily="18" charset="0"/>
                <a:cs typeface="Times New Roman" panose="02020603050405020304" pitchFamily="18" charset="0"/>
              </a:rPr>
              <a:t> Liên </a:t>
            </a:r>
            <a:r>
              <a:rPr lang="en-US" sz="4000" b="1" i="1" dirty="0" err="1">
                <a:solidFill>
                  <a:srgbClr val="0070C0"/>
                </a:solidFill>
                <a:latin typeface="Times New Roman" panose="02020603050405020304" pitchFamily="18" charset="0"/>
                <a:cs typeface="Times New Roman" panose="02020603050405020304" pitchFamily="18" charset="0"/>
              </a:rPr>
              <a:t>kết</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câu</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bằng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từ</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ngữ</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nối</a:t>
            </a:r>
            <a:endParaRPr lang="en-US" sz="4000" b="1" i="1" dirty="0">
              <a:solidFill>
                <a:srgbClr val="0070C0"/>
              </a:solidFill>
              <a:latin typeface="Times New Roman" panose="02020603050405020304" pitchFamily="18" charset="0"/>
              <a:cs typeface="Times New Roman" panose="02020603050405020304" pitchFamily="18" charset="0"/>
            </a:endParaRPr>
          </a:p>
        </p:txBody>
      </p:sp>
      <p:pic>
        <p:nvPicPr>
          <p:cNvPr id="2056" name="Picture 8" descr="animal-14[1]">
            <a:extLst>
              <a:ext uri="{FF2B5EF4-FFF2-40B4-BE49-F238E27FC236}">
                <a16:creationId xmlns:a16="http://schemas.microsoft.com/office/drawing/2014/main" id="{D2C62E67-3763-D62D-2131-4C07BFEB87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77517" y="1068344"/>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D98200-F934-EEF6-D767-2A2A1735A9A6}"/>
              </a:ext>
            </a:extLst>
          </p:cNvPr>
          <p:cNvSpPr txBox="1"/>
          <p:nvPr/>
        </p:nvSpPr>
        <p:spPr>
          <a:xfrm>
            <a:off x="3734671" y="655979"/>
            <a:ext cx="4155305" cy="400110"/>
          </a:xfrm>
          <a:prstGeom prst="rect">
            <a:avLst/>
          </a:prstGeom>
          <a:noFill/>
        </p:spPr>
        <p:txBody>
          <a:bodyPr wrap="none" rtlCol="0">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E8F03853-FA26-3AF6-88AC-E2BA3701F72B}"/>
              </a:ext>
            </a:extLst>
          </p:cNvPr>
          <p:cNvCxnSpPr>
            <a:cxnSpLocks/>
          </p:cNvCxnSpPr>
          <p:nvPr/>
        </p:nvCxnSpPr>
        <p:spPr>
          <a:xfrm>
            <a:off x="4782037" y="1056089"/>
            <a:ext cx="1980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7AE39-49E5-685D-CA46-D126FD823392}"/>
              </a:ext>
            </a:extLst>
          </p:cNvPr>
          <p:cNvSpPr txBox="1"/>
          <p:nvPr/>
        </p:nvSpPr>
        <p:spPr>
          <a:xfrm>
            <a:off x="1205131" y="4813639"/>
            <a:ext cx="3844322" cy="1384995"/>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Đỗ</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Thị</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Hà</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Năm sinh: 1997</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Trình độ: Đại học</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23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6F47C77A-2C84-EFDF-5400-2B085794DFA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5016DBEF-3D8B-9F0D-6CBA-8DD983C243D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A862F16E-704B-D58D-7EC7-6402850AD16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B3B2AA96-7AF7-5D1F-596A-8AF32BA6B6A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79AED849-9DA4-2FE5-AB4E-30658D6CE34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5B12A90E-4BC7-FE1C-68E6-A091622F5F1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92098A1E-5763-924E-1FCE-27067C9BC18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E3BFBC84-B214-A68D-0524-DF811FBAF88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FFCFB1DE-8C43-951A-A04F-A19F355588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descr="A red and green text on a black background&#10;&#10;Description automatically generated">
            <a:extLst>
              <a:ext uri="{FF2B5EF4-FFF2-40B4-BE49-F238E27FC236}">
                <a16:creationId xmlns:a16="http://schemas.microsoft.com/office/drawing/2014/main" id="{6A650518-45E5-E6F0-4D04-6657699C9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Tree>
    <p:extLst>
      <p:ext uri="{BB962C8B-B14F-4D97-AF65-F5344CB8AC3E}">
        <p14:creationId xmlns:p14="http://schemas.microsoft.com/office/powerpoint/2010/main" val="246270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id="{A140359F-2008-B95C-3AA6-DD4478039B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id="{9BEE9AD1-911B-C031-962E-1C29F52DB3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id="{98ECCC14-9E9C-A61B-553C-56A9E2FF51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id="{0666C1DA-6B0C-EE74-90DE-7AF58337C7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id="{7144C68D-CF93-6C08-053A-67B9E430C2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38546" y="4241630"/>
            <a:ext cx="2654910" cy="2037644"/>
          </a:xfrm>
          <a:prstGeom prst="rect">
            <a:avLst/>
          </a:prstGeom>
        </p:spPr>
      </p:pic>
      <p:pic>
        <p:nvPicPr>
          <p:cNvPr id="2" name="Picture 1">
            <a:extLst>
              <a:ext uri="{FF2B5EF4-FFF2-40B4-BE49-F238E27FC236}">
                <a16:creationId xmlns:a16="http://schemas.microsoft.com/office/drawing/2014/main" id="{F927866C-4E81-5C6E-D912-0B98F37C252C}"/>
              </a:ext>
            </a:extLst>
          </p:cNvPr>
          <p:cNvPicPr>
            <a:picLocks noChangeAspect="1"/>
          </p:cNvPicPr>
          <p:nvPr/>
        </p:nvPicPr>
        <p:blipFill>
          <a:blip r:embed="rId14"/>
          <a:stretch>
            <a:fillRect/>
          </a:stretch>
        </p:blipFill>
        <p:spPr>
          <a:xfrm>
            <a:off x="2770280" y="86228"/>
            <a:ext cx="8114479" cy="3048264"/>
          </a:xfrm>
          <a:prstGeom prst="rect">
            <a:avLst/>
          </a:prstGeom>
        </p:spPr>
      </p:pic>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id="{873B0CC9-3D74-9B1F-F478-6270D56F3C2F}"/>
              </a:ext>
            </a:extLst>
          </p:cNvPr>
          <p:cNvPicPr>
            <a:picLocks noChangeAspect="1"/>
          </p:cNvPicPr>
          <p:nvPr/>
        </p:nvPicPr>
        <p:blipFill>
          <a:blip r:embed="rId12"/>
          <a:stretch>
            <a:fillRect/>
          </a:stretch>
        </p:blipFill>
        <p:spPr>
          <a:xfrm>
            <a:off x="712757" y="0"/>
            <a:ext cx="10949365" cy="2475191"/>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07738FDE-2923-D5C8-B835-B910CADC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0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5" name="文本框 21">
            <a:extLst>
              <a:ext uri="{FF2B5EF4-FFF2-40B4-BE49-F238E27FC236}">
                <a16:creationId xmlns:a16="http://schemas.microsoft.com/office/drawing/2014/main" id="{61140438-D033-A23B-1ED5-5EDD3B9CA589}"/>
              </a:ext>
            </a:extLst>
          </p:cNvPr>
          <p:cNvSpPr txBox="1"/>
          <p:nvPr/>
        </p:nvSpPr>
        <p:spPr>
          <a:xfrm>
            <a:off x="2696288" y="571699"/>
            <a:ext cx="67994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4" name="Picture 3">
            <a:extLst>
              <a:ext uri="{FF2B5EF4-FFF2-40B4-BE49-F238E27FC236}">
                <a16:creationId xmlns:a16="http://schemas.microsoft.com/office/drawing/2014/main" id="{AEE0DD69-7CE3-7FE1-60A9-AA0028709423}"/>
              </a:ext>
            </a:extLst>
          </p:cNvPr>
          <p:cNvPicPr>
            <a:picLocks noChangeAspect="1"/>
          </p:cNvPicPr>
          <p:nvPr/>
        </p:nvPicPr>
        <p:blipFill>
          <a:blip r:embed="rId20"/>
          <a:stretch>
            <a:fillRect/>
          </a:stretch>
        </p:blipFill>
        <p:spPr>
          <a:xfrm>
            <a:off x="4347330" y="1066738"/>
            <a:ext cx="3090940" cy="1432684"/>
          </a:xfrm>
          <a:prstGeom prst="rect">
            <a:avLst/>
          </a:prstGeom>
        </p:spPr>
      </p:pic>
      <p:pic>
        <p:nvPicPr>
          <p:cNvPr id="5" name="Picture 4">
            <a:extLst>
              <a:ext uri="{FF2B5EF4-FFF2-40B4-BE49-F238E27FC236}">
                <a16:creationId xmlns:a16="http://schemas.microsoft.com/office/drawing/2014/main" id="{EEEDC938-2D20-AA64-2739-37B0CE22A09E}"/>
              </a:ext>
            </a:extLst>
          </p:cNvPr>
          <p:cNvPicPr>
            <a:picLocks noChangeAspect="1"/>
          </p:cNvPicPr>
          <p:nvPr/>
        </p:nvPicPr>
        <p:blipFill>
          <a:blip r:embed="rId21"/>
          <a:stretch>
            <a:fillRect/>
          </a:stretch>
        </p:blipFill>
        <p:spPr>
          <a:xfrm>
            <a:off x="1908716" y="2245290"/>
            <a:ext cx="8029128" cy="1615580"/>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3D2EFBF-F199-9A49-F1AD-91AFE5679D2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0A2F928-8C01-7507-89B8-6D3BA7A249A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64240" y="-111759"/>
            <a:ext cx="1127760" cy="1127760"/>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6F3B020C-DE78-1654-4D53-D4321D8F4E13}"/>
              </a:ext>
            </a:extLst>
          </p:cNvPr>
          <p:cNvPicPr>
            <a:picLocks noChangeAspect="1"/>
          </p:cNvPicPr>
          <p:nvPr/>
        </p:nvPicPr>
        <p:blipFill>
          <a:blip r:embed="rId5"/>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51784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394</TotalTime>
  <Words>1349</Words>
  <Application>Microsoft Office PowerPoint</Application>
  <PresentationFormat>Widescreen</PresentationFormat>
  <Paragraphs>55</Paragraphs>
  <Slides>24</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Arial-Rounded-Bold</vt:lpstr>
      <vt:lpstr>UTM Cookies</vt:lpstr>
      <vt:lpstr>Wingdings-Regular</vt:lpstr>
      <vt:lpstr>思源黑体 CN Bold</vt:lpstr>
      <vt:lpstr>游ゴシック</vt: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Ha Vi Do</cp:lastModifiedBy>
  <cp:revision>55</cp:revision>
  <dcterms:created xsi:type="dcterms:W3CDTF">2023-07-25T03:49:14Z</dcterms:created>
  <dcterms:modified xsi:type="dcterms:W3CDTF">2026-03-08T03:16:27Z</dcterms:modified>
  <cp:category>9Slide.vn</cp:category>
</cp:coreProperties>
</file>