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56" r:id="rId5"/>
    <p:sldId id="265" r:id="rId6"/>
    <p:sldId id="528" r:id="rId7"/>
    <p:sldId id="529" r:id="rId8"/>
    <p:sldId id="530" r:id="rId9"/>
    <p:sldId id="531" r:id="rId10"/>
    <p:sldId id="259"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9" autoAdjust="0"/>
    <p:restoredTop sz="94660"/>
  </p:normalViewPr>
  <p:slideViewPr>
    <p:cSldViewPr snapToGrid="0">
      <p:cViewPr varScale="1">
        <p:scale>
          <a:sx n="71" d="100"/>
          <a:sy n="71" d="100"/>
        </p:scale>
        <p:origin x="4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3/28/2026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3/28/2026</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3/28/2026</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9.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9.svg"/><Relationship Id="rId24" Type="http://schemas.openxmlformats.org/officeDocument/2006/relationships/image" Target="../media/image14.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13.png"/><Relationship Id="rId27" Type="http://schemas.openxmlformats.org/officeDocument/2006/relationships/image" Target="../media/image16.png"/><Relationship Id="rId30"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20.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20.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20.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9.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8.png"/><Relationship Id="rId11" Type="http://schemas.openxmlformats.org/officeDocument/2006/relationships/image" Target="../media/image9.svg"/><Relationship Id="rId24" Type="http://schemas.openxmlformats.org/officeDocument/2006/relationships/image" Target="../media/image14.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13.png"/><Relationship Id="rId27"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image" Target="../media/image26.png"/><Relationship Id="rId12"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slide" Target="slide7.xml"/><Relationship Id="rId5" Type="http://schemas.openxmlformats.org/officeDocument/2006/relationships/image" Target="../media/image24.png"/><Relationship Id="rId10" Type="http://schemas.openxmlformats.org/officeDocument/2006/relationships/slide" Target="slide5.xml"/><Relationship Id="rId4" Type="http://schemas.openxmlformats.org/officeDocument/2006/relationships/image" Target="../media/image23.pn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9.jpe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1.jpe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3.jpe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5.jpe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2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20.png"/><Relationship Id="rId20" Type="http://schemas.openxmlformats.org/officeDocument/2006/relationships/image" Target="../media/image36.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9.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
        <p:nvSpPr>
          <p:cNvPr id="20" name="TextBox 19"/>
          <p:cNvSpPr txBox="1"/>
          <p:nvPr/>
        </p:nvSpPr>
        <p:spPr>
          <a:xfrm>
            <a:off x="4058452" y="5762343"/>
            <a:ext cx="3618411" cy="1015663"/>
          </a:xfrm>
          <a:prstGeom prst="rect">
            <a:avLst/>
          </a:prstGeom>
          <a:solidFill>
            <a:srgbClr val="F4AC95">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GV: </a:t>
            </a: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Trịnh</a:t>
            </a:r>
            <a:r>
              <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Thị</a:t>
            </a:r>
            <a:r>
              <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Lành</a:t>
            </a:r>
            <a:r>
              <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Liên</a:t>
            </a:r>
            <a:endPar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Lớp</a:t>
            </a:r>
            <a:r>
              <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5A6</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Trường</a:t>
            </a:r>
            <a:r>
              <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TH </a:t>
            </a: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Hưng</a:t>
            </a:r>
            <a:r>
              <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n-US" sz="2000" b="0" i="1"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sym typeface="Arial"/>
              </a:rPr>
              <a:t>Đạo</a:t>
            </a:r>
            <a:endParaRPr kumimoji="0" lang="en-US" sz="2000" b="0" i="1"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xmlns="" r:embed="rId20"/>
                </a:ext>
              </a:extLst>
            </a:blip>
            <a:stretch>
              <a:fillRect b="-24410"/>
            </a:stretch>
          </a:blipFill>
        </p:spPr>
        <p:txBody>
          <a:bodyPr/>
          <a:lstStyle/>
          <a:p>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917</Words>
  <Application>Microsoft Office PowerPoint</Application>
  <PresentationFormat>Widescreen</PresentationFormat>
  <Paragraphs>64</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Aptos Display</vt:lpstr>
      <vt:lpstr>Arial</vt:lpstr>
      <vt:lpstr>Arial-Rounded</vt:lpstr>
      <vt:lpstr>AvantGarde</vt:lpstr>
      <vt:lpstr>Calibri</vt:lpstr>
      <vt:lpstr>Cambria</vt:lpstr>
      <vt:lpstr>Handyman</vt:lpstr>
      <vt:lpstr>SVN-Poky's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58</cp:revision>
  <dcterms:created xsi:type="dcterms:W3CDTF">2023-09-08T12:48:23Z</dcterms:created>
  <dcterms:modified xsi:type="dcterms:W3CDTF">2026-03-28T03:42:32Z</dcterms:modified>
  <cp:category>9Slide.vn</cp:category>
</cp:coreProperties>
</file>