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14"/>
  </p:notesMasterIdLst>
  <p:sldIdLst>
    <p:sldId id="301" r:id="rId4"/>
    <p:sldId id="297" r:id="rId5"/>
    <p:sldId id="260" r:id="rId6"/>
    <p:sldId id="261" r:id="rId7"/>
    <p:sldId id="262" r:id="rId8"/>
    <p:sldId id="263" r:id="rId9"/>
    <p:sldId id="266" r:id="rId10"/>
    <p:sldId id="298" r:id="rId11"/>
    <p:sldId id="299" r:id="rId12"/>
    <p:sldId id="300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776" autoAdjust="0"/>
  </p:normalViewPr>
  <p:slideViewPr>
    <p:cSldViewPr>
      <p:cViewPr varScale="1">
        <p:scale>
          <a:sx n="37" d="100"/>
          <a:sy n="37" d="100"/>
        </p:scale>
        <p:origin x="10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2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0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8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16986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45" y="-793445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1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6956CF-3B4A-456A-9299-2EF2E58F8F4E}"/>
              </a:ext>
            </a:extLst>
          </p:cNvPr>
          <p:cNvSpPr/>
          <p:nvPr/>
        </p:nvSpPr>
        <p:spPr>
          <a:xfrm>
            <a:off x="1524000" y="2857500"/>
            <a:ext cx="15240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Phương Thúy</a:t>
            </a:r>
          </a:p>
          <a:p>
            <a:pPr algn="ctr"/>
            <a:r>
              <a:rPr lang="vi-VN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 5A3</a:t>
            </a:r>
          </a:p>
          <a:p>
            <a:pPr algn="ctr"/>
            <a:r>
              <a:rPr lang="vi-VN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TH Hưng Đạo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1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E50B3-6D3D-0DB7-C53F-E8C478B2374F}"/>
              </a:ext>
            </a:extLst>
          </p:cNvPr>
          <p:cNvSpPr txBox="1"/>
          <p:nvPr/>
        </p:nvSpPr>
        <p:spPr>
          <a:xfrm>
            <a:off x="838200" y="1714500"/>
            <a:ext cx="1623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tạo một khối hình bằng cách ghép 6 hình hộp chữ nhật như hình dưới đây. Biết mỗi hình hộp chữ nhật có chiều dài 10 cm, chiều rộng 5 cm và chiều cao 2 cm.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DB91D7-33F9-E867-7E95-02DB21B1C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0" y="4076700"/>
            <a:ext cx="4830536" cy="3604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DA8577-109E-6F3E-EA70-A4B239B48A30}"/>
              </a:ext>
            </a:extLst>
          </p:cNvPr>
          <p:cNvSpPr txBox="1"/>
          <p:nvPr/>
        </p:nvSpPr>
        <p:spPr>
          <a:xfrm>
            <a:off x="838200" y="415290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cm</a:t>
            </a:r>
            <a:r>
              <a:rPr lang="en-US" sz="4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7A842-3B4C-2616-8197-0622578F9666}"/>
              </a:ext>
            </a:extLst>
          </p:cNvPr>
          <p:cNvSpPr/>
          <p:nvPr/>
        </p:nvSpPr>
        <p:spPr>
          <a:xfrm>
            <a:off x="8839200" y="4152900"/>
            <a:ext cx="1143000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651C0-A6FB-8F94-E6ED-E3477D832A9F}"/>
              </a:ext>
            </a:extLst>
          </p:cNvPr>
          <p:cNvSpPr txBox="1"/>
          <p:nvPr/>
        </p:nvSpPr>
        <p:spPr>
          <a:xfrm>
            <a:off x="990600" y="5676900"/>
            <a:ext cx="1211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b="0" i="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600 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 × 5 × 2 = 100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× 6 = 600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F9829C-4993-2E77-739A-D064537D3576}"/>
              </a:ext>
            </a:extLst>
          </p:cNvPr>
          <p:cNvSpPr/>
          <p:nvPr/>
        </p:nvSpPr>
        <p:spPr>
          <a:xfrm>
            <a:off x="8763000" y="4076700"/>
            <a:ext cx="1219200" cy="1066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  <p:bldP spid="12" grpId="0"/>
      <p:bldP spid="13" grpId="0" animBg="1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C2C35F-F1CC-9C88-3303-F5F8C3BE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30" y="3009900"/>
            <a:ext cx="15584540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68B16-7A8D-1C40-DB08-DFEAD5973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00100"/>
            <a:ext cx="1413061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414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C9A48-B040-426F-2939-58CE53F359ED}"/>
              </a:ext>
            </a:extLst>
          </p:cNvPr>
          <p:cNvSpPr txBox="1"/>
          <p:nvPr/>
        </p:nvSpPr>
        <p:spPr>
          <a:xfrm>
            <a:off x="2133600" y="4457700"/>
            <a:ext cx="1470660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hộp chữ nhật đó chứa được: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(hình lập phương).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là 1 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hộp chữ nhật đó là: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19C0-8407-AEF8-AA0A-567CBB46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00100"/>
            <a:ext cx="67723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6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9" name="Group 30">
            <a:extLst>
              <a:ext uri="{FF2B5EF4-FFF2-40B4-BE49-F238E27FC236}">
                <a16:creationId xmlns:a16="http://schemas.microsoft.com/office/drawing/2014/main" id="{3E95023B-63BE-2117-F97B-359DB02A7AE0}"/>
              </a:ext>
            </a:extLst>
          </p:cNvPr>
          <p:cNvGrpSpPr/>
          <p:nvPr/>
        </p:nvGrpSpPr>
        <p:grpSpPr>
          <a:xfrm>
            <a:off x="11606650" y="1654233"/>
            <a:ext cx="5874504" cy="4259593"/>
            <a:chOff x="1104" y="1296"/>
            <a:chExt cx="1614" cy="1968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B2998170-962F-B17B-8AFA-565690CBF8E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53" name="Line 32">
                <a:extLst>
                  <a:ext uri="{FF2B5EF4-FFF2-40B4-BE49-F238E27FC236}">
                    <a16:creationId xmlns:a16="http://schemas.microsoft.com/office/drawing/2014/main" id="{A25CBEDA-AA77-54E3-0341-53DA6A0683C6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Line 33">
                <a:extLst>
                  <a:ext uri="{FF2B5EF4-FFF2-40B4-BE49-F238E27FC236}">
                    <a16:creationId xmlns:a16="http://schemas.microsoft.com/office/drawing/2014/main" id="{F3F0EBDF-E85D-7F61-BE63-74F672CDB041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Line 34">
                <a:extLst>
                  <a:ext uri="{FF2B5EF4-FFF2-40B4-BE49-F238E27FC236}">
                    <a16:creationId xmlns:a16="http://schemas.microsoft.com/office/drawing/2014/main" id="{24773580-0C44-7A8F-A9CF-BAD2433495F4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Line 35">
                <a:extLst>
                  <a:ext uri="{FF2B5EF4-FFF2-40B4-BE49-F238E27FC236}">
                    <a16:creationId xmlns:a16="http://schemas.microsoft.com/office/drawing/2014/main" id="{E91E070F-3A61-834B-DEA7-5230B11BADAA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5701B14F-9260-E72D-BD9A-EF094C6ED8DA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" name="Line 37">
                <a:extLst>
                  <a:ext uri="{FF2B5EF4-FFF2-40B4-BE49-F238E27FC236}">
                    <a16:creationId xmlns:a16="http://schemas.microsoft.com/office/drawing/2014/main" id="{571DEF37-5E77-0562-3D9C-C5CB769D0778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Line 38">
                <a:extLst>
                  <a:ext uri="{FF2B5EF4-FFF2-40B4-BE49-F238E27FC236}">
                    <a16:creationId xmlns:a16="http://schemas.microsoft.com/office/drawing/2014/main" id="{43B173A6-9665-0246-A14D-DE51F6DB6C2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Line 39">
                <a:extLst>
                  <a:ext uri="{FF2B5EF4-FFF2-40B4-BE49-F238E27FC236}">
                    <a16:creationId xmlns:a16="http://schemas.microsoft.com/office/drawing/2014/main" id="{5E42B2E8-094A-9563-DE99-2960E38287D3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Line 40">
                <a:extLst>
                  <a:ext uri="{FF2B5EF4-FFF2-40B4-BE49-F238E27FC236}">
                    <a16:creationId xmlns:a16="http://schemas.microsoft.com/office/drawing/2014/main" id="{D2851C33-0D7C-AF59-D9F0-F6DB45F68565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Line 41">
                <a:extLst>
                  <a:ext uri="{FF2B5EF4-FFF2-40B4-BE49-F238E27FC236}">
                    <a16:creationId xmlns:a16="http://schemas.microsoft.com/office/drawing/2014/main" id="{DCF60C7C-F09B-A96C-608C-8E10E9F12625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" name="Line 42">
                <a:extLst>
                  <a:ext uri="{FF2B5EF4-FFF2-40B4-BE49-F238E27FC236}">
                    <a16:creationId xmlns:a16="http://schemas.microsoft.com/office/drawing/2014/main" id="{98805D0D-FE0B-7DD3-B9EC-725218E50BDB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Line 43">
                <a:extLst>
                  <a:ext uri="{FF2B5EF4-FFF2-40B4-BE49-F238E27FC236}">
                    <a16:creationId xmlns:a16="http://schemas.microsoft.com/office/drawing/2014/main" id="{7BEC7D1B-D15E-7DB4-E9CE-6FA3532684A9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1" name="Text Box 45">
              <a:extLst>
                <a:ext uri="{FF2B5EF4-FFF2-40B4-BE49-F238E27FC236}">
                  <a16:creationId xmlns:a16="http://schemas.microsoft.com/office/drawing/2014/main" id="{10A2EAB8-1CF3-F9F8-4DFF-2671AF4AA595}"/>
                </a:ext>
              </a:extLst>
            </p:cNvPr>
            <p:cNvSpPr txBox="1"/>
            <p:nvPr/>
          </p:nvSpPr>
          <p:spPr>
            <a:xfrm>
              <a:off x="2416" y="2853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2" name="Text Box 46">
              <a:extLst>
                <a:ext uri="{FF2B5EF4-FFF2-40B4-BE49-F238E27FC236}">
                  <a16:creationId xmlns:a16="http://schemas.microsoft.com/office/drawing/2014/main" id="{539D4689-C4D5-DDC0-FCA6-F6D53BD5EB08}"/>
                </a:ext>
              </a:extLst>
            </p:cNvPr>
            <p:cNvSpPr txBox="1"/>
            <p:nvPr/>
          </p:nvSpPr>
          <p:spPr>
            <a:xfrm>
              <a:off x="2608" y="1985"/>
              <a:ext cx="110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43B317A-66A3-D133-0456-98E21512EE52}"/>
              </a:ext>
            </a:extLst>
          </p:cNvPr>
          <p:cNvGrpSpPr/>
          <p:nvPr/>
        </p:nvGrpSpPr>
        <p:grpSpPr>
          <a:xfrm>
            <a:off x="11606650" y="1654234"/>
            <a:ext cx="5241192" cy="4906757"/>
            <a:chOff x="1104" y="1296"/>
            <a:chExt cx="1440" cy="2267"/>
          </a:xfrm>
        </p:grpSpPr>
        <p:grpSp>
          <p:nvGrpSpPr>
            <p:cNvPr id="66" name="Group 48">
              <a:extLst>
                <a:ext uri="{FF2B5EF4-FFF2-40B4-BE49-F238E27FC236}">
                  <a16:creationId xmlns:a16="http://schemas.microsoft.com/office/drawing/2014/main" id="{5FD88BB6-3F63-74C8-A1F8-FB0170847B6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69" name="Line 49">
                <a:extLst>
                  <a:ext uri="{FF2B5EF4-FFF2-40B4-BE49-F238E27FC236}">
                    <a16:creationId xmlns:a16="http://schemas.microsoft.com/office/drawing/2014/main" id="{BE050904-585D-22BA-0876-D1D7C80FB9DD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Line 50">
                <a:extLst>
                  <a:ext uri="{FF2B5EF4-FFF2-40B4-BE49-F238E27FC236}">
                    <a16:creationId xmlns:a16="http://schemas.microsoft.com/office/drawing/2014/main" id="{24F225E3-F946-6E11-E551-7D8FCC98081C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Line 51">
                <a:extLst>
                  <a:ext uri="{FF2B5EF4-FFF2-40B4-BE49-F238E27FC236}">
                    <a16:creationId xmlns:a16="http://schemas.microsoft.com/office/drawing/2014/main" id="{39C531E8-9A38-853C-F325-626ECF026EC6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Line 52">
                <a:extLst>
                  <a:ext uri="{FF2B5EF4-FFF2-40B4-BE49-F238E27FC236}">
                    <a16:creationId xmlns:a16="http://schemas.microsoft.com/office/drawing/2014/main" id="{0B5DFC19-089B-A3D4-34E6-7D56B3793DB1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Line 53">
                <a:extLst>
                  <a:ext uri="{FF2B5EF4-FFF2-40B4-BE49-F238E27FC236}">
                    <a16:creationId xmlns:a16="http://schemas.microsoft.com/office/drawing/2014/main" id="{D2040307-5557-F275-1B4B-21ECCD18FADE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Line 54">
                <a:extLst>
                  <a:ext uri="{FF2B5EF4-FFF2-40B4-BE49-F238E27FC236}">
                    <a16:creationId xmlns:a16="http://schemas.microsoft.com/office/drawing/2014/main" id="{D3607442-A540-BB9B-6B97-CE51F4E78905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Line 55">
                <a:extLst>
                  <a:ext uri="{FF2B5EF4-FFF2-40B4-BE49-F238E27FC236}">
                    <a16:creationId xmlns:a16="http://schemas.microsoft.com/office/drawing/2014/main" id="{715FF599-FFDF-1BDC-E458-BABBDC6E480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Line 56">
                <a:extLst>
                  <a:ext uri="{FF2B5EF4-FFF2-40B4-BE49-F238E27FC236}">
                    <a16:creationId xmlns:a16="http://schemas.microsoft.com/office/drawing/2014/main" id="{5A128C77-00BC-C56F-C68C-4AF9A0B3E7B1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Line 57">
                <a:extLst>
                  <a:ext uri="{FF2B5EF4-FFF2-40B4-BE49-F238E27FC236}">
                    <a16:creationId xmlns:a16="http://schemas.microsoft.com/office/drawing/2014/main" id="{B119EADE-D832-83E7-DCA2-75536A764E6F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Line 58">
                <a:extLst>
                  <a:ext uri="{FF2B5EF4-FFF2-40B4-BE49-F238E27FC236}">
                    <a16:creationId xmlns:a16="http://schemas.microsoft.com/office/drawing/2014/main" id="{438FAE55-2D2E-BAD5-2323-FE1D13688AE4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Line 59">
                <a:extLst>
                  <a:ext uri="{FF2B5EF4-FFF2-40B4-BE49-F238E27FC236}">
                    <a16:creationId xmlns:a16="http://schemas.microsoft.com/office/drawing/2014/main" id="{DFE7D23C-4ACC-A566-FD66-0447CAC2D4AE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Line 60">
                <a:extLst>
                  <a:ext uri="{FF2B5EF4-FFF2-40B4-BE49-F238E27FC236}">
                    <a16:creationId xmlns:a16="http://schemas.microsoft.com/office/drawing/2014/main" id="{2D9C356E-9E61-8D56-32E2-4BCB3B7C29F6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3456718A-9B03-A0CB-3567-D46FF83F262C}"/>
                </a:ext>
              </a:extLst>
            </p:cNvPr>
            <p:cNvSpPr txBox="1"/>
            <p:nvPr/>
          </p:nvSpPr>
          <p:spPr>
            <a:xfrm>
              <a:off x="1571" y="3264"/>
              <a:ext cx="121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4A6F7264-97F1-7B48-2645-4C4C7FB86415}"/>
                </a:ext>
              </a:extLst>
            </p:cNvPr>
            <p:cNvSpPr txBox="1"/>
            <p:nvPr/>
          </p:nvSpPr>
          <p:spPr>
            <a:xfrm>
              <a:off x="2416" y="2858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1" name="Text Box 68">
            <a:extLst>
              <a:ext uri="{FF2B5EF4-FFF2-40B4-BE49-F238E27FC236}">
                <a16:creationId xmlns:a16="http://schemas.microsoft.com/office/drawing/2014/main" id="{65C981FA-3CEB-B961-A6B1-C7380AE813A9}"/>
              </a:ext>
            </a:extLst>
          </p:cNvPr>
          <p:cNvSpPr txBox="1"/>
          <p:nvPr/>
        </p:nvSpPr>
        <p:spPr>
          <a:xfrm>
            <a:off x="1336951" y="4246480"/>
            <a:ext cx="1281545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endParaRPr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" name="Text Box 10">
            <a:extLst>
              <a:ext uri="{FF2B5EF4-FFF2-40B4-BE49-F238E27FC236}">
                <a16:creationId xmlns:a16="http://schemas.microsoft.com/office/drawing/2014/main" id="{64465958-2ABE-EF76-3146-8EEA20A0805D}"/>
              </a:ext>
            </a:extLst>
          </p:cNvPr>
          <p:cNvSpPr txBox="1"/>
          <p:nvPr/>
        </p:nvSpPr>
        <p:spPr>
          <a:xfrm>
            <a:off x="2953166" y="1033132"/>
            <a:ext cx="6827805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8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B4055F-55C6-8D0D-C710-9DE996FB5EFE}"/>
              </a:ext>
            </a:extLst>
          </p:cNvPr>
          <p:cNvSpPr/>
          <p:nvPr/>
        </p:nvSpPr>
        <p:spPr>
          <a:xfrm>
            <a:off x="1219200" y="3390900"/>
            <a:ext cx="9048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V: thể tích hình hộp chữ nhật</a:t>
            </a:r>
            <a:endParaRPr lang="en-US" sz="27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Text Box 80">
            <a:extLst>
              <a:ext uri="{FF2B5EF4-FFF2-40B4-BE49-F238E27FC236}">
                <a16:creationId xmlns:a16="http://schemas.microsoft.com/office/drawing/2014/main" id="{570769B6-8890-FCE6-3CEE-B776AC3D7DD2}"/>
              </a:ext>
            </a:extLst>
          </p:cNvPr>
          <p:cNvSpPr txBox="1"/>
          <p:nvPr/>
        </p:nvSpPr>
        <p:spPr>
          <a:xfrm>
            <a:off x="990600" y="7345761"/>
            <a:ext cx="16002000" cy="255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algn="just" defTabSz="1371600">
              <a:spcBef>
                <a:spcPct val="50000"/>
              </a:spcBef>
            </a:pPr>
            <a:r>
              <a:rPr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257618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2" grpId="0" animBg="1"/>
      <p:bldP spid="82" grpId="1" animBg="1"/>
      <p:bldP spid="83" grpId="0"/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835AC-565E-FC56-31EF-BF98D514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314700"/>
            <a:ext cx="11443184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5 cm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6 cm.</a:t>
            </a:r>
          </a:p>
        </p:txBody>
      </p:sp>
      <p:grpSp>
        <p:nvGrpSpPr>
          <p:cNvPr id="20" name="Group 232">
            <a:extLst>
              <a:ext uri="{FF2B5EF4-FFF2-40B4-BE49-F238E27FC236}">
                <a16:creationId xmlns:a16="http://schemas.microsoft.com/office/drawing/2014/main" id="{E9476292-DF52-889F-1F44-88E53D6768FD}"/>
              </a:ext>
            </a:extLst>
          </p:cNvPr>
          <p:cNvGrpSpPr/>
          <p:nvPr/>
        </p:nvGrpSpPr>
        <p:grpSpPr>
          <a:xfrm>
            <a:off x="1295400" y="3086100"/>
            <a:ext cx="5105400" cy="3088539"/>
            <a:chOff x="96" y="960"/>
            <a:chExt cx="2544" cy="1281"/>
          </a:xfrm>
        </p:grpSpPr>
        <p:sp>
          <p:nvSpPr>
            <p:cNvPr id="21" name="Text Box 70">
              <a:extLst>
                <a:ext uri="{FF2B5EF4-FFF2-40B4-BE49-F238E27FC236}">
                  <a16:creationId xmlns:a16="http://schemas.microsoft.com/office/drawing/2014/main" id="{E891BA97-3B9E-ED74-157D-DB7DFCB2C0CF}"/>
                </a:ext>
              </a:extLst>
            </p:cNvPr>
            <p:cNvSpPr txBox="1"/>
            <p:nvPr/>
          </p:nvSpPr>
          <p:spPr>
            <a:xfrm>
              <a:off x="1920" y="1212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6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1A7DBAD6-9C12-60CE-FD0F-289FC1C82303}"/>
                </a:ext>
              </a:extLst>
            </p:cNvPr>
            <p:cNvSpPr/>
            <p:nvPr/>
          </p:nvSpPr>
          <p:spPr>
            <a:xfrm rot="18962498">
              <a:off x="1650" y="1847"/>
              <a:ext cx="354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5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3" name="Text Box 72">
              <a:extLst>
                <a:ext uri="{FF2B5EF4-FFF2-40B4-BE49-F238E27FC236}">
                  <a16:creationId xmlns:a16="http://schemas.microsoft.com/office/drawing/2014/main" id="{50C048F4-DFE9-9EBC-7170-830FD2890C86}"/>
                </a:ext>
              </a:extLst>
            </p:cNvPr>
            <p:cNvSpPr txBox="1"/>
            <p:nvPr/>
          </p:nvSpPr>
          <p:spPr>
            <a:xfrm>
              <a:off x="525" y="2088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panose="020B0604020202020204" pitchFamily="34" charset="0"/>
                </a:rPr>
                <a:t>8 cm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118">
              <a:extLst>
                <a:ext uri="{FF2B5EF4-FFF2-40B4-BE49-F238E27FC236}">
                  <a16:creationId xmlns:a16="http://schemas.microsoft.com/office/drawing/2014/main" id="{F14CC09C-3184-46CA-75A8-F0AFE5646453}"/>
                </a:ext>
              </a:extLst>
            </p:cNvPr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5" name="AutoShape 119">
                <a:extLst>
                  <a:ext uri="{FF2B5EF4-FFF2-40B4-BE49-F238E27FC236}">
                    <a16:creationId xmlns:a16="http://schemas.microsoft.com/office/drawing/2014/main" id="{AE0A238A-9064-CC7A-9AD6-C83916C8DA50}"/>
                  </a:ext>
                </a:extLst>
              </p:cNvPr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20">
                <a:extLst>
                  <a:ext uri="{FF2B5EF4-FFF2-40B4-BE49-F238E27FC236}">
                    <a16:creationId xmlns:a16="http://schemas.microsoft.com/office/drawing/2014/main" id="{0C17F35E-7518-3763-3BE7-0EF6E28FA978}"/>
                  </a:ext>
                </a:extLst>
              </p:cNvPr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6400800" y="30861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6 = 240 (cm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240 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 của Mai vừa làm một bể cá dạng hình hộp chữ nhật với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FBE19-293F-2418-88D6-39C8D146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24100"/>
            <a:ext cx="8382000" cy="354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B630D-AB9D-1E6B-F0FE-9DA02689ADA3}"/>
              </a:ext>
            </a:extLst>
          </p:cNvPr>
          <p:cNvSpPr txBox="1"/>
          <p:nvPr/>
        </p:nvSpPr>
        <p:spPr>
          <a:xfrm>
            <a:off x="1143000" y="5753100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bể cá đó.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4038600" y="68199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8 = 480 (dm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480 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341</Words>
  <Application>Microsoft Office PowerPoint</Application>
  <PresentationFormat>Custom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#9Slide03 AmpleSoft Bold</vt:lpstr>
      <vt:lpstr>.VnTime</vt:lpstr>
      <vt:lpstr>Abril Fatface</vt:lpstr>
      <vt:lpstr>Aldrich</vt:lpstr>
      <vt:lpstr>Arial</vt:lpstr>
      <vt:lpstr>Calibri</vt:lpstr>
      <vt:lpstr>Cambria</vt:lpstr>
      <vt:lpstr>Humanst521 BT</vt:lpstr>
      <vt:lpstr>Times New Roman</vt:lpstr>
      <vt:lpstr>印品黑体</vt:lpstr>
      <vt:lpstr>Office Theme</vt:lpstr>
      <vt:lpstr>Office 主题​​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Administrator</cp:lastModifiedBy>
  <cp:revision>20</cp:revision>
  <dcterms:created xsi:type="dcterms:W3CDTF">2006-08-16T00:00:00Z</dcterms:created>
  <dcterms:modified xsi:type="dcterms:W3CDTF">2026-03-04T03:06:35Z</dcterms:modified>
  <dc:identifier>DAGNWVmsOs8</dc:identifier>
</cp:coreProperties>
</file>