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EEBAE-57FA-4A23-9216-FCF9D1E79300}"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ACAD8-6108-4C23-A744-0FB825D1BA5E}" type="slidenum">
              <a:rPr lang="en-US" smtClean="0"/>
              <a:t>‹#›</a:t>
            </a:fld>
            <a:endParaRPr lang="en-US"/>
          </a:p>
        </p:txBody>
      </p:sp>
    </p:spTree>
    <p:extLst>
      <p:ext uri="{BB962C8B-B14F-4D97-AF65-F5344CB8AC3E}">
        <p14:creationId xmlns:p14="http://schemas.microsoft.com/office/powerpoint/2010/main" val="2058788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40335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38379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13</a:t>
            </a:fld>
            <a:endParaRPr lang="en-US"/>
          </a:p>
        </p:txBody>
      </p:sp>
    </p:spTree>
    <p:extLst>
      <p:ext uri="{BB962C8B-B14F-4D97-AF65-F5344CB8AC3E}">
        <p14:creationId xmlns:p14="http://schemas.microsoft.com/office/powerpoint/2010/main" val="257419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864168-C0C4-4CC5-AA71-64335CEA19B0}"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338007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64168-C0C4-4CC5-AA71-64335CEA19B0}"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2887197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64168-C0C4-4CC5-AA71-64335CEA19B0}"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4286447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3890251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43475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p:ext uri="{DCECCB84-F9BA-43D5-87BE-67443E8EF086}">
      <p15:sldGuideLst xmlns:p15="http://schemas.microsoft.com/office/powerpoint/2012/main">
        <p15:guide id="4294967295" orient="horz" pos="2160">
          <p15:clr>
            <a:srgbClr val="FBAE40"/>
          </p15:clr>
        </p15:guide>
        <p15:guide id="4294967295" pos="3840">
          <p15:clr>
            <a:srgbClr val="FBAE40"/>
          </p15:clr>
        </p15:guide>
        <p15:guide id="4294967295" pos="710">
          <p15:clr>
            <a:srgbClr val="FBAE40"/>
          </p15:clr>
        </p15:guide>
        <p15:guide id="4294967295" pos="69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1177111149"/>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64168-C0C4-4CC5-AA71-64335CEA19B0}"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353861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864168-C0C4-4CC5-AA71-64335CEA19B0}"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194309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864168-C0C4-4CC5-AA71-64335CEA19B0}"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183963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864168-C0C4-4CC5-AA71-64335CEA19B0}"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3247874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864168-C0C4-4CC5-AA71-64335CEA19B0}"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197115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64168-C0C4-4CC5-AA71-64335CEA19B0}"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331092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64168-C0C4-4CC5-AA71-64335CEA19B0}"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3135608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64168-C0C4-4CC5-AA71-64335CEA19B0}"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C104C-97F3-452E-B2DA-105CC1A77FB0}" type="slidenum">
              <a:rPr lang="en-US" smtClean="0"/>
              <a:t>‹#›</a:t>
            </a:fld>
            <a:endParaRPr lang="en-US"/>
          </a:p>
        </p:txBody>
      </p:sp>
    </p:spTree>
    <p:extLst>
      <p:ext uri="{BB962C8B-B14F-4D97-AF65-F5344CB8AC3E}">
        <p14:creationId xmlns:p14="http://schemas.microsoft.com/office/powerpoint/2010/main" val="87421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64168-C0C4-4CC5-AA71-64335CEA19B0}" type="datetimeFigureOut">
              <a:rPr lang="en-US" smtClean="0"/>
              <a:t>3/5/2026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C104C-97F3-452E-B2DA-105CC1A77FB0}" type="slidenum">
              <a:rPr lang="en-US" smtClean="0"/>
              <a:t>‹#›</a:t>
            </a:fld>
            <a:endParaRPr lang="en-US"/>
          </a:p>
        </p:txBody>
      </p:sp>
    </p:spTree>
    <p:extLst>
      <p:ext uri="{BB962C8B-B14F-4D97-AF65-F5344CB8AC3E}">
        <p14:creationId xmlns:p14="http://schemas.microsoft.com/office/powerpoint/2010/main" val="3549213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380940" y="280058"/>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3666127" y="1038275"/>
            <a:ext cx="5323356" cy="1925717"/>
          </a:xfrm>
          <a:prstGeom prst="rect">
            <a:avLst/>
          </a:prstGeom>
        </p:spPr>
      </p:pic>
      <p:pic>
        <p:nvPicPr>
          <p:cNvPr id="7" name="Picture 6">
            <a:extLst>
              <a:ext uri="{FF2B5EF4-FFF2-40B4-BE49-F238E27FC236}">
                <a16:creationId xmlns:a16="http://schemas.microsoft.com/office/drawing/2014/main" xmlns="" id="{2B5431C2-8ADC-CB51-C8B9-14A66002D4BB}"/>
              </a:ext>
            </a:extLst>
          </p:cNvPr>
          <p:cNvPicPr>
            <a:picLocks noChangeAspect="1"/>
          </p:cNvPicPr>
          <p:nvPr/>
        </p:nvPicPr>
        <p:blipFill>
          <a:blip r:embed="rId12"/>
          <a:stretch>
            <a:fillRect/>
          </a:stretch>
        </p:blipFill>
        <p:spPr>
          <a:xfrm>
            <a:off x="5552584" y="2812175"/>
            <a:ext cx="2000068" cy="834152"/>
          </a:xfrm>
          <a:prstGeom prst="rect">
            <a:avLst/>
          </a:prstGeom>
        </p:spPr>
      </p:pic>
      <p:sp>
        <p:nvSpPr>
          <p:cNvPr id="14" name="tex02">
            <a:extLst>
              <a:ext uri="{FF2B5EF4-FFF2-40B4-BE49-F238E27FC236}">
                <a16:creationId xmlns="" xmlns:a16="http://schemas.microsoft.com/office/drawing/2014/main" id="{42976E72-D805-4783-B14C-CCD6189DC1FB}"/>
              </a:ext>
            </a:extLst>
          </p:cNvPr>
          <p:cNvSpPr txBox="1"/>
          <p:nvPr/>
        </p:nvSpPr>
        <p:spPr>
          <a:xfrm>
            <a:off x="2589911" y="3452972"/>
            <a:ext cx="7925413" cy="1200329"/>
          </a:xfrm>
          <a:prstGeom prst="rect">
            <a:avLst/>
          </a:prstGeom>
          <a:noFill/>
        </p:spPr>
        <p:txBody>
          <a:bodyPr wrap="square" rtlCol="0">
            <a:spAutoFit/>
          </a:bodyPr>
          <a:lstStyle/>
          <a:p>
            <a:pPr algn="ctr" defTabSz="457189"/>
            <a:r>
              <a:rPr lang="en-US" altLang="zh-CN" sz="24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4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4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a:t>
            </a:r>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Tiểu học Hưng Đạo </a:t>
            </a:r>
            <a:endParaRPr lang="vi-VN" altLang="zh-CN" sz="24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15946886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40457740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39390173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1801984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xmlns=""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xmlns=""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xmlns=""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78551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30503237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xmlns=""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42793879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xmlns=""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10598656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40186681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441562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xmlns=""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79497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2732493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4360011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xmlns=""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34731435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5607437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xmlns=""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628176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3597348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4144871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248012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28280159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10918963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xmlns=""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xmlns=""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xmlns=""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xmlns=""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78350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xmlns=""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spTree>
    <p:extLst>
      <p:ext uri="{BB962C8B-B14F-4D97-AF65-F5344CB8AC3E}">
        <p14:creationId xmlns:p14="http://schemas.microsoft.com/office/powerpoint/2010/main" val="4178029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35254964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xmlns=""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590471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xmlns=""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xmlns=""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21497819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7468884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xmlns=""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83279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932</Words>
  <Application>Microsoft Office PowerPoint</Application>
  <PresentationFormat>Widescreen</PresentationFormat>
  <Paragraphs>40</Paragraphs>
  <Slides>28</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微软雅黑</vt:lpstr>
      <vt:lpstr>宋体</vt:lpstr>
      <vt:lpstr>Arial</vt:lpstr>
      <vt:lpstr>Arial-Rounded</vt:lpstr>
      <vt:lpstr>Calibri</vt:lpstr>
      <vt:lpstr>Calibri Light</vt:lpstr>
      <vt:lpstr>Cambria</vt:lpstr>
      <vt:lpstr>Tahoma</vt:lpstr>
      <vt:lpstr>Times New Roman</vt:lpstr>
      <vt:lpstr>字魂107号-萌趣欢乐体</vt:lpstr>
      <vt:lpstr>字魂156号-萌趣苏打饼</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2026-03-05T15:10:10Z</dcterms:created>
  <dcterms:modified xsi:type="dcterms:W3CDTF">2026-03-05T15:10:28Z</dcterms:modified>
</cp:coreProperties>
</file>