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369" r:id="rId3"/>
    <p:sldId id="272" r:id="rId4"/>
    <p:sldId id="284" r:id="rId5"/>
    <p:sldId id="312" r:id="rId6"/>
    <p:sldId id="293" r:id="rId7"/>
    <p:sldId id="290" r:id="rId8"/>
    <p:sldId id="291" r:id="rId9"/>
    <p:sldId id="292" r:id="rId10"/>
    <p:sldId id="294" r:id="rId11"/>
    <p:sldId id="286" r:id="rId12"/>
    <p:sldId id="295" r:id="rId13"/>
    <p:sldId id="296" r:id="rId14"/>
    <p:sldId id="297" r:id="rId15"/>
    <p:sldId id="298" r:id="rId16"/>
    <p:sldId id="299" r:id="rId17"/>
    <p:sldId id="321" r:id="rId18"/>
    <p:sldId id="300" r:id="rId19"/>
    <p:sldId id="301" r:id="rId20"/>
    <p:sldId id="302" r:id="rId21"/>
    <p:sldId id="303" r:id="rId22"/>
    <p:sldId id="306" r:id="rId23"/>
    <p:sldId id="287" r:id="rId24"/>
    <p:sldId id="307" r:id="rId25"/>
    <p:sldId id="322" r:id="rId26"/>
    <p:sldId id="308" r:id="rId27"/>
    <p:sldId id="309" r:id="rId28"/>
    <p:sldId id="310" r:id="rId29"/>
    <p:sldId id="311" r:id="rId30"/>
    <p:sldId id="288" r:id="rId31"/>
    <p:sldId id="313" r:id="rId32"/>
    <p:sldId id="314" r:id="rId33"/>
    <p:sldId id="315" r:id="rId34"/>
    <p:sldId id="316" r:id="rId35"/>
    <p:sldId id="317" r:id="rId36"/>
    <p:sldId id="318" r:id="rId37"/>
    <p:sldId id="320" r:id="rId38"/>
    <p:sldId id="319" r:id="rId39"/>
    <p:sldId id="305" r:id="rId40"/>
  </p:sldIdLst>
  <p:sldSz cx="18288000" cy="10287000"/>
  <p:notesSz cx="6858000" cy="9144000"/>
  <p:embeddedFontLst>
    <p:embeddedFont>
      <p:font typeface="Bahnschrift SemiBold Condensed" panose="020B0502040204020203" pitchFamily="34" charset="0"/>
      <p:bold r:id="rId42"/>
    </p:embeddedFont>
    <p:embeddedFont>
      <p:font typeface="Broadway" panose="04040905080002020502" pitchFamily="82" charset="0"/>
      <p:regular r:id="rId43"/>
    </p:embeddedFont>
    <p:embeddedFont>
      <p:font typeface="Brush Script MT" panose="03060802040406070304" pitchFamily="66" charset="0"/>
      <p:italic r:id="rId44"/>
    </p:embeddedFont>
    <p:embeddedFont>
      <p:font typeface="Cascadia Mono SemiBold" panose="020B0604020202020204" charset="0"/>
      <p:bold r:id="rId45"/>
      <p:boldItalic r:id="rId46"/>
    </p:embeddedFont>
    <p:embeddedFont>
      <p:font typeface="Comic Sans MS" panose="030F0702030302020204" pitchFamily="66" charset="0"/>
      <p:regular r:id="rId47"/>
      <p:bold r:id="rId48"/>
      <p:italic r:id="rId49"/>
      <p:boldItalic r:id="rId50"/>
    </p:embeddedFont>
    <p:embeddedFont>
      <p:font typeface="Cooper Black" panose="0208090404030B020404" pitchFamily="18" charset="0"/>
      <p:regular r:id="rId51"/>
    </p:embeddedFont>
    <p:embeddedFont>
      <p:font typeface="Gill Sans Ultra Bold" panose="020B0A02020104020203" pitchFamily="34" charset="0"/>
      <p:regular r:id="rId52"/>
    </p:embeddedFont>
    <p:embeddedFont>
      <p:font typeface="Goudy Stout" panose="0202090407030B020401" pitchFamily="18" charset="0"/>
      <p:regular r:id="rId53"/>
    </p:embeddedFont>
    <p:embeddedFont>
      <p:font typeface="Kristen ITC" panose="03050502040202030202" pitchFamily="66" charset="0"/>
      <p:regular r:id="rId54"/>
    </p:embeddedFont>
    <p:embeddedFont>
      <p:font typeface="OCR A Extended" panose="020B0604020202020204" charset="0"/>
      <p:regular r:id="rId55"/>
    </p:embeddedFont>
    <p:embeddedFont>
      <p:font typeface="Rockwell Extra Bold" panose="02060903040505020403" pitchFamily="18" charset="0"/>
      <p:bold r:id="rId56"/>
    </p:embeddedFont>
    <p:embeddedFont>
      <p:font typeface="Showcard Gothic" panose="04020904020102020604" pitchFamily="82"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FF"/>
    <a:srgbClr val="FFCC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682" autoAdjust="0"/>
  </p:normalViewPr>
  <p:slideViewPr>
    <p:cSldViewPr>
      <p:cViewPr varScale="1">
        <p:scale>
          <a:sx n="38" d="100"/>
          <a:sy n="38" d="100"/>
        </p:scale>
        <p:origin x="10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96138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Did you _____? – yes, I did. I ___.using the picture cues and the word phrases of time.</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 Extension (For consolidation): Invite a few pairs of pupils to act out the conversations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a:t>
            </a:r>
            <a:r>
              <a:rPr lang="en-US" dirty="0" err="1"/>
              <a:t>practise</a:t>
            </a:r>
            <a:r>
              <a:rPr lang="en-US" dirty="0"/>
              <a:t> asking and answering questions about whether someone did something in the past.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949838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https://www.youtube.com/watch?v=tVlcKp3bWH8</a:t>
            </a:r>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4</a:t>
            </a:fld>
            <a:endParaRPr lang="en-US"/>
          </a:p>
        </p:txBody>
      </p:sp>
    </p:spTree>
    <p:extLst>
      <p:ext uri="{BB962C8B-B14F-4D97-AF65-F5344CB8AC3E}">
        <p14:creationId xmlns:p14="http://schemas.microsoft.com/office/powerpoint/2010/main" val="942303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the front of the class to ask and answer questions about whether someone did something in the past using the picture cues. Praise pupils if they perform well. </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animals.</a:t>
            </a:r>
          </a:p>
          <a:p>
            <a:r>
              <a:rPr lang="en-US" dirty="0"/>
              <a:t>-</a:t>
            </a:r>
            <a:r>
              <a:rPr lang="en-US" baseline="0" dirty="0"/>
              <a:t> After the game, click NEXT to move on the next slide.</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30</a:t>
            </a:fld>
            <a:endParaRPr lang="en-US"/>
          </a:p>
        </p:txBody>
      </p:sp>
    </p:spTree>
    <p:extLst>
      <p:ext uri="{BB962C8B-B14F-4D97-AF65-F5344CB8AC3E}">
        <p14:creationId xmlns:p14="http://schemas.microsoft.com/office/powerpoint/2010/main" val="400325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31</a:t>
            </a:fld>
            <a:endParaRPr lang="en-US"/>
          </a:p>
        </p:txBody>
      </p:sp>
    </p:spTree>
    <p:extLst>
      <p:ext uri="{BB962C8B-B14F-4D97-AF65-F5344CB8AC3E}">
        <p14:creationId xmlns:p14="http://schemas.microsoft.com/office/powerpoint/2010/main" val="319096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2444770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33</a:t>
            </a:fld>
            <a:endParaRPr lang="en-US"/>
          </a:p>
        </p:txBody>
      </p:sp>
    </p:spTree>
    <p:extLst>
      <p:ext uri="{BB962C8B-B14F-4D97-AF65-F5344CB8AC3E}">
        <p14:creationId xmlns:p14="http://schemas.microsoft.com/office/powerpoint/2010/main" val="2854483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34</a:t>
            </a:fld>
            <a:endParaRPr lang="en-US"/>
          </a:p>
        </p:txBody>
      </p:sp>
    </p:spTree>
    <p:extLst>
      <p:ext uri="{BB962C8B-B14F-4D97-AF65-F5344CB8AC3E}">
        <p14:creationId xmlns:p14="http://schemas.microsoft.com/office/powerpoint/2010/main" val="1031895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the animal to get points</a:t>
            </a:r>
          </a:p>
          <a:p>
            <a:r>
              <a:rPr lang="en-US" dirty="0"/>
              <a:t>- Click</a:t>
            </a:r>
            <a:r>
              <a:rPr lang="en-US" baseline="0" dirty="0"/>
              <a:t> BACK to continue the game with the other animals.</a:t>
            </a:r>
            <a:endParaRPr lang="en-US" dirty="0"/>
          </a:p>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374216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36</a:t>
            </a:fld>
            <a:endParaRPr lang="en-US"/>
          </a:p>
        </p:txBody>
      </p:sp>
    </p:spTree>
    <p:extLst>
      <p:ext uri="{BB962C8B-B14F-4D97-AF65-F5344CB8AC3E}">
        <p14:creationId xmlns:p14="http://schemas.microsoft.com/office/powerpoint/2010/main" val="232557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identify the characters and their activities.</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the pictures. Play the recording for them to listen. Play the recording again, sentence by sentence, for pupils to listen and repeat.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 </a:t>
            </a:r>
          </a:p>
          <a:p>
            <a:r>
              <a:rPr lang="en-US" dirty="0"/>
              <a:t>Step 4: Invite a few pairs to the front of the classroom to listen and repeat the sentences in the recording. </a:t>
            </a:r>
          </a:p>
          <a:p>
            <a:r>
              <a:rPr lang="en-US" dirty="0"/>
              <a:t>Step 5: Draw their attention to the question Did you swim? and the answer Yes, I did. I swam with my mother. Tell pupils that they are the question and the answer about whether someone did something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b, c and d and identify the characters and their activities in the past.</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(swim / with my mother). Point at the bubbles and Picture a again and have pupils listen and repeat after the recording (Did you swim? - Yes, I did. I swam with my mother.). </a:t>
            </a:r>
          </a:p>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85915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2286000" y="1683544"/>
            <a:ext cx="13716000" cy="3581400"/>
          </a:xfrm>
        </p:spPr>
        <p:txBody>
          <a:bodyPr anchor="b"/>
          <a:lstStyle>
            <a:lvl1pPr algn="ctr">
              <a:defRPr sz="675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2286000" y="5403056"/>
            <a:ext cx="13716000" cy="2483644"/>
          </a:xfrm>
        </p:spPr>
        <p:txBody>
          <a:bodyPr/>
          <a:lstStyle>
            <a:lvl1pPr marL="0" indent="0" algn="ctr">
              <a:buNone/>
              <a:defRPr sz="2700"/>
            </a:lvl1pPr>
            <a:lvl2pPr marL="514350" indent="0" algn="ctr">
              <a:buNone/>
              <a:defRPr sz="2250"/>
            </a:lvl2pPr>
            <a:lvl3pPr marL="1028700" indent="0" algn="ctr">
              <a:buNone/>
              <a:defRPr sz="2026"/>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873150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80078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1247776" y="2564613"/>
            <a:ext cx="15773400" cy="4279106"/>
          </a:xfrm>
        </p:spPr>
        <p:txBody>
          <a:bodyPr anchor="b"/>
          <a:lstStyle>
            <a:lvl1pPr>
              <a:defRPr sz="675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1247776" y="6884198"/>
            <a:ext cx="15773400" cy="225028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6">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044971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1257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9258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723245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1259682" y="547692"/>
            <a:ext cx="15773400" cy="198834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1259684" y="2521744"/>
            <a:ext cx="7736680"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1259684" y="3757615"/>
            <a:ext cx="7736680"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9258305" y="2521744"/>
            <a:ext cx="7774782"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9258305" y="3757615"/>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208561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312067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847060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7774782" y="1481145"/>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0056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7774782" y="1481145"/>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370602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758054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13087353" y="547691"/>
            <a:ext cx="3943350" cy="871775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1257305" y="547691"/>
            <a:ext cx="11601450" cy="871775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1/12/2026</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9984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1257300" y="547692"/>
            <a:ext cx="15773400" cy="198834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D997B5FA-0921-464F-AAE1-844C04324D75}" type="datetimeFigureOut">
              <a:rPr lang="zh-CN" altLang="en-US" smtClean="0">
                <a:solidFill>
                  <a:prstClr val="black">
                    <a:tint val="75000"/>
                  </a:prstClr>
                </a:solidFill>
              </a:rPr>
              <a:t>2026/1/12</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27964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6" indent="-257176" algn="l" defTabSz="1028700" rtl="0" eaLnBrk="1" latinLnBrk="0" hangingPunct="1">
        <a:lnSpc>
          <a:spcPct val="90000"/>
        </a:lnSpc>
        <a:spcBef>
          <a:spcPts val="1126"/>
        </a:spcBef>
        <a:buFont typeface="Arial" panose="020B0604020202020204" pitchFamily="34" charset="0"/>
        <a:buChar char="•"/>
        <a:defRPr sz="3150" kern="1200">
          <a:solidFill>
            <a:schemeClr val="tx1"/>
          </a:solidFill>
          <a:latin typeface="+mn-lt"/>
          <a:ea typeface="+mn-ea"/>
          <a:cs typeface="+mn-cs"/>
        </a:defRPr>
      </a:lvl1pPr>
      <a:lvl2pPr marL="771526" indent="-257176" algn="l" defTabSz="1028700"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876" indent="-257176" algn="l" defTabSz="1028700"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2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4pPr>
      <a:lvl5pPr marL="23145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5pPr>
      <a:lvl6pPr marL="28289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6pPr>
      <a:lvl7pPr marL="33432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7pPr>
      <a:lvl8pPr marL="38576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8pPr>
      <a:lvl9pPr marL="43719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7.xml"/><Relationship Id="rId9" Type="http://schemas.openxmlformats.org/officeDocument/2006/relationships/image" Target="../media/image60.pn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7.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9.xml"/><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7.png"/><Relationship Id="rId11" Type="http://schemas.openxmlformats.org/officeDocument/2006/relationships/image" Target="../media/image67.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0.xml"/><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7.png"/><Relationship Id="rId11" Type="http://schemas.openxmlformats.org/officeDocument/2006/relationships/image" Target="../media/image68.png"/><Relationship Id="rId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1.xml"/><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notesSlide" Target="../notesSlides/notesSlide13.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5.svg"/><Relationship Id="rId4" Type="http://schemas.openxmlformats.org/officeDocument/2006/relationships/audio" Target="../media/audio1.wav"/><Relationship Id="rId9" Type="http://schemas.openxmlformats.org/officeDocument/2006/relationships/image" Target="../media/image76.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notesSlide" Target="../notesSlides/notesSlide14.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5.svg"/><Relationship Id="rId4" Type="http://schemas.openxmlformats.org/officeDocument/2006/relationships/audio" Target="../media/audio1.wav"/><Relationship Id="rId9" Type="http://schemas.openxmlformats.org/officeDocument/2006/relationships/image" Target="../media/image76.svg"/><Relationship Id="rId1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notesSlide" Target="../notesSlides/notesSlide15.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5.svg"/><Relationship Id="rId4" Type="http://schemas.openxmlformats.org/officeDocument/2006/relationships/audio" Target="../media/audio1.wav"/><Relationship Id="rId9" Type="http://schemas.openxmlformats.org/officeDocument/2006/relationships/image" Target="../media/image76.sv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1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74.sv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notesSlide" Target="../notesSlides/notesSlide16.xml"/><Relationship Id="rId16"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5.svg"/><Relationship Id="rId4" Type="http://schemas.openxmlformats.org/officeDocument/2006/relationships/audio" Target="../media/audio1.wav"/><Relationship Id="rId9" Type="http://schemas.openxmlformats.org/officeDocument/2006/relationships/image" Target="../media/image76.svg"/><Relationship Id="rId1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sv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3.gif"/><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notesSlide" Target="../notesSlides/notesSlide17.xml"/><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 Type="http://schemas.openxmlformats.org/officeDocument/2006/relationships/notesSlide" Target="../notesSlides/notesSlide18.xml"/><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7.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22.svg"/><Relationship Id="rId10"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slide" Target="slide35.xml"/><Relationship Id="rId18" Type="http://schemas.openxmlformats.org/officeDocument/2006/relationships/slide" Target="slide33.xml"/><Relationship Id="rId3" Type="http://schemas.openxmlformats.org/officeDocument/2006/relationships/image" Target="../media/image118.png"/><Relationship Id="rId7" Type="http://schemas.openxmlformats.org/officeDocument/2006/relationships/slide" Target="slide31.xml"/><Relationship Id="rId12" Type="http://schemas.openxmlformats.org/officeDocument/2006/relationships/image" Target="../media/image124.svg"/><Relationship Id="rId17" Type="http://schemas.openxmlformats.org/officeDocument/2006/relationships/image" Target="../media/image127.png"/><Relationship Id="rId2" Type="http://schemas.openxmlformats.org/officeDocument/2006/relationships/notesSlide" Target="../notesSlides/notesSlide23.xml"/><Relationship Id="rId16" Type="http://schemas.openxmlformats.org/officeDocument/2006/relationships/slide" Target="slide36.xml"/><Relationship Id="rId20"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20.sv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6.svg"/><Relationship Id="rId10" Type="http://schemas.openxmlformats.org/officeDocument/2006/relationships/slide" Target="slide34.xml"/><Relationship Id="rId19" Type="http://schemas.openxmlformats.org/officeDocument/2006/relationships/image" Target="../media/image128.png"/><Relationship Id="rId4" Type="http://schemas.openxmlformats.org/officeDocument/2006/relationships/slide" Target="slide32.xml"/><Relationship Id="rId9" Type="http://schemas.openxmlformats.org/officeDocument/2006/relationships/image" Target="../media/image122.svg"/><Relationship Id="rId14"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5.png"/><Relationship Id="rId3" Type="http://schemas.openxmlformats.org/officeDocument/2006/relationships/audio" Target="../media/audio2.wav"/><Relationship Id="rId7" Type="http://schemas.openxmlformats.org/officeDocument/2006/relationships/image" Target="../media/image131.png"/><Relationship Id="rId12" Type="http://schemas.openxmlformats.org/officeDocument/2006/relationships/image" Target="../media/image122.svg"/><Relationship Id="rId2" Type="http://schemas.openxmlformats.org/officeDocument/2006/relationships/notesSlide" Target="../notesSlides/notesSlide24.xml"/><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21.png"/><Relationship Id="rId5" Type="http://schemas.openxmlformats.org/officeDocument/2006/relationships/audio" Target="../media/audio3.wav"/><Relationship Id="rId15" Type="http://schemas.openxmlformats.org/officeDocument/2006/relationships/slide" Target="slide30.xml"/><Relationship Id="rId10" Type="http://schemas.openxmlformats.org/officeDocument/2006/relationships/image" Target="../media/image134.svg"/><Relationship Id="rId4" Type="http://schemas.openxmlformats.org/officeDocument/2006/relationships/audio" Target="../media/audio1.wav"/><Relationship Id="rId9" Type="http://schemas.openxmlformats.org/officeDocument/2006/relationships/image" Target="../media/image133.png"/><Relationship Id="rId1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4.png"/><Relationship Id="rId3" Type="http://schemas.openxmlformats.org/officeDocument/2006/relationships/audio" Target="../media/audio2.wav"/><Relationship Id="rId7" Type="http://schemas.openxmlformats.org/officeDocument/2006/relationships/image" Target="../media/image138.png"/><Relationship Id="rId12" Type="http://schemas.openxmlformats.org/officeDocument/2006/relationships/image" Target="../media/image143.svg"/><Relationship Id="rId2" Type="http://schemas.openxmlformats.org/officeDocument/2006/relationships/notesSlide" Target="../notesSlides/notesSlide25.xml"/><Relationship Id="rId16"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42.png"/><Relationship Id="rId5" Type="http://schemas.openxmlformats.org/officeDocument/2006/relationships/audio" Target="../media/audio3.wav"/><Relationship Id="rId15" Type="http://schemas.openxmlformats.org/officeDocument/2006/relationships/image" Target="../media/image137.png"/><Relationship Id="rId10" Type="http://schemas.openxmlformats.org/officeDocument/2006/relationships/image" Target="../media/image141.svg"/><Relationship Id="rId4" Type="http://schemas.openxmlformats.org/officeDocument/2006/relationships/audio" Target="../media/audio1.wav"/><Relationship Id="rId9" Type="http://schemas.openxmlformats.org/officeDocument/2006/relationships/image" Target="../media/image140.png"/><Relationship Id="rId14"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28.png"/><Relationship Id="rId18" Type="http://schemas.openxmlformats.org/officeDocument/2006/relationships/image" Target="../media/image136.png"/><Relationship Id="rId3" Type="http://schemas.openxmlformats.org/officeDocument/2006/relationships/audio" Target="../media/audio2.wav"/><Relationship Id="rId7" Type="http://schemas.openxmlformats.org/officeDocument/2006/relationships/image" Target="../media/image133.png"/><Relationship Id="rId12" Type="http://schemas.openxmlformats.org/officeDocument/2006/relationships/image" Target="../media/image146.svg"/><Relationship Id="rId17" Type="http://schemas.openxmlformats.org/officeDocument/2006/relationships/image" Target="../media/image137.png"/><Relationship Id="rId2" Type="http://schemas.openxmlformats.org/officeDocument/2006/relationships/notesSlide" Target="../notesSlides/notesSlide26.xml"/><Relationship Id="rId16" Type="http://schemas.openxmlformats.org/officeDocument/2006/relationships/slide" Target="slide30.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45.png"/><Relationship Id="rId5" Type="http://schemas.openxmlformats.org/officeDocument/2006/relationships/audio" Target="../media/audio3.wav"/><Relationship Id="rId15" Type="http://schemas.openxmlformats.org/officeDocument/2006/relationships/image" Target="../media/image147.png"/><Relationship Id="rId10" Type="http://schemas.openxmlformats.org/officeDocument/2006/relationships/image" Target="../media/image143.svg"/><Relationship Id="rId4" Type="http://schemas.openxmlformats.org/officeDocument/2006/relationships/audio" Target="../media/audio1.wav"/><Relationship Id="rId9" Type="http://schemas.openxmlformats.org/officeDocument/2006/relationships/image" Target="../media/image142.png"/><Relationship Id="rId14" Type="http://schemas.openxmlformats.org/officeDocument/2006/relationships/image" Target="../media/image129.svg"/></Relationships>
</file>

<file path=ppt/slides/_rels/slide34.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50.png"/><Relationship Id="rId3" Type="http://schemas.openxmlformats.org/officeDocument/2006/relationships/audio" Target="../media/audio2.wav"/><Relationship Id="rId7" Type="http://schemas.openxmlformats.org/officeDocument/2006/relationships/image" Target="../media/image123.png"/><Relationship Id="rId12" Type="http://schemas.openxmlformats.org/officeDocument/2006/relationships/image" Target="../media/image134.svg"/><Relationship Id="rId2" Type="http://schemas.openxmlformats.org/officeDocument/2006/relationships/notesSlide" Target="../notesSlides/notesSlide27.xml"/><Relationship Id="rId16"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3.png"/><Relationship Id="rId5" Type="http://schemas.openxmlformats.org/officeDocument/2006/relationships/audio" Target="../media/audio3.wav"/><Relationship Id="rId15" Type="http://schemas.openxmlformats.org/officeDocument/2006/relationships/image" Target="../media/image137.png"/><Relationship Id="rId10" Type="http://schemas.openxmlformats.org/officeDocument/2006/relationships/image" Target="../media/image149.svg"/><Relationship Id="rId4" Type="http://schemas.openxmlformats.org/officeDocument/2006/relationships/audio" Target="../media/audio1.wav"/><Relationship Id="rId9" Type="http://schemas.openxmlformats.org/officeDocument/2006/relationships/image" Target="../media/image148.png"/><Relationship Id="rId14" Type="http://schemas.openxmlformats.org/officeDocument/2006/relationships/slide" Target="slide30.xml"/></Relationships>
</file>

<file path=ppt/slides/_rels/slide35.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37.png"/><Relationship Id="rId3" Type="http://schemas.openxmlformats.org/officeDocument/2006/relationships/audio" Target="../media/audio3.wav"/><Relationship Id="rId7" Type="http://schemas.openxmlformats.org/officeDocument/2006/relationships/image" Target="../media/image145.png"/><Relationship Id="rId12" Type="http://schemas.openxmlformats.org/officeDocument/2006/relationships/slide" Target="slide30.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6.svg"/><Relationship Id="rId11" Type="http://schemas.openxmlformats.org/officeDocument/2006/relationships/image" Target="../media/image151.gif"/><Relationship Id="rId5" Type="http://schemas.openxmlformats.org/officeDocument/2006/relationships/image" Target="../media/image125.png"/><Relationship Id="rId10" Type="http://schemas.openxmlformats.org/officeDocument/2006/relationships/image" Target="../media/image134.svg"/><Relationship Id="rId4" Type="http://schemas.openxmlformats.org/officeDocument/2006/relationships/image" Target="../media/image130.png"/><Relationship Id="rId9"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7.png"/><Relationship Id="rId21" Type="http://schemas.openxmlformats.org/officeDocument/2006/relationships/image" Target="../media/image157.sv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svg"/><Relationship Id="rId20"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55.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slides/_rels/slide38.xml.rels><?xml version="1.0" encoding="UTF-8" standalone="yes"?>
<Relationships xmlns="http://schemas.openxmlformats.org/package/2006/relationships"><Relationship Id="rId2" Type="http://schemas.openxmlformats.org/officeDocument/2006/relationships/image" Target="../media/image15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video" Target="../media/media1.mp4"/><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notesSlide" Target="../notesSlides/notesSlide2.xml"/><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NULL" TargetMode="External"/><Relationship Id="rId7" Type="http://schemas.openxmlformats.org/officeDocument/2006/relationships/image" Target="../media/image46.png"/><Relationship Id="rId12" Type="http://schemas.openxmlformats.org/officeDocument/2006/relationships/image" Target="../media/image5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52.png"/><Relationship Id="rId5" Type="http://schemas.openxmlformats.org/officeDocument/2006/relationships/slideLayout" Target="../slideLayouts/slideLayout7.xml"/><Relationship Id="rId10" Type="http://schemas.openxmlformats.org/officeDocument/2006/relationships/image" Target="../media/image49.png"/><Relationship Id="rId4" Type="http://schemas.microsoft.com/office/2007/relationships/media" Target="../media/media3.mp3"/><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notesSlide" Target="../notesSlides/notesSlide5.xm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notesSlide" Target="../notesSlides/notesSlide6.xm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790700" y="264545"/>
            <a:ext cx="14706600" cy="7761502"/>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endParaRPr lang="en-US" sz="3900" b="1" dirty="0">
              <a:solidFill>
                <a:srgbClr val="C00000"/>
              </a:solidFill>
              <a:latin typeface="Arial" panose="020B0604020202020204" pitchFamily="34" charset="0"/>
              <a:cs typeface="Arial" panose="020B0604020202020204" pitchFamily="34"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Giáo</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viên</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Đồng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Thị</a:t>
            </a:r>
            <a:r>
              <a:rPr lang="en-US" sz="4800" b="1" dirty="0">
                <a:solidFill>
                  <a:prstClr val="black"/>
                </a:solidFill>
                <a:latin typeface="Times New Roman" panose="02020603050405020304" pitchFamily="18" charset="0"/>
                <a:cs typeface="Times New Roman" panose="02020603050405020304" pitchFamily="18" charset="0"/>
                <a:sym typeface="Arial"/>
              </a:rPr>
              <a:t> Nh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Quỳnh</a:t>
            </a:r>
            <a:endParaRPr lang="en-US" sz="4800" b="1" dirty="0">
              <a:solidFill>
                <a:prstClr val="black"/>
              </a:solidFill>
              <a:latin typeface="Times New Roman" panose="02020603050405020304" pitchFamily="18" charset="0"/>
              <a:cs typeface="Times New Roman" panose="02020603050405020304" pitchFamily="18" charset="0"/>
              <a:sym typeface="Arial"/>
            </a:endParaRPr>
          </a:p>
          <a:p>
            <a:pPr defTabSz="1371600">
              <a:defRPr/>
            </a:pPr>
            <a:r>
              <a:rPr lang="en-US" sz="4800" b="1" dirty="0" err="1">
                <a:solidFill>
                  <a:prstClr val="black"/>
                </a:solidFill>
                <a:latin typeface="Times New Roman" panose="02020603050405020304" pitchFamily="18" charset="0"/>
                <a:cs typeface="Times New Roman" panose="02020603050405020304" pitchFamily="18" charset="0"/>
                <a:sym typeface="Arial"/>
              </a:rPr>
              <a:t>Lớp</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dạy</a:t>
            </a:r>
            <a:r>
              <a:rPr lang="en-US" sz="4800" b="1" dirty="0">
                <a:solidFill>
                  <a:prstClr val="black"/>
                </a:solidFill>
                <a:latin typeface="Times New Roman" panose="02020603050405020304" pitchFamily="18" charset="0"/>
                <a:cs typeface="Times New Roman" panose="02020603050405020304" pitchFamily="18" charset="0"/>
                <a:sym typeface="Arial"/>
              </a:rPr>
              <a:t>: 5A5, 5A6, 5A7</a:t>
            </a:r>
          </a:p>
          <a:p>
            <a:pPr defTabSz="1371600">
              <a:defRPr/>
            </a:pPr>
            <a:r>
              <a:rPr lang="en-US" sz="4800" b="1" dirty="0">
                <a:solidFill>
                  <a:prstClr val="black"/>
                </a:solidFill>
                <a:latin typeface="Times New Roman" panose="02020603050405020304" pitchFamily="18" charset="0"/>
                <a:cs typeface="Times New Roman" panose="02020603050405020304" pitchFamily="18" charset="0"/>
                <a:sym typeface="Arial"/>
              </a:rPr>
              <a:t>Đ</a:t>
            </a:r>
            <a:r>
              <a:rPr lang="vi-VN" sz="4800" b="1" dirty="0">
                <a:solidFill>
                  <a:prstClr val="black"/>
                </a:solidFill>
                <a:latin typeface="Times New Roman" panose="02020603050405020304" pitchFamily="18" charset="0"/>
                <a:cs typeface="Times New Roman" panose="02020603050405020304" pitchFamily="18" charset="0"/>
                <a:sym typeface="Arial"/>
              </a:rPr>
              <a:t>ơ</a:t>
            </a:r>
            <a:r>
              <a:rPr lang="en-US" sz="4800" b="1" dirty="0">
                <a:solidFill>
                  <a:prstClr val="black"/>
                </a:solidFill>
                <a:latin typeface="Times New Roman" panose="02020603050405020304" pitchFamily="18" charset="0"/>
                <a:cs typeface="Times New Roman" panose="02020603050405020304" pitchFamily="18" charset="0"/>
                <a:sym typeface="Arial"/>
              </a:rPr>
              <a:t>n </a:t>
            </a:r>
            <a:r>
              <a:rPr lang="en-US" sz="4800" b="1" dirty="0" err="1">
                <a:solidFill>
                  <a:prstClr val="black"/>
                </a:solidFill>
                <a:latin typeface="Times New Roman" panose="02020603050405020304" pitchFamily="18" charset="0"/>
                <a:cs typeface="Times New Roman" panose="02020603050405020304" pitchFamily="18" charset="0"/>
                <a:sym typeface="Arial"/>
              </a:rPr>
              <a:t>vị</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công</a:t>
            </a:r>
            <a:r>
              <a:rPr lang="en-US" sz="4800" b="1" dirty="0">
                <a:solidFill>
                  <a:prstClr val="black"/>
                </a:solidFill>
                <a:latin typeface="Times New Roman" panose="02020603050405020304" pitchFamily="18" charset="0"/>
                <a:cs typeface="Times New Roman" panose="02020603050405020304" pitchFamily="18" charset="0"/>
                <a:sym typeface="Arial"/>
              </a:rPr>
              <a:t> </a:t>
            </a:r>
            <a:r>
              <a:rPr lang="en-US" sz="4800" b="1" dirty="0" err="1">
                <a:solidFill>
                  <a:prstClr val="black"/>
                </a:solidFill>
                <a:latin typeface="Times New Roman" panose="02020603050405020304" pitchFamily="18" charset="0"/>
                <a:cs typeface="Times New Roman" panose="02020603050405020304" pitchFamily="18" charset="0"/>
                <a:sym typeface="Arial"/>
              </a:rPr>
              <a:t>tác</a:t>
            </a:r>
            <a:r>
              <a:rPr lang="en-US" sz="4800" b="1" dirty="0">
                <a:solidFill>
                  <a:prstClr val="black"/>
                </a:solidFill>
                <a:latin typeface="Times New Roman" panose="02020603050405020304" pitchFamily="18" charset="0"/>
                <a:cs typeface="Times New Roman" panose="02020603050405020304" pitchFamily="18" charset="0"/>
                <a:sym typeface="Arial"/>
              </a:rPr>
              <a:t>: TR</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ỜNG TIỂU HỌC H</a:t>
            </a:r>
            <a:r>
              <a:rPr lang="vi-VN" sz="4800" b="1" dirty="0">
                <a:solidFill>
                  <a:prstClr val="black"/>
                </a:solidFill>
                <a:latin typeface="Times New Roman" panose="02020603050405020304" pitchFamily="18" charset="0"/>
                <a:cs typeface="Times New Roman" panose="02020603050405020304" pitchFamily="18" charset="0"/>
                <a:sym typeface="Arial"/>
              </a:rPr>
              <a:t>Ư</a:t>
            </a:r>
            <a:r>
              <a:rPr lang="en-US" sz="4800" b="1" dirty="0">
                <a:solidFill>
                  <a:prstClr val="black"/>
                </a:solidFill>
                <a:latin typeface="Times New Roman" panose="02020603050405020304" pitchFamily="18" charset="0"/>
                <a:cs typeface="Times New Roman" panose="02020603050405020304" pitchFamily="18" charset="0"/>
                <a:sym typeface="Arial"/>
              </a:rPr>
              <a:t>NG ĐẠO</a:t>
            </a: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a:p>
            <a:pPr defTabSz="1371600">
              <a:defRPr/>
            </a:pPr>
            <a:endParaRPr lang="en-US" sz="39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236410" y="301498"/>
            <a:ext cx="1156440" cy="103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6101" y="8692802"/>
            <a:ext cx="1672002" cy="1235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92649" y="1822938"/>
            <a:ext cx="1652154" cy="1220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7479" y="264545"/>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501311"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8" name="Rectangle 17"/>
          <p:cNvSpPr/>
          <p:nvPr/>
        </p:nvSpPr>
        <p:spPr>
          <a:xfrm>
            <a:off x="39528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1943100"/>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477728"/>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920719" y="4899819"/>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403E2949-61B6-4C02-A503-8B0DFE9692B4}"/>
              </a:ext>
            </a:extLst>
          </p:cNvPr>
          <p:cNvPicPr>
            <a:picLocks noChangeAspect="1"/>
          </p:cNvPicPr>
          <p:nvPr/>
        </p:nvPicPr>
        <p:blipFill>
          <a:blip r:embed="rId11"/>
          <a:stretch>
            <a:fillRect/>
          </a:stretch>
        </p:blipFill>
        <p:spPr>
          <a:xfrm>
            <a:off x="3952873" y="1962753"/>
            <a:ext cx="4542059" cy="3099567"/>
          </a:xfrm>
          <a:prstGeom prst="rect">
            <a:avLst/>
          </a:prstGeom>
        </p:spPr>
      </p:pic>
      <p:pic>
        <p:nvPicPr>
          <p:cNvPr id="9" name="Picture 8">
            <a:extLst>
              <a:ext uri="{FF2B5EF4-FFF2-40B4-BE49-F238E27FC236}">
                <a16:creationId xmlns:a16="http://schemas.microsoft.com/office/drawing/2014/main" id="{05433585-4806-4A4D-9F06-93BBC7FA53CB}"/>
              </a:ext>
            </a:extLst>
          </p:cNvPr>
          <p:cNvPicPr>
            <a:picLocks noChangeAspect="1"/>
          </p:cNvPicPr>
          <p:nvPr/>
        </p:nvPicPr>
        <p:blipFill>
          <a:blip r:embed="rId12"/>
          <a:stretch>
            <a:fillRect/>
          </a:stretch>
        </p:blipFill>
        <p:spPr>
          <a:xfrm>
            <a:off x="9831165" y="2212098"/>
            <a:ext cx="4526545" cy="2726099"/>
          </a:xfrm>
          <a:prstGeom prst="rect">
            <a:avLst/>
          </a:prstGeom>
        </p:spPr>
      </p:pic>
      <p:pic>
        <p:nvPicPr>
          <p:cNvPr id="10" name="Picture 9">
            <a:extLst>
              <a:ext uri="{FF2B5EF4-FFF2-40B4-BE49-F238E27FC236}">
                <a16:creationId xmlns:a16="http://schemas.microsoft.com/office/drawing/2014/main" id="{755F5B85-BE76-407D-B733-552049EFE660}"/>
              </a:ext>
            </a:extLst>
          </p:cNvPr>
          <p:cNvPicPr>
            <a:picLocks noChangeAspect="1"/>
          </p:cNvPicPr>
          <p:nvPr/>
        </p:nvPicPr>
        <p:blipFill>
          <a:blip r:embed="rId13"/>
          <a:stretch>
            <a:fillRect/>
          </a:stretch>
        </p:blipFill>
        <p:spPr>
          <a:xfrm>
            <a:off x="3950978" y="5539406"/>
            <a:ext cx="4543954" cy="3067900"/>
          </a:xfrm>
          <a:prstGeom prst="rect">
            <a:avLst/>
          </a:prstGeom>
        </p:spPr>
      </p:pic>
      <p:pic>
        <p:nvPicPr>
          <p:cNvPr id="22" name="Picture 21">
            <a:extLst>
              <a:ext uri="{FF2B5EF4-FFF2-40B4-BE49-F238E27FC236}">
                <a16:creationId xmlns:a16="http://schemas.microsoft.com/office/drawing/2014/main" id="{708F69CB-BB65-49A6-BB6B-6437E1DBF699}"/>
              </a:ext>
            </a:extLst>
          </p:cNvPr>
          <p:cNvPicPr>
            <a:picLocks noChangeAspect="1"/>
          </p:cNvPicPr>
          <p:nvPr/>
        </p:nvPicPr>
        <p:blipFill>
          <a:blip r:embed="rId14"/>
          <a:stretch>
            <a:fillRect/>
          </a:stretch>
        </p:blipFill>
        <p:spPr>
          <a:xfrm>
            <a:off x="9758278" y="5514150"/>
            <a:ext cx="4599432" cy="3118411"/>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4" name="Rectangle 13"/>
          <p:cNvSpPr/>
          <p:nvPr/>
        </p:nvSpPr>
        <p:spPr>
          <a:xfrm>
            <a:off x="4966354"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33EA78B5-45C6-48E7-9385-D4F449C0B8FD}"/>
              </a:ext>
            </a:extLst>
          </p:cNvPr>
          <p:cNvPicPr>
            <a:picLocks noChangeAspect="1"/>
          </p:cNvPicPr>
          <p:nvPr/>
        </p:nvPicPr>
        <p:blipFill>
          <a:blip r:embed="rId11"/>
          <a:stretch>
            <a:fillRect/>
          </a:stretch>
        </p:blipFill>
        <p:spPr>
          <a:xfrm>
            <a:off x="5218684" y="2931004"/>
            <a:ext cx="7803776" cy="5628952"/>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8422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64B0932-B459-497A-8672-69666FC037A9}"/>
              </a:ext>
            </a:extLst>
          </p:cNvPr>
          <p:cNvPicPr>
            <a:picLocks noChangeAspect="1"/>
          </p:cNvPicPr>
          <p:nvPr/>
        </p:nvPicPr>
        <p:blipFill>
          <a:blip r:embed="rId11"/>
          <a:stretch>
            <a:fillRect/>
          </a:stretch>
        </p:blipFill>
        <p:spPr>
          <a:xfrm>
            <a:off x="5184508" y="3284240"/>
            <a:ext cx="8001333" cy="4922480"/>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5374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5B78A080-5F51-4B7F-B164-8119495EB6BA}"/>
              </a:ext>
            </a:extLst>
          </p:cNvPr>
          <p:cNvPicPr>
            <a:picLocks noChangeAspect="1"/>
          </p:cNvPicPr>
          <p:nvPr/>
        </p:nvPicPr>
        <p:blipFill>
          <a:blip r:embed="rId11"/>
          <a:stretch>
            <a:fillRect/>
          </a:stretch>
        </p:blipFill>
        <p:spPr>
          <a:xfrm>
            <a:off x="5105400" y="2775506"/>
            <a:ext cx="8080440" cy="5492193"/>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2" name="Rectangle 11"/>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2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FA478A65-C61A-4AD3-8868-6220462769AB}"/>
              </a:ext>
            </a:extLst>
          </p:cNvPr>
          <p:cNvPicPr>
            <a:picLocks noChangeAspect="1"/>
          </p:cNvPicPr>
          <p:nvPr/>
        </p:nvPicPr>
        <p:blipFill>
          <a:blip r:embed="rId11"/>
          <a:stretch>
            <a:fillRect/>
          </a:stretch>
        </p:blipFill>
        <p:spPr>
          <a:xfrm>
            <a:off x="5105399" y="2748865"/>
            <a:ext cx="8080441" cy="5518835"/>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4802849" y="3663610"/>
            <a:ext cx="3290502" cy="640080"/>
            <a:chOff x="5196127" y="3328199"/>
            <a:chExt cx="3290502"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63929" y="3328199"/>
              <a:ext cx="3154899" cy="640080"/>
            </a:xfrm>
            <a:prstGeom prst="wedgeRoundRectCallout">
              <a:avLst>
                <a:gd name="adj1" fmla="val -39472"/>
                <a:gd name="adj2" fmla="val 86594"/>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196127" y="3404486"/>
              <a:ext cx="3290502"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Yes, I ___. I 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2231914" y="3175552"/>
            <a:ext cx="2516386" cy="640080"/>
            <a:chOff x="1950515" y="3161675"/>
            <a:chExt cx="2516386"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E8D4A71-AEE6-421C-BEBA-18C8F4CCBF80}"/>
              </a:ext>
            </a:extLst>
          </p:cNvPr>
          <p:cNvPicPr>
            <a:picLocks noChangeAspect="1"/>
          </p:cNvPicPr>
          <p:nvPr/>
        </p:nvPicPr>
        <p:blipFill>
          <a:blip r:embed="rId6"/>
          <a:stretch>
            <a:fillRect/>
          </a:stretch>
        </p:blipFill>
        <p:spPr>
          <a:xfrm>
            <a:off x="8303888" y="2141753"/>
            <a:ext cx="8869878" cy="6553200"/>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588623"/>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swim?</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1767084" y="5143499"/>
            <a:ext cx="6042488" cy="3493008"/>
            <a:chOff x="10666362" y="1868727"/>
            <a:chExt cx="6042488" cy="3493008"/>
          </a:xfrm>
        </p:grpSpPr>
        <p:sp>
          <p:nvSpPr>
            <p:cNvPr id="63" name="Rounded Rectangle 62"/>
            <p:cNvSpPr/>
            <p:nvPr/>
          </p:nvSpPr>
          <p:spPr>
            <a:xfrm>
              <a:off x="10666362"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11525094" y="4686300"/>
              <a:ext cx="432502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swim / with my mother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1" name="Picture 60"/>
            <p:cNvPicPr>
              <a:picLocks/>
            </p:cNvPicPr>
            <p:nvPr/>
          </p:nvPicPr>
          <p:blipFill rotWithShape="1">
            <a:blip r:embed="rId17"/>
            <a:srcRect l="7445" t="4176" r="60744" b="63526"/>
            <a:stretch/>
          </p:blipFill>
          <p:spPr>
            <a:xfrm>
              <a:off x="11858806" y="2011452"/>
              <a:ext cx="3657600" cy="2543086"/>
            </a:xfrm>
            <a:prstGeom prst="ellipse">
              <a:avLst/>
            </a:prstGeom>
            <a:ln w="38100" cap="rnd">
              <a:noFill/>
            </a:ln>
            <a:effectLst/>
          </p:spPr>
        </p:pic>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swam</a:t>
              </a:r>
            </a:p>
            <a:p>
              <a:pPr algn="ctr">
                <a:lnSpc>
                  <a:spcPct val="107000"/>
                </a:lnSpc>
                <a:spcAft>
                  <a:spcPts val="800"/>
                </a:spcAft>
              </a:pPr>
              <a:r>
                <a:rPr lang="en-US" sz="3200" b="1" dirty="0">
                  <a:latin typeface="Comic Sans MS" panose="030F0702030302020204" pitchFamily="66" charset="0"/>
                </a:rPr>
                <a:t>with my mother.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750" fill="hold"/>
                                        <p:tgtEl>
                                          <p:spTgt spid="81"/>
                                        </p:tgtEl>
                                        <p:attrNameLst>
                                          <p:attrName>ppt_w</p:attrName>
                                        </p:attrNameLst>
                                      </p:cBhvr>
                                      <p:tavLst>
                                        <p:tav tm="0">
                                          <p:val>
                                            <p:fltVal val="0"/>
                                          </p:val>
                                        </p:tav>
                                        <p:tav tm="100000">
                                          <p:val>
                                            <p:strVal val="#ppt_w"/>
                                          </p:val>
                                        </p:tav>
                                      </p:tavLst>
                                    </p:anim>
                                    <p:anim calcmode="lin" valueType="num">
                                      <p:cBhvr>
                                        <p:cTn id="8" dur="750" fill="hold"/>
                                        <p:tgtEl>
                                          <p:spTgt spid="81"/>
                                        </p:tgtEl>
                                        <p:attrNameLst>
                                          <p:attrName>ppt_h</p:attrName>
                                        </p:attrNameLst>
                                      </p:cBhvr>
                                      <p:tavLst>
                                        <p:tav tm="0">
                                          <p:val>
                                            <p:fltVal val="0"/>
                                          </p:val>
                                        </p:tav>
                                        <p:tav tm="100000">
                                          <p:val>
                                            <p:strVal val="#ppt_h"/>
                                          </p:val>
                                        </p:tav>
                                      </p:tavLst>
                                    </p:anim>
                                    <p:animEffect transition="in" filter="fade">
                                      <p:cBhvr>
                                        <p:cTn id="9" dur="750"/>
                                        <p:tgtEl>
                                          <p:spTgt spid="8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484213"/>
              <a:ext cx="4757526" cy="619272"/>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take photo?</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2" name="Group 81"/>
          <p:cNvGrpSpPr/>
          <p:nvPr/>
        </p:nvGrpSpPr>
        <p:grpSpPr>
          <a:xfrm>
            <a:off x="1371600" y="5217617"/>
            <a:ext cx="6042488" cy="3493008"/>
            <a:chOff x="5335730" y="1868727"/>
            <a:chExt cx="6042488" cy="3493008"/>
          </a:xfrm>
        </p:grpSpPr>
        <p:sp>
          <p:nvSpPr>
            <p:cNvPr id="68" name="Rounded Rectangle 67"/>
            <p:cNvSpPr/>
            <p:nvPr/>
          </p:nvSpPr>
          <p:spPr>
            <a:xfrm>
              <a:off x="5335730"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5740335" y="4686300"/>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take photo / with my father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6" name="Picture 65"/>
            <p:cNvPicPr>
              <a:picLocks/>
            </p:cNvPicPr>
            <p:nvPr/>
          </p:nvPicPr>
          <p:blipFill rotWithShape="1">
            <a:blip r:embed="rId17"/>
            <a:srcRect l="55826" t="3259" r="12364" b="65485"/>
            <a:stretch/>
          </p:blipFill>
          <p:spPr>
            <a:xfrm>
              <a:off x="6528174" y="2011452"/>
              <a:ext cx="3657600" cy="2543086"/>
            </a:xfrm>
            <a:prstGeom prst="ellipse">
              <a:avLst/>
            </a:prstGeom>
            <a:ln w="38100">
              <a:noFill/>
            </a:ln>
            <a:effectLst/>
          </p:spPr>
        </p:pic>
      </p:grpSp>
      <p:grpSp>
        <p:nvGrpSpPr>
          <p:cNvPr id="86" name="Group 85"/>
          <p:cNvGrpSpPr/>
          <p:nvPr/>
        </p:nvGrpSpPr>
        <p:grpSpPr>
          <a:xfrm>
            <a:off x="10666952" y="2292723"/>
            <a:ext cx="5272276" cy="2330068"/>
            <a:chOff x="11325978" y="2151935"/>
            <a:chExt cx="5272276" cy="2330068"/>
          </a:xfrm>
        </p:grpSpPr>
        <p:sp>
          <p:nvSpPr>
            <p:cNvPr id="84" name="Freeform 20"/>
            <p:cNvSpPr/>
            <p:nvPr/>
          </p:nvSpPr>
          <p:spPr>
            <a:xfrm>
              <a:off x="11325978" y="2151935"/>
              <a:ext cx="5272276"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555819" y="2473600"/>
              <a:ext cx="4812595"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took photo with my father.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750" fill="hold"/>
                                        <p:tgtEl>
                                          <p:spTgt spid="82"/>
                                        </p:tgtEl>
                                        <p:attrNameLst>
                                          <p:attrName>ppt_w</p:attrName>
                                        </p:attrNameLst>
                                      </p:cBhvr>
                                      <p:tavLst>
                                        <p:tav tm="0">
                                          <p:val>
                                            <p:fltVal val="0"/>
                                          </p:val>
                                        </p:tav>
                                        <p:tav tm="100000">
                                          <p:val>
                                            <p:strVal val="#ppt_w"/>
                                          </p:val>
                                        </p:tav>
                                      </p:tavLst>
                                    </p:anim>
                                    <p:anim calcmode="lin" valueType="num">
                                      <p:cBhvr>
                                        <p:cTn id="8" dur="750" fill="hold"/>
                                        <p:tgtEl>
                                          <p:spTgt spid="82"/>
                                        </p:tgtEl>
                                        <p:attrNameLst>
                                          <p:attrName>ppt_h</p:attrName>
                                        </p:attrNameLst>
                                      </p:cBhvr>
                                      <p:tavLst>
                                        <p:tav tm="0">
                                          <p:val>
                                            <p:fltVal val="0"/>
                                          </p:val>
                                        </p:tav>
                                        <p:tav tm="100000">
                                          <p:val>
                                            <p:strVal val="#ppt_h"/>
                                          </p:val>
                                        </p:tav>
                                      </p:tavLst>
                                    </p:anim>
                                    <p:animEffect transition="in" filter="fade">
                                      <p:cBhvr>
                                        <p:cTn id="9" dur="75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806943" y="2173456"/>
            <a:ext cx="5756607" cy="1751855"/>
            <a:chOff x="4249221" y="3085870"/>
            <a:chExt cx="5756607" cy="1751855"/>
          </a:xfrm>
        </p:grpSpPr>
        <p:sp>
          <p:nvSpPr>
            <p:cNvPr id="33" name="Freeform 15"/>
            <p:cNvSpPr/>
            <p:nvPr/>
          </p:nvSpPr>
          <p:spPr>
            <a:xfrm flipH="1">
              <a:off x="4281342" y="3085870"/>
              <a:ext cx="5692364"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249221" y="3484213"/>
              <a:ext cx="5756607" cy="1117550"/>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collect seashells?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3" name="Group 82"/>
          <p:cNvGrpSpPr/>
          <p:nvPr/>
        </p:nvGrpSpPr>
        <p:grpSpPr>
          <a:xfrm>
            <a:off x="1012508" y="5217617"/>
            <a:ext cx="6797064" cy="3493008"/>
            <a:chOff x="-1354649" y="1868727"/>
            <a:chExt cx="6797064" cy="3493008"/>
          </a:xfrm>
        </p:grpSpPr>
        <p:sp>
          <p:nvSpPr>
            <p:cNvPr id="78" name="Rounded Rectangle 77"/>
            <p:cNvSpPr/>
            <p:nvPr/>
          </p:nvSpPr>
          <p:spPr>
            <a:xfrm>
              <a:off x="-97736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354649" y="4686300"/>
              <a:ext cx="6797064"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collect seashells / with my brother</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6" name="Picture 75"/>
            <p:cNvPicPr>
              <a:picLocks/>
            </p:cNvPicPr>
            <p:nvPr/>
          </p:nvPicPr>
          <p:blipFill rotWithShape="1">
            <a:blip r:embed="rId17"/>
            <a:srcRect l="6821" t="50087" r="59850" b="16574"/>
            <a:stretch/>
          </p:blipFill>
          <p:spPr>
            <a:xfrm>
              <a:off x="215083" y="2011452"/>
              <a:ext cx="3657600" cy="2543086"/>
            </a:xfrm>
            <a:prstGeom prst="ellipse">
              <a:avLst/>
            </a:prstGeom>
            <a:ln w="38100">
              <a:noFill/>
            </a:ln>
            <a:effectLst/>
          </p:spPr>
        </p:pic>
      </p:grpSp>
      <p:grpSp>
        <p:nvGrpSpPr>
          <p:cNvPr id="86" name="Group 85"/>
          <p:cNvGrpSpPr/>
          <p:nvPr/>
        </p:nvGrpSpPr>
        <p:grpSpPr>
          <a:xfrm>
            <a:off x="10635959" y="2292723"/>
            <a:ext cx="5823241" cy="2330068"/>
            <a:chOff x="10756332" y="2151935"/>
            <a:chExt cx="5823241" cy="2330068"/>
          </a:xfrm>
        </p:grpSpPr>
        <p:sp>
          <p:nvSpPr>
            <p:cNvPr id="84" name="Freeform 20"/>
            <p:cNvSpPr/>
            <p:nvPr/>
          </p:nvSpPr>
          <p:spPr>
            <a:xfrm>
              <a:off x="10788453" y="2151935"/>
              <a:ext cx="5758998"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756332"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collected seashells with my brother.</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750" fill="hold"/>
                                        <p:tgtEl>
                                          <p:spTgt spid="83"/>
                                        </p:tgtEl>
                                        <p:attrNameLst>
                                          <p:attrName>ppt_w</p:attrName>
                                        </p:attrNameLst>
                                      </p:cBhvr>
                                      <p:tavLst>
                                        <p:tav tm="0">
                                          <p:val>
                                            <p:fltVal val="0"/>
                                          </p:val>
                                        </p:tav>
                                        <p:tav tm="100000">
                                          <p:val>
                                            <p:strVal val="#ppt_w"/>
                                          </p:val>
                                        </p:tav>
                                      </p:tavLst>
                                    </p:anim>
                                    <p:anim calcmode="lin" valueType="num">
                                      <p:cBhvr>
                                        <p:cTn id="8" dur="750" fill="hold"/>
                                        <p:tgtEl>
                                          <p:spTgt spid="83"/>
                                        </p:tgtEl>
                                        <p:attrNameLst>
                                          <p:attrName>ppt_h</p:attrName>
                                        </p:attrNameLst>
                                      </p:cBhvr>
                                      <p:tavLst>
                                        <p:tav tm="0">
                                          <p:val>
                                            <p:fltVal val="0"/>
                                          </p:val>
                                        </p:tav>
                                        <p:tav tm="100000">
                                          <p:val>
                                            <p:strVal val="#ppt_h"/>
                                          </p:val>
                                        </p:tav>
                                      </p:tavLst>
                                    </p:anim>
                                    <p:animEffect transition="in" filter="fade">
                                      <p:cBhvr>
                                        <p:cTn id="9" dur="75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dirty="0">
                <a:solidFill>
                  <a:srgbClr val="112E34"/>
                </a:solidFill>
                <a:latin typeface="Cooper Black" panose="0208090404030B020404" pitchFamily="18" charset="0"/>
              </a:rPr>
              <a:t>Unit 11: </a:t>
            </a:r>
            <a:r>
              <a:rPr lang="en-US" sz="8800" dirty="0">
                <a:solidFill>
                  <a:srgbClr val="C00000"/>
                </a:solidFill>
                <a:latin typeface="Cooper Black" panose="0208090404030B020404" pitchFamily="18" charset="0"/>
              </a:rPr>
              <a:t>FAMILY TIME</a:t>
            </a: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1 - Period 1</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4"/>
            <a:stretch>
              <a:fillRect/>
            </a:stretch>
          </a:blipFill>
        </p:spPr>
      </p:sp>
      <p:grpSp>
        <p:nvGrpSpPr>
          <p:cNvPr id="10" name="Group 9"/>
          <p:cNvGrpSpPr/>
          <p:nvPr/>
        </p:nvGrpSpPr>
        <p:grpSpPr>
          <a:xfrm>
            <a:off x="4572000" y="2172445"/>
            <a:ext cx="5988051" cy="1751855"/>
            <a:chOff x="4184979" y="3085870"/>
            <a:chExt cx="5988051" cy="1751855"/>
          </a:xfrm>
        </p:grpSpPr>
        <p:sp>
          <p:nvSpPr>
            <p:cNvPr id="33" name="Freeform 15"/>
            <p:cNvSpPr/>
            <p:nvPr/>
          </p:nvSpPr>
          <p:spPr>
            <a:xfrm flipH="1">
              <a:off x="4184979" y="3085870"/>
              <a:ext cx="5988051"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300701" y="3484213"/>
              <a:ext cx="5756607"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Did you walk on the beach?</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1291145" y="5217617"/>
            <a:ext cx="6239790" cy="3493008"/>
            <a:chOff x="16830690" y="1868727"/>
            <a:chExt cx="6239790" cy="3493008"/>
          </a:xfrm>
        </p:grpSpPr>
        <p:sp>
          <p:nvSpPr>
            <p:cNvPr id="73" name="Rounded Rectangle 72"/>
            <p:cNvSpPr/>
            <p:nvPr/>
          </p:nvSpPr>
          <p:spPr>
            <a:xfrm>
              <a:off x="16929341" y="1868727"/>
              <a:ext cx="6042488" cy="3493008"/>
            </a:xfrm>
            <a:prstGeom prst="roundRect">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6830690" y="4686300"/>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walk on the beach / with my family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71" name="Picture 70"/>
            <p:cNvPicPr>
              <a:picLocks/>
            </p:cNvPicPr>
            <p:nvPr/>
          </p:nvPicPr>
          <p:blipFill rotWithShape="1">
            <a:blip r:embed="rId17"/>
            <a:srcRect l="55645" t="49834" r="12544" b="16827"/>
            <a:stretch/>
          </p:blipFill>
          <p:spPr>
            <a:xfrm>
              <a:off x="18121785" y="2011452"/>
              <a:ext cx="3657600" cy="2543086"/>
            </a:xfrm>
            <a:prstGeom prst="ellipse">
              <a:avLst/>
            </a:prstGeom>
            <a:ln w="38100">
              <a:noFill/>
            </a:ln>
            <a:effectLst/>
          </p:spPr>
        </p:pic>
      </p:grpSp>
      <p:grpSp>
        <p:nvGrpSpPr>
          <p:cNvPr id="86" name="Group 85"/>
          <p:cNvGrpSpPr/>
          <p:nvPr/>
        </p:nvGrpSpPr>
        <p:grpSpPr>
          <a:xfrm>
            <a:off x="10606353" y="2292723"/>
            <a:ext cx="6157647" cy="2330068"/>
            <a:chOff x="10709323" y="2151935"/>
            <a:chExt cx="6157647" cy="2330068"/>
          </a:xfrm>
        </p:grpSpPr>
        <p:sp>
          <p:nvSpPr>
            <p:cNvPr id="84" name="Freeform 20"/>
            <p:cNvSpPr/>
            <p:nvPr/>
          </p:nvSpPr>
          <p:spPr>
            <a:xfrm>
              <a:off x="10709323" y="2151935"/>
              <a:ext cx="6157647"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0876526" y="2473600"/>
              <a:ext cx="5823241" cy="16731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Yes, I did. I walked on the beach with my family.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750" fill="hold"/>
                                        <p:tgtEl>
                                          <p:spTgt spid="80"/>
                                        </p:tgtEl>
                                        <p:attrNameLst>
                                          <p:attrName>ppt_w</p:attrName>
                                        </p:attrNameLst>
                                      </p:cBhvr>
                                      <p:tavLst>
                                        <p:tav tm="0">
                                          <p:val>
                                            <p:fltVal val="0"/>
                                          </p:val>
                                        </p:tav>
                                        <p:tav tm="100000">
                                          <p:val>
                                            <p:strVal val="#ppt_w"/>
                                          </p:val>
                                        </p:tav>
                                      </p:tavLst>
                                    </p:anim>
                                    <p:anim calcmode="lin" valueType="num">
                                      <p:cBhvr>
                                        <p:cTn id="8" dur="750" fill="hold"/>
                                        <p:tgtEl>
                                          <p:spTgt spid="80"/>
                                        </p:tgtEl>
                                        <p:attrNameLst>
                                          <p:attrName>ppt_h</p:attrName>
                                        </p:attrNameLst>
                                      </p:cBhvr>
                                      <p:tavLst>
                                        <p:tav tm="0">
                                          <p:val>
                                            <p:fltVal val="0"/>
                                          </p:val>
                                        </p:tav>
                                        <p:tav tm="100000">
                                          <p:val>
                                            <p:strVal val="#ppt_h"/>
                                          </p:val>
                                        </p:tav>
                                      </p:tavLst>
                                    </p:anim>
                                    <p:animEffect transition="in" filter="fade">
                                      <p:cBhvr>
                                        <p:cTn id="9" dur="75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4" name="Picture 16"/>
          <p:cNvPicPr>
            <a:picLocks noChangeAspect="1"/>
          </p:cNvPicPr>
          <p:nvPr/>
        </p:nvPicPr>
        <p:blipFill>
          <a:blip r:embed="rId19"/>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555662" y="2321879"/>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0058400" y="2961959"/>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id="{DA5ADC8F-FCE3-4E20-8212-66E1C9B9AE7F}"/>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3022F9F-A85C-433C-9E2B-334E82D68073}"/>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A130C3C7-56F4-4B15-8350-D683F7FF2586}"/>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4579DE0F-7B07-431C-85D2-5F6C7D5BC247}"/>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44" name="Group 43"/>
          <p:cNvGrpSpPr/>
          <p:nvPr/>
        </p:nvGrpSpPr>
        <p:grpSpPr>
          <a:xfrm>
            <a:off x="5029200" y="2444383"/>
            <a:ext cx="2516386"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Did you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9961177" y="2841926"/>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2AC254-8ACD-4F88-A36E-855880A32665}"/>
              </a:ext>
            </a:extLst>
          </p:cNvPr>
          <p:cNvPicPr>
            <a:picLocks noChangeAspect="1"/>
          </p:cNvPicPr>
          <p:nvPr/>
        </p:nvPicPr>
        <p:blipFill>
          <a:blip r:embed="rId14"/>
          <a:stretch>
            <a:fillRect/>
          </a:stretch>
        </p:blipFill>
        <p:spPr>
          <a:xfrm>
            <a:off x="1986597" y="3907274"/>
            <a:ext cx="3569065" cy="23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E10B94F-E5B3-495A-94E4-B431DC359819}"/>
              </a:ext>
            </a:extLst>
          </p:cNvPr>
          <p:cNvPicPr>
            <a:picLocks noChangeAspect="1"/>
          </p:cNvPicPr>
          <p:nvPr/>
        </p:nvPicPr>
        <p:blipFill>
          <a:blip r:embed="rId15"/>
          <a:stretch>
            <a:fillRect/>
          </a:stretch>
        </p:blipFill>
        <p:spPr>
          <a:xfrm>
            <a:off x="5578057" y="6196981"/>
            <a:ext cx="3565943"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7A40612E-469C-4203-82D7-0A67DD7B5913}"/>
              </a:ext>
            </a:extLst>
          </p:cNvPr>
          <p:cNvPicPr>
            <a:picLocks noChangeAspect="1"/>
          </p:cNvPicPr>
          <p:nvPr/>
        </p:nvPicPr>
        <p:blipFill>
          <a:blip r:embed="rId16"/>
          <a:stretch>
            <a:fillRect/>
          </a:stretch>
        </p:blipFill>
        <p:spPr>
          <a:xfrm>
            <a:off x="9175792" y="3892459"/>
            <a:ext cx="3543548"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0388EF50-7CE8-4109-BC1D-041F939EE022}"/>
              </a:ext>
            </a:extLst>
          </p:cNvPr>
          <p:cNvPicPr>
            <a:picLocks noChangeAspect="1"/>
          </p:cNvPicPr>
          <p:nvPr/>
        </p:nvPicPr>
        <p:blipFill>
          <a:blip r:embed="rId17"/>
          <a:stretch>
            <a:fillRect/>
          </a:stretch>
        </p:blipFill>
        <p:spPr>
          <a:xfrm>
            <a:off x="12741735" y="6228119"/>
            <a:ext cx="3551225" cy="233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10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042359" y="2290272"/>
              <a:ext cx="5331909"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take photo?</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18187" y="7669152"/>
            <a:ext cx="7193330" cy="1371600"/>
            <a:chOff x="9518187" y="7669152"/>
            <a:chExt cx="7193330"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771629" y="7754788"/>
              <a:ext cx="668644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took photo</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mother.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2743988F-6860-41D3-9671-260B1DEBEA83}"/>
              </a:ext>
            </a:extLst>
          </p:cNvPr>
          <p:cNvPicPr>
            <a:picLocks noChangeAspect="1"/>
          </p:cNvPicPr>
          <p:nvPr/>
        </p:nvPicPr>
        <p:blipFill>
          <a:blip r:embed="rId14"/>
          <a:stretch>
            <a:fillRect/>
          </a:stretch>
        </p:blipFill>
        <p:spPr>
          <a:xfrm>
            <a:off x="6477000" y="3489271"/>
            <a:ext cx="4343400" cy="2833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6" y="1915079"/>
            <a:ext cx="7365014" cy="875081"/>
            <a:chOff x="9094186" y="2175897"/>
            <a:chExt cx="7365014" cy="875081"/>
          </a:xfrm>
        </p:grpSpPr>
        <p:sp>
          <p:nvSpPr>
            <p:cNvPr id="5" name="Rounded Rectangular Callout 4"/>
            <p:cNvSpPr/>
            <p:nvPr/>
          </p:nvSpPr>
          <p:spPr>
            <a:xfrm>
              <a:off x="9094186" y="2175897"/>
              <a:ext cx="7365014"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6"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collect seashells?</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500731" y="7669152"/>
            <a:ext cx="7228261" cy="1371600"/>
            <a:chOff x="9500731" y="7669152"/>
            <a:chExt cx="7228261" cy="1371600"/>
          </a:xfrm>
        </p:grpSpPr>
        <p:sp>
          <p:nvSpPr>
            <p:cNvPr id="25" name="Rounded Rectangular Callout 24"/>
            <p:cNvSpPr/>
            <p:nvPr/>
          </p:nvSpPr>
          <p:spPr>
            <a:xfrm flipV="1">
              <a:off x="9518187" y="7669152"/>
              <a:ext cx="7193330"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500731" y="7754788"/>
              <a:ext cx="7228261"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collected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seashells with my brother.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8D5EE1AE-27DE-45D8-A8AD-7EB65D38B06A}"/>
              </a:ext>
            </a:extLst>
          </p:cNvPr>
          <p:cNvPicPr>
            <a:picLocks noChangeAspect="1"/>
          </p:cNvPicPr>
          <p:nvPr/>
        </p:nvPicPr>
        <p:blipFill>
          <a:blip r:embed="rId14"/>
          <a:stretch>
            <a:fillRect/>
          </a:stretch>
        </p:blipFill>
        <p:spPr>
          <a:xfrm>
            <a:off x="6545613" y="3444948"/>
            <a:ext cx="4434774" cy="2904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1397987" y="1915079"/>
            <a:ext cx="7228262" cy="875081"/>
            <a:chOff x="9094187" y="2175897"/>
            <a:chExt cx="7228262" cy="875081"/>
          </a:xfrm>
        </p:grpSpPr>
        <p:sp>
          <p:nvSpPr>
            <p:cNvPr id="5" name="Rounded Rectangular Callout 4"/>
            <p:cNvSpPr/>
            <p:nvPr/>
          </p:nvSpPr>
          <p:spPr>
            <a:xfrm>
              <a:off x="9094187" y="2175897"/>
              <a:ext cx="7228261"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4187" y="2290272"/>
              <a:ext cx="7228262"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walk on the beach?</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9215454" y="7669152"/>
            <a:ext cx="7784444" cy="1371600"/>
            <a:chOff x="9215454" y="7669152"/>
            <a:chExt cx="7784444" cy="1371600"/>
          </a:xfrm>
        </p:grpSpPr>
        <p:sp>
          <p:nvSpPr>
            <p:cNvPr id="25" name="Rounded Rectangular Callout 24"/>
            <p:cNvSpPr/>
            <p:nvPr/>
          </p:nvSpPr>
          <p:spPr>
            <a:xfrm flipV="1">
              <a:off x="9215454" y="7669152"/>
              <a:ext cx="7784444"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9229822" y="7754788"/>
              <a:ext cx="7770076"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walked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on the beach with my family.</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4B5BE8F-33DE-4FDB-B505-D1A67A5E0543}"/>
              </a:ext>
            </a:extLst>
          </p:cNvPr>
          <p:cNvPicPr>
            <a:picLocks noChangeAspect="1"/>
          </p:cNvPicPr>
          <p:nvPr/>
        </p:nvPicPr>
        <p:blipFill>
          <a:blip r:embed="rId14"/>
          <a:stretch>
            <a:fillRect/>
          </a:stretch>
        </p:blipFill>
        <p:spPr>
          <a:xfrm>
            <a:off x="6705600" y="3462206"/>
            <a:ext cx="4343400" cy="2862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grpSp>
        <p:nvGrpSpPr>
          <p:cNvPr id="8" name="Group 7"/>
          <p:cNvGrpSpPr/>
          <p:nvPr/>
        </p:nvGrpSpPr>
        <p:grpSpPr>
          <a:xfrm>
            <a:off x="2057400" y="1915079"/>
            <a:ext cx="5909427" cy="875081"/>
            <a:chOff x="9753600" y="2175897"/>
            <a:chExt cx="5909427" cy="875081"/>
          </a:xfrm>
        </p:grpSpPr>
        <p:sp>
          <p:nvSpPr>
            <p:cNvPr id="5" name="Rounded Rectangular Callout 4"/>
            <p:cNvSpPr/>
            <p:nvPr/>
          </p:nvSpPr>
          <p:spPr>
            <a:xfrm>
              <a:off x="9753600" y="2175897"/>
              <a:ext cx="5909427" cy="875081"/>
            </a:xfrm>
            <a:prstGeom prst="wedgeRoundRectCallout">
              <a:avLst>
                <a:gd name="adj1" fmla="val 39771"/>
                <a:gd name="adj2" fmla="val 108216"/>
                <a:gd name="adj3" fmla="val 16667"/>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55083" y="2290272"/>
              <a:ext cx="3706464" cy="646331"/>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Did you swim?</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grpSp>
        <p:nvGrpSpPr>
          <p:cNvPr id="9" name="Group 8"/>
          <p:cNvGrpSpPr/>
          <p:nvPr/>
        </p:nvGrpSpPr>
        <p:grpSpPr>
          <a:xfrm>
            <a:off x="10448901" y="7669152"/>
            <a:ext cx="5476899" cy="1371600"/>
            <a:chOff x="10448901" y="7669152"/>
            <a:chExt cx="5476899" cy="1371600"/>
          </a:xfrm>
        </p:grpSpPr>
        <p:sp>
          <p:nvSpPr>
            <p:cNvPr id="25" name="Rounded Rectangular Callout 24"/>
            <p:cNvSpPr/>
            <p:nvPr/>
          </p:nvSpPr>
          <p:spPr>
            <a:xfrm flipV="1">
              <a:off x="10448901" y="7669152"/>
              <a:ext cx="5476899" cy="1371600"/>
            </a:xfrm>
            <a:prstGeom prst="wedgeRoundRectCallout">
              <a:avLst>
                <a:gd name="adj1" fmla="val -44689"/>
                <a:gd name="adj2" fmla="val 134223"/>
                <a:gd name="adj3" fmla="val 16667"/>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6" name="Rectangle 25"/>
            <p:cNvSpPr/>
            <p:nvPr/>
          </p:nvSpPr>
          <p:spPr>
            <a:xfrm>
              <a:off x="10448901" y="7754788"/>
              <a:ext cx="5331909" cy="1200329"/>
            </a:xfrm>
            <a:prstGeom prst="rect">
              <a:avLst/>
            </a:prstGeom>
            <a:noFill/>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Yes, I did. I swam </a:t>
              </a:r>
            </a:p>
            <a:p>
              <a:pPr algn="ctr"/>
              <a:r>
                <a:rPr lang="en-US" sz="360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rPr>
                <a:t>with my father.</a:t>
              </a:r>
              <a:endParaRPr lang="en-US" sz="3600" b="0" cap="none" spc="0" dirty="0">
                <a:ln w="0"/>
                <a:solidFill>
                  <a:schemeClr val="bg1"/>
                </a:solidFill>
                <a:effectLst>
                  <a:outerShdw blurRad="38100" dist="19050" dir="2700000" algn="tl" rotWithShape="0">
                    <a:schemeClr val="dk1">
                      <a:alpha val="40000"/>
                    </a:schemeClr>
                  </a:outerShdw>
                </a:effectLst>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grpSp>
      <p:pic>
        <p:nvPicPr>
          <p:cNvPr id="23" name="Picture 22">
            <a:extLst>
              <a:ext uri="{FF2B5EF4-FFF2-40B4-BE49-F238E27FC236}">
                <a16:creationId xmlns:a16="http://schemas.microsoft.com/office/drawing/2014/main" id="{B695A521-25FA-4C4C-9D35-79871611A1B6}"/>
              </a:ext>
            </a:extLst>
          </p:cNvPr>
          <p:cNvPicPr>
            <a:picLocks noChangeAspect="1"/>
          </p:cNvPicPr>
          <p:nvPr/>
        </p:nvPicPr>
        <p:blipFill>
          <a:blip r:embed="rId14"/>
          <a:stretch>
            <a:fillRect/>
          </a:stretch>
        </p:blipFill>
        <p:spPr>
          <a:xfrm>
            <a:off x="6629400" y="3411941"/>
            <a:ext cx="4370587" cy="2874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144" y="1"/>
            <a:ext cx="18290144" cy="10287000"/>
          </a:xfrm>
          <a:prstGeom prst="rect">
            <a:avLst/>
          </a:prstGeom>
        </p:spPr>
      </p:pic>
      <p:sp>
        <p:nvSpPr>
          <p:cNvPr id="7" name="Freeform 7">
            <a:hlinkClick r:id="rId4" action="ppaction://hlinksldjump"/>
          </p:cNvPr>
          <p:cNvSpPr/>
          <p:nvPr/>
        </p:nvSpPr>
        <p:spPr>
          <a:xfrm>
            <a:off x="7053327" y="7047446"/>
            <a:ext cx="4116830" cy="3239554"/>
          </a:xfrm>
          <a:custGeom>
            <a:avLst/>
            <a:gdLst/>
            <a:ahLst/>
            <a:cxnLst/>
            <a:rect l="l" t="t" r="r" b="b"/>
            <a:pathLst>
              <a:path w="6404860" h="4809467">
                <a:moveTo>
                  <a:pt x="0" y="0"/>
                </a:moveTo>
                <a:lnTo>
                  <a:pt x="6404860" y="0"/>
                </a:lnTo>
                <a:lnTo>
                  <a:pt x="6404860" y="4809468"/>
                </a:lnTo>
                <a:lnTo>
                  <a:pt x="0" y="48094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982549" y="2247900"/>
            <a:ext cx="12322902" cy="1769715"/>
          </a:xfrm>
          <a:prstGeom prst="rect">
            <a:avLst/>
          </a:prstGeom>
        </p:spPr>
        <p:txBody>
          <a:bodyPr lIns="0" tIns="0" rIns="0" bIns="0" rtlCol="0" anchor="t">
            <a:spAutoFit/>
          </a:bodyPr>
          <a:lstStyle/>
          <a:p>
            <a:pPr algn="ctr"/>
            <a:r>
              <a:rPr lang="en-US" sz="11500" dirty="0">
                <a:solidFill>
                  <a:srgbClr val="FFC000"/>
                </a:solidFill>
                <a:latin typeface="Showcard Gothic" panose="04020904020102020604" pitchFamily="82" charset="0"/>
              </a:rPr>
              <a:t>LUCKY ANIMALS</a:t>
            </a:r>
          </a:p>
        </p:txBody>
      </p:sp>
      <p:sp>
        <p:nvSpPr>
          <p:cNvPr id="10" name="Freeform 4">
            <a:hlinkClick r:id="rId7" action="ppaction://hlinksldjump"/>
          </p:cNvPr>
          <p:cNvSpPr/>
          <p:nvPr/>
        </p:nvSpPr>
        <p:spPr>
          <a:xfrm rot="-165674">
            <a:off x="3058190" y="7236729"/>
            <a:ext cx="3648933" cy="2810415"/>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5">
            <a:hlinkClick r:id="rId10" action="ppaction://hlinksldjump"/>
          </p:cNvPr>
          <p:cNvSpPr/>
          <p:nvPr/>
        </p:nvSpPr>
        <p:spPr>
          <a:xfrm>
            <a:off x="13984256" y="5372100"/>
            <a:ext cx="4105418" cy="4658283"/>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2">
            <a:hlinkClick r:id="rId13" action="ppaction://hlinksldjump"/>
          </p:cNvPr>
          <p:cNvSpPr/>
          <p:nvPr/>
        </p:nvSpPr>
        <p:spPr>
          <a:xfrm>
            <a:off x="-2146" y="2781301"/>
            <a:ext cx="3812145" cy="7084322"/>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15" name="Picture 14">
            <a:hlinkClick r:id="rId16" action="ppaction://hlinksldjump"/>
          </p:cNvPr>
          <p:cNvPicPr>
            <a:picLocks noChangeAspect="1"/>
          </p:cNvPicPr>
          <p:nvPr/>
        </p:nvPicPr>
        <p:blipFill>
          <a:blip r:embed="rId17"/>
          <a:stretch>
            <a:fillRect/>
          </a:stretch>
        </p:blipFill>
        <p:spPr>
          <a:xfrm>
            <a:off x="15305451" y="192937"/>
            <a:ext cx="2784223" cy="903894"/>
          </a:xfrm>
          <a:prstGeom prst="roundRect">
            <a:avLst/>
          </a:prstGeom>
        </p:spPr>
      </p:pic>
      <p:sp>
        <p:nvSpPr>
          <p:cNvPr id="16" name="Freeform 44">
            <a:hlinkClick r:id="rId18" action="ppaction://hlinksldjump"/>
          </p:cNvPr>
          <p:cNvSpPr/>
          <p:nvPr/>
        </p:nvSpPr>
        <p:spPr>
          <a:xfrm>
            <a:off x="10923528" y="6398454"/>
            <a:ext cx="3371018" cy="3734951"/>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3001671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14876253" y="4011211"/>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165674">
            <a:off x="228600" y="6300648"/>
            <a:ext cx="3657600" cy="3657600"/>
          </a:xfrm>
          <a:custGeom>
            <a:avLst/>
            <a:gdLst/>
            <a:ahLst/>
            <a:cxnLst/>
            <a:rect l="l" t="t" r="r" b="b"/>
            <a:pathLst>
              <a:path w="8310667" h="7026292">
                <a:moveTo>
                  <a:pt x="0" y="0"/>
                </a:moveTo>
                <a:lnTo>
                  <a:pt x="8310668" y="0"/>
                </a:lnTo>
                <a:lnTo>
                  <a:pt x="8310668" y="7026292"/>
                </a:lnTo>
                <a:lnTo>
                  <a:pt x="0" y="70262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017219" y="7428275"/>
            <a:ext cx="1688283"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+ 1</a:t>
            </a:r>
          </a:p>
        </p:txBody>
      </p:sp>
      <p:pic>
        <p:nvPicPr>
          <p:cNvPr id="12" name="Picture 11"/>
          <p:cNvPicPr>
            <a:picLocks/>
          </p:cNvPicPr>
          <p:nvPr/>
        </p:nvPicPr>
        <p:blipFill>
          <a:blip r:embed="rId13"/>
          <a:stretch>
            <a:fillRect/>
          </a:stretch>
        </p:blipFill>
        <p:spPr>
          <a:xfrm>
            <a:off x="6675120" y="0"/>
            <a:ext cx="4937760" cy="4023360"/>
          </a:xfrm>
          <a:prstGeom prst="rect">
            <a:avLst/>
          </a:prstGeom>
          <a:ln>
            <a:noFill/>
          </a:ln>
          <a:effectLst>
            <a:softEdge rad="112500"/>
          </a:effectLst>
        </p:spPr>
      </p:pic>
      <p:sp>
        <p:nvSpPr>
          <p:cNvPr id="17" name="Cloud Callout 16"/>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317374" y="5054680"/>
            <a:ext cx="3081293"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swim?</a:t>
            </a:r>
            <a:endParaRPr lang="en-US" sz="4800" b="1" cap="none" spc="0" dirty="0">
              <a:ln w="0"/>
              <a:solidFill>
                <a:schemeClr val="tx1"/>
              </a:solidFill>
              <a:latin typeface="Bahnschrift SemiBold Condensed" panose="020B0502040204020203" pitchFamily="34" charset="0"/>
            </a:endParaRPr>
          </a:p>
        </p:txBody>
      </p:sp>
      <p:sp>
        <p:nvSpPr>
          <p:cNvPr id="18" name="Cloud Callout 17"/>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44134" y="4598031"/>
            <a:ext cx="374653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swam </a:t>
            </a:r>
          </a:p>
          <a:p>
            <a:pPr algn="ctr"/>
            <a:r>
              <a:rPr lang="en-US" sz="4800" b="1" dirty="0">
                <a:ln w="0"/>
                <a:latin typeface="Bahnschrift SemiBold Condensed" panose="020B0502040204020203" pitchFamily="34" charset="0"/>
              </a:rPr>
              <a:t>with my father.</a:t>
            </a:r>
            <a:endParaRPr lang="en-US" sz="4800" b="1" cap="none" spc="0" dirty="0">
              <a:ln w="0"/>
              <a:solidFill>
                <a:schemeClr val="tx1"/>
              </a:solidFill>
              <a:latin typeface="Bahnschrift SemiBold Condensed" panose="020B0502040204020203" pitchFamily="34" charset="0"/>
            </a:endParaRPr>
          </a:p>
        </p:txBody>
      </p:sp>
      <p:pic>
        <p:nvPicPr>
          <p:cNvPr id="25" name="Picture 24"/>
          <p:cNvPicPr>
            <a:picLocks noChangeAspect="1"/>
          </p:cNvPicPr>
          <p:nvPr/>
        </p:nvPicPr>
        <p:blipFill>
          <a:blip r:embed="rId14"/>
          <a:stretch>
            <a:fillRect/>
          </a:stretch>
        </p:blipFill>
        <p:spPr>
          <a:xfrm flipH="1">
            <a:off x="8132618" y="6429911"/>
            <a:ext cx="3657600" cy="3399073"/>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15934740" y="0"/>
            <a:ext cx="2353260" cy="1475360"/>
          </a:xfrm>
          <a:prstGeom prst="rect">
            <a:avLst/>
          </a:prstGeom>
        </p:spPr>
      </p:pic>
    </p:spTree>
    <p:extLst>
      <p:ext uri="{BB962C8B-B14F-4D97-AF65-F5344CB8AC3E}">
        <p14:creationId xmlns:p14="http://schemas.microsoft.com/office/powerpoint/2010/main" val="17997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12"/>
                                        </p:tgtEl>
                                        <p:attrNameLst>
                                          <p:attrName>r</p:attrName>
                                        </p:attrNameLst>
                                      </p:cBhvr>
                                    </p:animRot>
                                    <p:animRot by="-240000">
                                      <p:cBhvr>
                                        <p:cTn id="11" dur="300" fill="hold">
                                          <p:stCondLst>
                                            <p:cond delay="300"/>
                                          </p:stCondLst>
                                        </p:cTn>
                                        <p:tgtEl>
                                          <p:spTgt spid="12"/>
                                        </p:tgtEl>
                                        <p:attrNameLst>
                                          <p:attrName>r</p:attrName>
                                        </p:attrNameLst>
                                      </p:cBhvr>
                                    </p:animRot>
                                    <p:animRot by="240000">
                                      <p:cBhvr>
                                        <p:cTn id="12" dur="300" fill="hold">
                                          <p:stCondLst>
                                            <p:cond delay="600"/>
                                          </p:stCondLst>
                                        </p:cTn>
                                        <p:tgtEl>
                                          <p:spTgt spid="12"/>
                                        </p:tgtEl>
                                        <p:attrNameLst>
                                          <p:attrName>r</p:attrName>
                                        </p:attrNameLst>
                                      </p:cBhvr>
                                    </p:animRot>
                                    <p:animRot by="-240000">
                                      <p:cBhvr>
                                        <p:cTn id="13" dur="300" fill="hold">
                                          <p:stCondLst>
                                            <p:cond delay="900"/>
                                          </p:stCondLst>
                                        </p:cTn>
                                        <p:tgtEl>
                                          <p:spTgt spid="12"/>
                                        </p:tgtEl>
                                        <p:attrNameLst>
                                          <p:attrName>r</p:attrName>
                                        </p:attrNameLst>
                                      </p:cBhvr>
                                    </p:animRot>
                                    <p:animRot by="120000">
                                      <p:cBhvr>
                                        <p:cTn id="14" dur="300" fill="hold">
                                          <p:stCondLst>
                                            <p:cond delay="12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750"/>
                                        <p:tgtEl>
                                          <p:spTgt spid="21"/>
                                        </p:tgtEl>
                                      </p:cBhvr>
                                    </p:animEffect>
                                    <p:anim calcmode="lin" valueType="num">
                                      <p:cBhvr>
                                        <p:cTn id="27" dur="750" fill="hold"/>
                                        <p:tgtEl>
                                          <p:spTgt spid="21"/>
                                        </p:tgtEl>
                                        <p:attrNameLst>
                                          <p:attrName>ppt_x</p:attrName>
                                        </p:attrNameLst>
                                      </p:cBhvr>
                                      <p:tavLst>
                                        <p:tav tm="0">
                                          <p:val>
                                            <p:strVal val="#ppt_x"/>
                                          </p:val>
                                        </p:tav>
                                        <p:tav tm="100000">
                                          <p:val>
                                            <p:strVal val="#ppt_x"/>
                                          </p:val>
                                        </p:tav>
                                      </p:tavLst>
                                    </p:anim>
                                    <p:anim calcmode="lin" valueType="num">
                                      <p:cBhvr>
                                        <p:cTn id="28"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1.38889E-6 -2.46914E-6 L 1.38889E-6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10" grpId="0"/>
      <p:bldP spid="10" grpId="1"/>
      <p:bldP spid="1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0" y="0"/>
            <a:ext cx="6439398" cy="2833335"/>
          </a:xfrm>
          <a:custGeom>
            <a:avLst/>
            <a:gdLst/>
            <a:ahLst/>
            <a:cxnLst/>
            <a:rect l="l" t="t" r="r" b="b"/>
            <a:pathLst>
              <a:path w="6439398" h="2833335">
                <a:moveTo>
                  <a:pt x="0" y="0"/>
                </a:moveTo>
                <a:lnTo>
                  <a:pt x="6439398" y="0"/>
                </a:lnTo>
                <a:lnTo>
                  <a:pt x="6439398" y="2833335"/>
                </a:lnTo>
                <a:lnTo>
                  <a:pt x="0" y="28333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a:off x="304800" y="6362700"/>
            <a:ext cx="3657600" cy="3657600"/>
          </a:xfrm>
          <a:custGeom>
            <a:avLst/>
            <a:gdLst/>
            <a:ahLst/>
            <a:cxnLst/>
            <a:rect l="l" t="t" r="r" b="b"/>
            <a:pathLst>
              <a:path w="8495692" h="9516560">
                <a:moveTo>
                  <a:pt x="0" y="0"/>
                </a:moveTo>
                <a:lnTo>
                  <a:pt x="8495692" y="0"/>
                </a:lnTo>
                <a:lnTo>
                  <a:pt x="8495692" y="9516560"/>
                </a:lnTo>
                <a:lnTo>
                  <a:pt x="0" y="9516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5400000">
            <a:off x="14127310" y="45890"/>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5" name="Picture 14"/>
          <p:cNvPicPr>
            <a:picLocks/>
          </p:cNvPicPr>
          <p:nvPr/>
        </p:nvPicPr>
        <p:blipFill rotWithShape="1">
          <a:blip r:embed="rId13"/>
          <a:srcRect l="6800" t="14800" r="5200" b="5200"/>
          <a:stretch/>
        </p:blipFill>
        <p:spPr>
          <a:xfrm>
            <a:off x="6675120" y="0"/>
            <a:ext cx="4937760" cy="4023360"/>
          </a:xfrm>
          <a:prstGeom prst="rect">
            <a:avLst/>
          </a:prstGeom>
          <a:ln>
            <a:noFill/>
          </a:ln>
          <a:effectLst>
            <a:softEdge rad="112500"/>
          </a:effectLst>
        </p:spPr>
      </p:pic>
      <p:pic>
        <p:nvPicPr>
          <p:cNvPr id="22" name="Picture 21">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3" name="Cloud Callout 22"/>
          <p:cNvSpPr/>
          <p:nvPr/>
        </p:nvSpPr>
        <p:spPr>
          <a:xfrm rot="541878">
            <a:off x="9540580" y="4094081"/>
            <a:ext cx="6601538"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235563" y="4305300"/>
            <a:ext cx="5753498"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collected</a:t>
            </a:r>
          </a:p>
          <a:p>
            <a:pPr algn="ctr"/>
            <a:r>
              <a:rPr lang="en-US" sz="4800" b="1" dirty="0">
                <a:ln w="0"/>
                <a:latin typeface="Bahnschrift SemiBold Condensed" panose="020B0502040204020203" pitchFamily="34" charset="0"/>
              </a:rPr>
              <a:t>seashells with my brother.</a:t>
            </a:r>
            <a:endParaRPr lang="en-US" sz="4800" b="1" cap="none" spc="0" dirty="0">
              <a:ln w="0"/>
              <a:solidFill>
                <a:schemeClr val="tx1"/>
              </a:solidFill>
              <a:latin typeface="Bahnschrift SemiBold Condensed" panose="020B0502040204020203" pitchFamily="34" charset="0"/>
            </a:endParaRPr>
          </a:p>
        </p:txBody>
      </p:sp>
      <p:sp>
        <p:nvSpPr>
          <p:cNvPr id="25" name="Cloud Callout 24"/>
          <p:cNvSpPr/>
          <p:nvPr/>
        </p:nvSpPr>
        <p:spPr>
          <a:xfrm rot="21323524" flipH="1">
            <a:off x="4758840" y="4195459"/>
            <a:ext cx="4754651"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91240" y="4533900"/>
            <a:ext cx="3852337"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a:t>
            </a:r>
          </a:p>
          <a:p>
            <a:pPr algn="ctr"/>
            <a:r>
              <a:rPr lang="en-US" sz="4800" b="1" dirty="0">
                <a:ln w="0"/>
                <a:latin typeface="Bahnschrift SemiBold Condensed" panose="020B0502040204020203" pitchFamily="34" charset="0"/>
              </a:rPr>
              <a:t>collect seashells?</a:t>
            </a:r>
            <a:endParaRPr lang="en-US" sz="4800" b="1" cap="none" spc="0" dirty="0">
              <a:ln w="0"/>
              <a:solidFill>
                <a:schemeClr val="tx1"/>
              </a:solidFill>
              <a:latin typeface="Bahnschrift SemiBold Condensed" panose="020B0502040204020203" pitchFamily="34" charset="0"/>
            </a:endParaRPr>
          </a:p>
        </p:txBody>
      </p:sp>
      <p:pic>
        <p:nvPicPr>
          <p:cNvPr id="27" name="Picture 26"/>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4608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anim calcmode="lin" valueType="num">
                                      <p:cBhvr>
                                        <p:cTn id="20" dur="750" fill="hold"/>
                                        <p:tgtEl>
                                          <p:spTgt spid="26"/>
                                        </p:tgtEl>
                                        <p:attrNameLst>
                                          <p:attrName>ppt_x</p:attrName>
                                        </p:attrNameLst>
                                      </p:cBhvr>
                                      <p:tavLst>
                                        <p:tav tm="0">
                                          <p:val>
                                            <p:strVal val="#ppt_x"/>
                                          </p:val>
                                        </p:tav>
                                        <p:tav tm="100000">
                                          <p:val>
                                            <p:strVal val="#ppt_x"/>
                                          </p:val>
                                        </p:tav>
                                      </p:tavLst>
                                    </p:anim>
                                    <p:anim calcmode="lin" valueType="num">
                                      <p:cBhvr>
                                        <p:cTn id="21" dur="75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750"/>
                                        <p:tgtEl>
                                          <p:spTgt spid="24"/>
                                        </p:tgtEl>
                                      </p:cBhvr>
                                    </p:animEffect>
                                    <p:anim calcmode="lin" valueType="num">
                                      <p:cBhvr>
                                        <p:cTn id="27" dur="750" fill="hold"/>
                                        <p:tgtEl>
                                          <p:spTgt spid="24"/>
                                        </p:tgtEl>
                                        <p:attrNameLst>
                                          <p:attrName>ppt_x</p:attrName>
                                        </p:attrNameLst>
                                      </p:cBhvr>
                                      <p:tavLst>
                                        <p:tav tm="0">
                                          <p:val>
                                            <p:strVal val="#ppt_x"/>
                                          </p:val>
                                        </p:tav>
                                        <p:tav tm="100000">
                                          <p:val>
                                            <p:strVal val="#ppt_x"/>
                                          </p:val>
                                        </p:tav>
                                      </p:tavLst>
                                    </p:anim>
                                    <p:anim calcmode="lin" valueType="num">
                                      <p:cBhvr>
                                        <p:cTn id="28" dur="75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3"/>
                                        </p:tgtEl>
                                        <p:attrNameLst>
                                          <p:attrName>r</p:attrName>
                                        </p:attrNameLst>
                                      </p:cBhvr>
                                    </p:animRot>
                                    <p:animRot by="-240000">
                                      <p:cBhvr>
                                        <p:cTn id="34" dur="200" fill="hold">
                                          <p:stCondLst>
                                            <p:cond delay="200"/>
                                          </p:stCondLst>
                                        </p:cTn>
                                        <p:tgtEl>
                                          <p:spTgt spid="3"/>
                                        </p:tgtEl>
                                        <p:attrNameLst>
                                          <p:attrName>r</p:attrName>
                                        </p:attrNameLst>
                                      </p:cBhvr>
                                    </p:animRot>
                                    <p:animRot by="240000">
                                      <p:cBhvr>
                                        <p:cTn id="35" dur="200" fill="hold">
                                          <p:stCondLst>
                                            <p:cond delay="400"/>
                                          </p:stCondLst>
                                        </p:cTn>
                                        <p:tgtEl>
                                          <p:spTgt spid="3"/>
                                        </p:tgtEl>
                                        <p:attrNameLst>
                                          <p:attrName>r</p:attrName>
                                        </p:attrNameLst>
                                      </p:cBhvr>
                                    </p:animRot>
                                    <p:animRot by="-240000">
                                      <p:cBhvr>
                                        <p:cTn id="36" dur="200" fill="hold">
                                          <p:stCondLst>
                                            <p:cond delay="600"/>
                                          </p:stCondLst>
                                        </p:cTn>
                                        <p:tgtEl>
                                          <p:spTgt spid="3"/>
                                        </p:tgtEl>
                                        <p:attrNameLst>
                                          <p:attrName>r</p:attrName>
                                        </p:attrNameLst>
                                      </p:cBhvr>
                                    </p:animRot>
                                    <p:animRot by="120000">
                                      <p:cBhvr>
                                        <p:cTn id="37" dur="200" fill="hold">
                                          <p:stCondLst>
                                            <p:cond delay="800"/>
                                          </p:stCondLst>
                                        </p:cTn>
                                        <p:tgtEl>
                                          <p:spTgt spid="3"/>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3"/>
                  </p:tgtEl>
                </p:cond>
              </p:nextCondLst>
            </p:seq>
          </p:childTnLst>
        </p:cTn>
      </p:par>
    </p:tnLst>
    <p:bldLst>
      <p:bldP spid="10" grpId="0"/>
      <p:bldP spid="10" grpId="1"/>
      <p:bldP spid="24"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rot="5400000">
            <a:off x="-700160" y="700160"/>
            <a:ext cx="6755927" cy="5355607"/>
          </a:xfrm>
          <a:custGeom>
            <a:avLst/>
            <a:gdLst/>
            <a:ahLst/>
            <a:cxnLst/>
            <a:rect l="l" t="t" r="r" b="b"/>
            <a:pathLst>
              <a:path w="6755927" h="5355607">
                <a:moveTo>
                  <a:pt x="0" y="0"/>
                </a:moveTo>
                <a:lnTo>
                  <a:pt x="6755927" y="0"/>
                </a:lnTo>
                <a:lnTo>
                  <a:pt x="6755927" y="5355607"/>
                </a:lnTo>
                <a:lnTo>
                  <a:pt x="0" y="5355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a:off x="14533138" y="6277457"/>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10800000">
            <a:off x="12850453" y="-287601"/>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g"/>
          <p:cNvSpPr/>
          <p:nvPr/>
        </p:nvSpPr>
        <p:spPr>
          <a:xfrm>
            <a:off x="381000" y="6528037"/>
            <a:ext cx="3657600" cy="3657600"/>
          </a:xfrm>
          <a:custGeom>
            <a:avLst/>
            <a:gdLst/>
            <a:ahLst/>
            <a:cxnLst/>
            <a:rect l="l" t="t" r="r" b="b"/>
            <a:pathLst>
              <a:path w="7583005" h="10400630">
                <a:moveTo>
                  <a:pt x="0" y="0"/>
                </a:moveTo>
                <a:lnTo>
                  <a:pt x="7583005" y="0"/>
                </a:lnTo>
                <a:lnTo>
                  <a:pt x="7583005" y="10400631"/>
                </a:lnTo>
                <a:lnTo>
                  <a:pt x="0" y="104006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Rectangle 11"/>
          <p:cNvSpPr/>
          <p:nvPr/>
        </p:nvSpPr>
        <p:spPr>
          <a:xfrm>
            <a:off x="4311282" y="7550027"/>
            <a:ext cx="1893467"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+ 2</a:t>
            </a:r>
          </a:p>
        </p:txBody>
      </p:sp>
      <p:pic>
        <p:nvPicPr>
          <p:cNvPr id="15" name="Picture 14"/>
          <p:cNvPicPr>
            <a:picLocks/>
          </p:cNvPicPr>
          <p:nvPr/>
        </p:nvPicPr>
        <p:blipFill rotWithShape="1">
          <a:blip r:embed="rId15"/>
          <a:srcRect l="10884" t="9849" r="8869" b="10606"/>
          <a:stretch/>
        </p:blipFill>
        <p:spPr>
          <a:xfrm>
            <a:off x="6675120" y="0"/>
            <a:ext cx="4937760" cy="4023360"/>
          </a:xfrm>
          <a:prstGeom prst="rect">
            <a:avLst/>
          </a:prstGeom>
          <a:ln>
            <a:noFill/>
          </a:ln>
          <a:effectLst>
            <a:softEdge rad="112500"/>
          </a:effectLst>
        </p:spPr>
      </p:pic>
      <p:pic>
        <p:nvPicPr>
          <p:cNvPr id="21" name="Picture 20">
            <a:hlinkClick r:id="rId16" action="ppaction://hlinksldjump"/>
          </p:cNvPr>
          <p:cNvPicPr>
            <a:picLocks noChangeAspect="1"/>
          </p:cNvPicPr>
          <p:nvPr/>
        </p:nvPicPr>
        <p:blipFill>
          <a:blip r:embed="rId17"/>
          <a:stretch>
            <a:fillRect/>
          </a:stretch>
        </p:blipFill>
        <p:spPr>
          <a:xfrm>
            <a:off x="15934740" y="0"/>
            <a:ext cx="2353260" cy="1475360"/>
          </a:xfrm>
          <a:prstGeom prst="rect">
            <a:avLst/>
          </a:prstGeom>
        </p:spPr>
      </p:pic>
      <p:sp>
        <p:nvSpPr>
          <p:cNvPr id="22" name="Cloud Callout 21"/>
          <p:cNvSpPr/>
          <p:nvPr/>
        </p:nvSpPr>
        <p:spPr>
          <a:xfrm rot="541878">
            <a:off x="10443918" y="4282776"/>
            <a:ext cx="4754880" cy="2374804"/>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666556" y="5054680"/>
            <a:ext cx="4382931" cy="830997"/>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take photos?</a:t>
            </a:r>
            <a:endParaRPr lang="en-US" sz="4800" b="1" cap="none" spc="0" dirty="0">
              <a:ln w="0"/>
              <a:solidFill>
                <a:schemeClr val="tx1"/>
              </a:solidFill>
              <a:latin typeface="Bahnschrift SemiBold Condensed" panose="020B0502040204020203" pitchFamily="34" charset="0"/>
            </a:endParaRPr>
          </a:p>
        </p:txBody>
      </p:sp>
      <p:sp>
        <p:nvSpPr>
          <p:cNvPr id="24" name="Cloud Callout 23"/>
          <p:cNvSpPr/>
          <p:nvPr/>
        </p:nvSpPr>
        <p:spPr>
          <a:xfrm rot="21323524" flipH="1">
            <a:off x="3926402" y="4228951"/>
            <a:ext cx="5588436" cy="2374804"/>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223783" y="4412040"/>
            <a:ext cx="4993675"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took</a:t>
            </a:r>
          </a:p>
          <a:p>
            <a:pPr algn="ctr"/>
            <a:r>
              <a:rPr lang="en-US" sz="4800" b="1" dirty="0">
                <a:ln w="0"/>
                <a:latin typeface="Bahnschrift SemiBold Condensed" panose="020B0502040204020203" pitchFamily="34" charset="0"/>
              </a:rPr>
              <a:t>photos with my mother.</a:t>
            </a:r>
            <a:endParaRPr lang="en-US" sz="4800" b="1" cap="none" spc="0" dirty="0">
              <a:ln w="0"/>
              <a:solidFill>
                <a:schemeClr val="tx1"/>
              </a:solidFill>
              <a:latin typeface="Bahnschrift SemiBold Condensed" panose="020B0502040204020203" pitchFamily="34" charset="0"/>
            </a:endParaRPr>
          </a:p>
        </p:txBody>
      </p:sp>
      <p:pic>
        <p:nvPicPr>
          <p:cNvPr id="26" name="Picture 25"/>
          <p:cNvPicPr>
            <a:picLocks noChangeAspect="1"/>
          </p:cNvPicPr>
          <p:nvPr/>
        </p:nvPicPr>
        <p:blipFill>
          <a:blip r:embed="rId18"/>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26614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50"/>
                                        <p:tgtEl>
                                          <p:spTgt spid="23"/>
                                        </p:tgtEl>
                                      </p:cBhvr>
                                    </p:animEffect>
                                    <p:anim calcmode="lin" valueType="num">
                                      <p:cBhvr>
                                        <p:cTn id="20" dur="750" fill="hold"/>
                                        <p:tgtEl>
                                          <p:spTgt spid="23"/>
                                        </p:tgtEl>
                                        <p:attrNameLst>
                                          <p:attrName>ppt_x</p:attrName>
                                        </p:attrNameLst>
                                      </p:cBhvr>
                                      <p:tavLst>
                                        <p:tav tm="0">
                                          <p:val>
                                            <p:strVal val="#ppt_x"/>
                                          </p:val>
                                        </p:tav>
                                        <p:tav tm="100000">
                                          <p:val>
                                            <p:strVal val="#ppt_x"/>
                                          </p:val>
                                        </p:tav>
                                      </p:tavLst>
                                    </p:anim>
                                    <p:anim calcmode="lin" valueType="num">
                                      <p:cBhvr>
                                        <p:cTn id="21"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 calcmode="lin" valueType="num">
                                      <p:cBhvr>
                                        <p:cTn id="42" dur="1000" fill="hold"/>
                                        <p:tgtEl>
                                          <p:spTgt spid="12"/>
                                        </p:tgtEl>
                                        <p:attrNameLst>
                                          <p:attrName>style.rotation</p:attrName>
                                        </p:attrNameLst>
                                      </p:cBhvr>
                                      <p:tavLst>
                                        <p:tav tm="0">
                                          <p:val>
                                            <p:fltVal val="90"/>
                                          </p:val>
                                        </p:tav>
                                        <p:tav tm="100000">
                                          <p:val>
                                            <p:fltVal val="0"/>
                                          </p:val>
                                        </p:tav>
                                      </p:tavLst>
                                    </p:anim>
                                    <p:animEffect transition="in" filter="fade">
                                      <p:cBhvr>
                                        <p:cTn id="43" dur="10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2"/>
                                        </p:tgtEl>
                                        <p:attrNameLst>
                                          <p:attrName>ppt_x</p:attrName>
                                          <p:attrName>ppt_y</p:attrName>
                                        </p:attrNameLst>
                                      </p:cBhvr>
                                      <p:rCtr x="0" y="-3611"/>
                                    </p:animMotion>
                                    <p:animRot by="1500000">
                                      <p:cBhvr>
                                        <p:cTn id="46" dur="375" fill="hold">
                                          <p:stCondLst>
                                            <p:cond delay="0"/>
                                          </p:stCondLst>
                                        </p:cTn>
                                        <p:tgtEl>
                                          <p:spTgt spid="12"/>
                                        </p:tgtEl>
                                        <p:attrNameLst>
                                          <p:attrName>r</p:attrName>
                                        </p:attrNameLst>
                                      </p:cBhvr>
                                    </p:animRot>
                                    <p:animRot by="-1500000">
                                      <p:cBhvr>
                                        <p:cTn id="47" dur="375" fill="hold">
                                          <p:stCondLst>
                                            <p:cond delay="375"/>
                                          </p:stCondLst>
                                        </p:cTn>
                                        <p:tgtEl>
                                          <p:spTgt spid="12"/>
                                        </p:tgtEl>
                                        <p:attrNameLst>
                                          <p:attrName>r</p:attrName>
                                        </p:attrNameLst>
                                      </p:cBhvr>
                                    </p:animRot>
                                    <p:animRot by="-1500000">
                                      <p:cBhvr>
                                        <p:cTn id="48" dur="375" fill="hold">
                                          <p:stCondLst>
                                            <p:cond delay="750"/>
                                          </p:stCondLst>
                                        </p:cTn>
                                        <p:tgtEl>
                                          <p:spTgt spid="12"/>
                                        </p:tgtEl>
                                        <p:attrNameLst>
                                          <p:attrName>r</p:attrName>
                                        </p:attrNameLst>
                                      </p:cBhvr>
                                    </p:animRot>
                                    <p:animRot by="1500000">
                                      <p:cBhvr>
                                        <p:cTn id="49" dur="375" fill="hold">
                                          <p:stCondLst>
                                            <p:cond delay="1125"/>
                                          </p:stCondLst>
                                        </p:cTn>
                                        <p:tgtEl>
                                          <p:spTgt spid="12"/>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2" grpId="0"/>
      <p:bldP spid="12" grpId="1"/>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0" y="0"/>
            <a:ext cx="18288000" cy="10287000"/>
          </a:xfrm>
          <a:prstGeom prst="rect">
            <a:avLst/>
          </a:prstGeom>
        </p:spPr>
      </p:pic>
      <p:sp>
        <p:nvSpPr>
          <p:cNvPr id="2" name="Freeform 2"/>
          <p:cNvSpPr/>
          <p:nvPr/>
        </p:nvSpPr>
        <p:spPr>
          <a:xfrm>
            <a:off x="228600" y="6252770"/>
            <a:ext cx="3657600" cy="3657600"/>
          </a:xfrm>
          <a:custGeom>
            <a:avLst/>
            <a:gdLst/>
            <a:ahLst/>
            <a:cxnLst/>
            <a:rect l="l" t="t" r="r" b="b"/>
            <a:pathLst>
              <a:path w="7515171" h="7200900">
                <a:moveTo>
                  <a:pt x="0" y="0"/>
                </a:moveTo>
                <a:lnTo>
                  <a:pt x="7515171" y="0"/>
                </a:lnTo>
                <a:lnTo>
                  <a:pt x="7515171"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Freeform 3"/>
          <p:cNvSpPr/>
          <p:nvPr/>
        </p:nvSpPr>
        <p:spPr>
          <a:xfrm rot="4839690">
            <a:off x="15013843" y="670681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Freeform 4"/>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Rectangle 9"/>
          <p:cNvSpPr/>
          <p:nvPr/>
        </p:nvSpPr>
        <p:spPr>
          <a:xfrm>
            <a:off x="4267200" y="7550027"/>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1" name="Picture 10"/>
          <p:cNvPicPr>
            <a:picLocks/>
          </p:cNvPicPr>
          <p:nvPr/>
        </p:nvPicPr>
        <p:blipFill>
          <a:blip r:embed="rId13"/>
          <a:stretch>
            <a:fillRect/>
          </a:stretch>
        </p:blipFill>
        <p:spPr>
          <a:xfrm>
            <a:off x="6675120" y="0"/>
            <a:ext cx="4937760" cy="4023360"/>
          </a:xfrm>
          <a:prstGeom prst="rect">
            <a:avLst/>
          </a:prstGeom>
          <a:ln>
            <a:noFill/>
          </a:ln>
          <a:effectLst>
            <a:softEdge rad="112500"/>
          </a:effectLst>
        </p:spPr>
      </p:pic>
      <p:pic>
        <p:nvPicPr>
          <p:cNvPr id="19" name="Picture 18">
            <a:hlinkClick r:id="rId14" action="ppaction://hlinksldjump"/>
          </p:cNvPr>
          <p:cNvPicPr>
            <a:picLocks noChangeAspect="1"/>
          </p:cNvPicPr>
          <p:nvPr/>
        </p:nvPicPr>
        <p:blipFill>
          <a:blip r:embed="rId15"/>
          <a:stretch>
            <a:fillRect/>
          </a:stretch>
        </p:blipFill>
        <p:spPr>
          <a:xfrm>
            <a:off x="15934740" y="0"/>
            <a:ext cx="2353260" cy="1475360"/>
          </a:xfrm>
          <a:prstGeom prst="rect">
            <a:avLst/>
          </a:prstGeom>
        </p:spPr>
      </p:pic>
      <p:sp>
        <p:nvSpPr>
          <p:cNvPr id="20" name="Cloud Callout 19"/>
          <p:cNvSpPr/>
          <p:nvPr/>
        </p:nvSpPr>
        <p:spPr>
          <a:xfrm rot="541878">
            <a:off x="10483508" y="3781493"/>
            <a:ext cx="4754880" cy="2879213"/>
          </a:xfrm>
          <a:prstGeom prst="cloudCallou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32802" y="4305300"/>
            <a:ext cx="4256293" cy="1569660"/>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Did you </a:t>
            </a:r>
          </a:p>
          <a:p>
            <a:pPr algn="ctr"/>
            <a:r>
              <a:rPr lang="en-US" sz="4800" b="1" dirty="0">
                <a:ln w="0"/>
                <a:latin typeface="Bahnschrift SemiBold Condensed" panose="020B0502040204020203" pitchFamily="34" charset="0"/>
              </a:rPr>
              <a:t>walk on the beach?</a:t>
            </a:r>
            <a:endParaRPr lang="en-US" sz="4800" b="1" cap="none" spc="0" dirty="0">
              <a:ln w="0"/>
              <a:solidFill>
                <a:schemeClr val="tx1"/>
              </a:solidFill>
              <a:latin typeface="Bahnschrift SemiBold Condensed" panose="020B0502040204020203" pitchFamily="34" charset="0"/>
            </a:endParaRPr>
          </a:p>
        </p:txBody>
      </p:sp>
      <p:sp>
        <p:nvSpPr>
          <p:cNvPr id="22" name="Cloud Callout 21"/>
          <p:cNvSpPr/>
          <p:nvPr/>
        </p:nvSpPr>
        <p:spPr>
          <a:xfrm rot="21323524" flipH="1">
            <a:off x="4738578" y="3691865"/>
            <a:ext cx="4754651" cy="2879213"/>
          </a:xfrm>
          <a:prstGeom prst="cloudCallou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70399" y="4000500"/>
            <a:ext cx="3894015" cy="2308324"/>
          </a:xfrm>
          <a:prstGeom prst="rect">
            <a:avLst/>
          </a:prstGeom>
          <a:noFill/>
        </p:spPr>
        <p:txBody>
          <a:bodyPr wrap="none" lIns="91440" tIns="45720" rIns="91440" bIns="45720">
            <a:spAutoFit/>
          </a:bodyPr>
          <a:lstStyle/>
          <a:p>
            <a:pPr algn="ctr"/>
            <a:r>
              <a:rPr lang="en-US" sz="4800" b="1" dirty="0">
                <a:ln w="0"/>
                <a:latin typeface="Bahnschrift SemiBold Condensed" panose="020B0502040204020203" pitchFamily="34" charset="0"/>
              </a:rPr>
              <a:t>Yes, I did. I walked</a:t>
            </a:r>
          </a:p>
          <a:p>
            <a:pPr algn="ctr"/>
            <a:r>
              <a:rPr lang="en-US" sz="4800" b="1" dirty="0">
                <a:ln w="0"/>
                <a:latin typeface="Bahnschrift SemiBold Condensed" panose="020B0502040204020203" pitchFamily="34" charset="0"/>
              </a:rPr>
              <a:t>on the beach </a:t>
            </a:r>
          </a:p>
          <a:p>
            <a:pPr algn="ctr"/>
            <a:r>
              <a:rPr lang="en-US" sz="4800" b="1" dirty="0">
                <a:ln w="0"/>
                <a:latin typeface="Bahnschrift SemiBold Condensed" panose="020B0502040204020203" pitchFamily="34" charset="0"/>
              </a:rPr>
              <a:t>with my family.</a:t>
            </a:r>
            <a:endParaRPr lang="en-US" sz="4800" b="1" cap="none" spc="0" dirty="0">
              <a:ln w="0"/>
              <a:solidFill>
                <a:schemeClr val="tx1"/>
              </a:solidFill>
              <a:latin typeface="Bahnschrift SemiBold Condensed" panose="020B0502040204020203" pitchFamily="34" charset="0"/>
            </a:endParaRPr>
          </a:p>
        </p:txBody>
      </p:sp>
      <p:pic>
        <p:nvPicPr>
          <p:cNvPr id="24" name="Picture 23"/>
          <p:cNvPicPr>
            <a:picLocks noChangeAspect="1"/>
          </p:cNvPicPr>
          <p:nvPr/>
        </p:nvPicPr>
        <p:blipFill>
          <a:blip r:embed="rId16"/>
          <a:stretch>
            <a:fillRect/>
          </a:stretch>
        </p:blipFill>
        <p:spPr>
          <a:xfrm flipH="1">
            <a:off x="8132618" y="6429911"/>
            <a:ext cx="3657600" cy="3399073"/>
          </a:xfrm>
          <a:prstGeom prst="rect">
            <a:avLst/>
          </a:prstGeom>
        </p:spPr>
      </p:pic>
    </p:spTree>
    <p:extLst>
      <p:ext uri="{BB962C8B-B14F-4D97-AF65-F5344CB8AC3E}">
        <p14:creationId xmlns:p14="http://schemas.microsoft.com/office/powerpoint/2010/main" val="37865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750"/>
                                        <p:tgtEl>
                                          <p:spTgt spid="23"/>
                                        </p:tgtEl>
                                      </p:cBhvr>
                                    </p:animEffect>
                                    <p:anim calcmode="lin" valueType="num">
                                      <p:cBhvr>
                                        <p:cTn id="27" dur="750" fill="hold"/>
                                        <p:tgtEl>
                                          <p:spTgt spid="23"/>
                                        </p:tgtEl>
                                        <p:attrNameLst>
                                          <p:attrName>ppt_x</p:attrName>
                                        </p:attrNameLst>
                                      </p:cBhvr>
                                      <p:tavLst>
                                        <p:tav tm="0">
                                          <p:val>
                                            <p:strVal val="#ppt_x"/>
                                          </p:val>
                                        </p:tav>
                                        <p:tav tm="100000">
                                          <p:val>
                                            <p:strVal val="#ppt_x"/>
                                          </p:val>
                                        </p:tav>
                                      </p:tavLst>
                                    </p:anim>
                                    <p:anim calcmode="lin" valueType="num">
                                      <p:cBhvr>
                                        <p:cTn id="28"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withEffect">
                                  <p:stCondLst>
                                    <p:cond delay="0"/>
                                  </p:stCondLst>
                                  <p:childTnLst>
                                    <p:animRot by="120000">
                                      <p:cBhvr>
                                        <p:cTn id="33" dur="100" fill="hold">
                                          <p:stCondLst>
                                            <p:cond delay="0"/>
                                          </p:stCondLst>
                                        </p:cTn>
                                        <p:tgtEl>
                                          <p:spTgt spid="2"/>
                                        </p:tgtEl>
                                        <p:attrNameLst>
                                          <p:attrName>r</p:attrName>
                                        </p:attrNameLst>
                                      </p:cBhvr>
                                    </p:animRot>
                                    <p:animRot by="-240000">
                                      <p:cBhvr>
                                        <p:cTn id="34" dur="200" fill="hold">
                                          <p:stCondLst>
                                            <p:cond delay="200"/>
                                          </p:stCondLst>
                                        </p:cTn>
                                        <p:tgtEl>
                                          <p:spTgt spid="2"/>
                                        </p:tgtEl>
                                        <p:attrNameLst>
                                          <p:attrName>r</p:attrName>
                                        </p:attrNameLst>
                                      </p:cBhvr>
                                    </p:animRot>
                                    <p:animRot by="240000">
                                      <p:cBhvr>
                                        <p:cTn id="35" dur="200" fill="hold">
                                          <p:stCondLst>
                                            <p:cond delay="400"/>
                                          </p:stCondLst>
                                        </p:cTn>
                                        <p:tgtEl>
                                          <p:spTgt spid="2"/>
                                        </p:tgtEl>
                                        <p:attrNameLst>
                                          <p:attrName>r</p:attrName>
                                        </p:attrNameLst>
                                      </p:cBhvr>
                                    </p:animRot>
                                    <p:animRot by="-240000">
                                      <p:cBhvr>
                                        <p:cTn id="36" dur="200" fill="hold">
                                          <p:stCondLst>
                                            <p:cond delay="600"/>
                                          </p:stCondLst>
                                        </p:cTn>
                                        <p:tgtEl>
                                          <p:spTgt spid="2"/>
                                        </p:tgtEl>
                                        <p:attrNameLst>
                                          <p:attrName>r</p:attrName>
                                        </p:attrNameLst>
                                      </p:cBhvr>
                                    </p:animRot>
                                    <p:animRot by="120000">
                                      <p:cBhvr>
                                        <p:cTn id="37" dur="200" fill="hold">
                                          <p:stCondLst>
                                            <p:cond delay="800"/>
                                          </p:stCondLst>
                                        </p:cTn>
                                        <p:tgtEl>
                                          <p:spTgt spid="2"/>
                                        </p:tgtEl>
                                        <p:attrNameLst>
                                          <p:attrName>r</p:attrName>
                                        </p:attrNameLst>
                                      </p:cBhvr>
                                    </p:animRo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4" presetID="34" presetClass="emph" presetSubtype="0" repeatCount="indefinite" fill="hold" grpId="1" nodeType="withEffect">
                                  <p:stCondLst>
                                    <p:cond delay="0"/>
                                  </p:stCondLst>
                                  <p:iterate type="lt">
                                    <p:tmPct val="10000"/>
                                  </p:iterate>
                                  <p:childTnLst>
                                    <p:animMotion origin="layout" path="M 0 4.81481E-6 L 0 -0.07207 " pathEditMode="relative" rAng="0" ptsTypes="AA">
                                      <p:cBhvr>
                                        <p:cTn id="45" dur="750" accel="50000" decel="50000" autoRev="1" fill="hold">
                                          <p:stCondLst>
                                            <p:cond delay="0"/>
                                          </p:stCondLst>
                                        </p:cTn>
                                        <p:tgtEl>
                                          <p:spTgt spid="10"/>
                                        </p:tgtEl>
                                        <p:attrNameLst>
                                          <p:attrName>ppt_x</p:attrName>
                                          <p:attrName>ppt_y</p:attrName>
                                        </p:attrNameLst>
                                      </p:cBhvr>
                                      <p:rCtr x="0" y="-3611"/>
                                    </p:animMotion>
                                    <p:animRot by="1500000">
                                      <p:cBhvr>
                                        <p:cTn id="46" dur="375" fill="hold">
                                          <p:stCondLst>
                                            <p:cond delay="0"/>
                                          </p:stCondLst>
                                        </p:cTn>
                                        <p:tgtEl>
                                          <p:spTgt spid="10"/>
                                        </p:tgtEl>
                                        <p:attrNameLst>
                                          <p:attrName>r</p:attrName>
                                        </p:attrNameLst>
                                      </p:cBhvr>
                                    </p:animRot>
                                    <p:animRot by="-1500000">
                                      <p:cBhvr>
                                        <p:cTn id="47" dur="375" fill="hold">
                                          <p:stCondLst>
                                            <p:cond delay="375"/>
                                          </p:stCondLst>
                                        </p:cTn>
                                        <p:tgtEl>
                                          <p:spTgt spid="10"/>
                                        </p:tgtEl>
                                        <p:attrNameLst>
                                          <p:attrName>r</p:attrName>
                                        </p:attrNameLst>
                                      </p:cBhvr>
                                    </p:animRot>
                                    <p:animRot by="-1500000">
                                      <p:cBhvr>
                                        <p:cTn id="48" dur="375" fill="hold">
                                          <p:stCondLst>
                                            <p:cond delay="750"/>
                                          </p:stCondLst>
                                        </p:cTn>
                                        <p:tgtEl>
                                          <p:spTgt spid="10"/>
                                        </p:tgtEl>
                                        <p:attrNameLst>
                                          <p:attrName>r</p:attrName>
                                        </p:attrNameLst>
                                      </p:cBhvr>
                                    </p:animRot>
                                    <p:animRot by="1500000">
                                      <p:cBhvr>
                                        <p:cTn id="49" dur="375" fill="hold">
                                          <p:stCondLst>
                                            <p:cond delay="1125"/>
                                          </p:stCondLst>
                                        </p:cTn>
                                        <p:tgtEl>
                                          <p:spTgt spid="10"/>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0" grpId="0"/>
      <p:bldP spid="10" grpId="1"/>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a:off x="304800" y="5461367"/>
            <a:ext cx="2743200" cy="4572000"/>
          </a:xfrm>
          <a:custGeom>
            <a:avLst/>
            <a:gdLst/>
            <a:ahLst/>
            <a:cxnLst/>
            <a:rect l="l" t="t" r="r" b="b"/>
            <a:pathLst>
              <a:path w="7593892" h="10520505">
                <a:moveTo>
                  <a:pt x="0" y="0"/>
                </a:moveTo>
                <a:lnTo>
                  <a:pt x="7593892" y="0"/>
                </a:lnTo>
                <a:lnTo>
                  <a:pt x="7593892" y="10520505"/>
                </a:lnTo>
                <a:lnTo>
                  <a:pt x="0" y="10520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rot="-5400000">
            <a:off x="13623634" y="6634062"/>
            <a:ext cx="5889265" cy="4143901"/>
          </a:xfrm>
          <a:custGeom>
            <a:avLst/>
            <a:gdLst/>
            <a:ahLst/>
            <a:cxnLst/>
            <a:rect l="l" t="t" r="r" b="b"/>
            <a:pathLst>
              <a:path w="5889265" h="4143901">
                <a:moveTo>
                  <a:pt x="0" y="0"/>
                </a:moveTo>
                <a:lnTo>
                  <a:pt x="5889265" y="0"/>
                </a:lnTo>
                <a:lnTo>
                  <a:pt x="5889265" y="4143902"/>
                </a:lnTo>
                <a:lnTo>
                  <a:pt x="0" y="41439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rot="5400000">
            <a:off x="-730805" y="730805"/>
            <a:ext cx="7051628" cy="5590018"/>
          </a:xfrm>
          <a:custGeom>
            <a:avLst/>
            <a:gdLst/>
            <a:ahLst/>
            <a:cxnLst/>
            <a:rect l="l" t="t" r="r" b="b"/>
            <a:pathLst>
              <a:path w="7051628" h="5590018">
                <a:moveTo>
                  <a:pt x="0" y="0"/>
                </a:moveTo>
                <a:lnTo>
                  <a:pt x="7051628" y="0"/>
                </a:lnTo>
                <a:lnTo>
                  <a:pt x="7051628" y="5590018"/>
                </a:lnTo>
                <a:lnTo>
                  <a:pt x="0" y="55900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0" name="Picture 2"/>
          <p:cNvPicPr>
            <a:picLocks noChangeAspect="1"/>
          </p:cNvPicPr>
          <p:nvPr/>
        </p:nvPicPr>
        <p:blipFill>
          <a:blip r:embed="rId11"/>
          <a:srcRect/>
          <a:stretch>
            <a:fillRect/>
          </a:stretch>
        </p:blipFill>
        <p:spPr>
          <a:xfrm>
            <a:off x="6324547" y="2493986"/>
            <a:ext cx="5638907" cy="5299028"/>
          </a:xfrm>
          <a:prstGeom prst="rect">
            <a:avLst/>
          </a:prstGeom>
        </p:spPr>
      </p:pic>
      <p:sp>
        <p:nvSpPr>
          <p:cNvPr id="11" name="Rectangle 10"/>
          <p:cNvSpPr/>
          <p:nvPr/>
        </p:nvSpPr>
        <p:spPr>
          <a:xfrm>
            <a:off x="2795009" y="7581900"/>
            <a:ext cx="1981632" cy="1569660"/>
          </a:xfrm>
          <a:prstGeom prst="rect">
            <a:avLst/>
          </a:prstGeom>
          <a:noFill/>
        </p:spPr>
        <p:txBody>
          <a:bodyPr wrap="none" lIns="91440" tIns="45720" rIns="91440" bIns="45720">
            <a:spAutoFit/>
          </a:bodyPr>
          <a:lstStyle/>
          <a:p>
            <a:pPr algn="ctr"/>
            <a:r>
              <a:rPr lang="en-US" sz="9600" b="1" cap="none" spc="0" dirty="0">
                <a:ln w="0"/>
                <a:solidFill>
                  <a:schemeClr val="bg1"/>
                </a:solidFill>
                <a:latin typeface="Brush Script MT" panose="03060802040406070304" pitchFamily="66" charset="0"/>
              </a:rPr>
              <a:t>+ 3</a:t>
            </a:r>
          </a:p>
        </p:txBody>
      </p:sp>
      <p:pic>
        <p:nvPicPr>
          <p:cNvPr id="12" name="Picture 11">
            <a:hlinkClick r:id="rId12" action="ppaction://hlinksldjump"/>
          </p:cNvPr>
          <p:cNvPicPr>
            <a:picLocks noChangeAspect="1"/>
          </p:cNvPicPr>
          <p:nvPr/>
        </p:nvPicPr>
        <p:blipFill>
          <a:blip r:embed="rId13"/>
          <a:stretch>
            <a:fillRect/>
          </a:stretch>
        </p:blipFill>
        <p:spPr>
          <a:xfrm>
            <a:off x="15934740" y="0"/>
            <a:ext cx="2353260" cy="1475360"/>
          </a:xfrm>
          <a:prstGeom prst="rect">
            <a:avLst/>
          </a:prstGeom>
        </p:spPr>
      </p:pic>
    </p:spTree>
    <p:extLst>
      <p:ext uri="{BB962C8B-B14F-4D97-AF65-F5344CB8AC3E}">
        <p14:creationId xmlns:p14="http://schemas.microsoft.com/office/powerpoint/2010/main" val="4605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32" presetClass="emph" presetSubtype="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1" presetClass="entr" presetSubtype="0" fill="hold" grpId="0" nodeType="with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5"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26" dur="750" accel="50000" decel="50000" autoRev="1" fill="hold">
                                          <p:stCondLst>
                                            <p:cond delay="0"/>
                                          </p:stCondLst>
                                        </p:cTn>
                                        <p:tgtEl>
                                          <p:spTgt spid="11"/>
                                        </p:tgtEl>
                                        <p:attrNameLst>
                                          <p:attrName>ppt_x</p:attrName>
                                          <p:attrName>ppt_y</p:attrName>
                                        </p:attrNameLst>
                                      </p:cBhvr>
                                    </p:animMotion>
                                    <p:animRot by="1500000">
                                      <p:cBhvr>
                                        <p:cTn id="27" dur="375" fill="hold">
                                          <p:stCondLst>
                                            <p:cond delay="0"/>
                                          </p:stCondLst>
                                        </p:cTn>
                                        <p:tgtEl>
                                          <p:spTgt spid="11"/>
                                        </p:tgtEl>
                                        <p:attrNameLst>
                                          <p:attrName>r</p:attrName>
                                        </p:attrNameLst>
                                      </p:cBhvr>
                                    </p:animRot>
                                    <p:animRot by="-1500000">
                                      <p:cBhvr>
                                        <p:cTn id="28" dur="375" fill="hold">
                                          <p:stCondLst>
                                            <p:cond delay="375"/>
                                          </p:stCondLst>
                                        </p:cTn>
                                        <p:tgtEl>
                                          <p:spTgt spid="11"/>
                                        </p:tgtEl>
                                        <p:attrNameLst>
                                          <p:attrName>r</p:attrName>
                                        </p:attrNameLst>
                                      </p:cBhvr>
                                    </p:animRot>
                                    <p:animRot by="-1500000">
                                      <p:cBhvr>
                                        <p:cTn id="29" dur="375" fill="hold">
                                          <p:stCondLst>
                                            <p:cond delay="750"/>
                                          </p:stCondLst>
                                        </p:cTn>
                                        <p:tgtEl>
                                          <p:spTgt spid="11"/>
                                        </p:tgtEl>
                                        <p:attrNameLst>
                                          <p:attrName>r</p:attrName>
                                        </p:attrNameLst>
                                      </p:cBhvr>
                                    </p:animRot>
                                    <p:animRot by="1500000">
                                      <p:cBhvr>
                                        <p:cTn id="30" dur="375" fill="hold">
                                          <p:stCondLst>
                                            <p:cond delay="1125"/>
                                          </p:stCondLst>
                                        </p:cTn>
                                        <p:tgtEl>
                                          <p:spTgt spid="11"/>
                                        </p:tgtEl>
                                        <p:attrNameLst>
                                          <p:attrName>r</p:attrName>
                                        </p:attrNameLst>
                                      </p:cBhvr>
                                    </p:animRot>
                                  </p:childTnLst>
                                </p:cTn>
                              </p:par>
                            </p:childTnLst>
                          </p:cTn>
                        </p:par>
                      </p:childTnLst>
                    </p:cTn>
                  </p:par>
                </p:childTnLst>
              </p:cTn>
              <p:nextCondLst>
                <p:cond evt="onClick" delay="0">
                  <p:tgtEl>
                    <p:spTgt spid="2"/>
                  </p:tgtEl>
                </p:cond>
              </p:nextCondLst>
            </p:seq>
          </p:childTnLst>
        </p:cTn>
      </p:par>
    </p:tnLst>
    <p:bldLst>
      <p:bldP spid="11" grpId="0"/>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rot="-5400000">
            <a:off x="4667723" y="-2971800"/>
            <a:ext cx="8952554" cy="16230600"/>
            <a:chOff x="0" y="0"/>
            <a:chExt cx="2357874" cy="4274726"/>
          </a:xfrm>
        </p:grpSpPr>
        <p:sp>
          <p:nvSpPr>
            <p:cNvPr id="3" name="Freeform 3"/>
            <p:cNvSpPr/>
            <p:nvPr/>
          </p:nvSpPr>
          <p:spPr>
            <a:xfrm>
              <a:off x="0" y="0"/>
              <a:ext cx="2357874" cy="4274726"/>
            </a:xfrm>
            <a:custGeom>
              <a:avLst/>
              <a:gdLst/>
              <a:ahLst/>
              <a:cxnLst/>
              <a:rect l="l" t="t" r="r" b="b"/>
              <a:pathLst>
                <a:path w="2357874" h="4274726">
                  <a:moveTo>
                    <a:pt x="64858" y="0"/>
                  </a:moveTo>
                  <a:lnTo>
                    <a:pt x="2293016" y="0"/>
                  </a:lnTo>
                  <a:cubicBezTo>
                    <a:pt x="2310218" y="0"/>
                    <a:pt x="2326715" y="6833"/>
                    <a:pt x="2338878" y="18996"/>
                  </a:cubicBezTo>
                  <a:cubicBezTo>
                    <a:pt x="2351041" y="31160"/>
                    <a:pt x="2357874" y="47657"/>
                    <a:pt x="2357874" y="64858"/>
                  </a:cubicBezTo>
                  <a:lnTo>
                    <a:pt x="2357874" y="4209868"/>
                  </a:lnTo>
                  <a:cubicBezTo>
                    <a:pt x="2357874" y="4227070"/>
                    <a:pt x="2351041" y="4243566"/>
                    <a:pt x="2338878" y="4255729"/>
                  </a:cubicBezTo>
                  <a:cubicBezTo>
                    <a:pt x="2326715" y="4267893"/>
                    <a:pt x="2310218" y="4274726"/>
                    <a:pt x="2293016" y="4274726"/>
                  </a:cubicBezTo>
                  <a:lnTo>
                    <a:pt x="64858" y="4274726"/>
                  </a:lnTo>
                  <a:cubicBezTo>
                    <a:pt x="47657" y="4274726"/>
                    <a:pt x="31160" y="4267893"/>
                    <a:pt x="18996" y="4255729"/>
                  </a:cubicBezTo>
                  <a:cubicBezTo>
                    <a:pt x="6833" y="4243566"/>
                    <a:pt x="0" y="4227070"/>
                    <a:pt x="0" y="4209868"/>
                  </a:cubicBezTo>
                  <a:lnTo>
                    <a:pt x="0" y="64858"/>
                  </a:lnTo>
                  <a:cubicBezTo>
                    <a:pt x="0" y="47657"/>
                    <a:pt x="6833" y="31160"/>
                    <a:pt x="18996" y="18996"/>
                  </a:cubicBezTo>
                  <a:cubicBezTo>
                    <a:pt x="31160" y="6833"/>
                    <a:pt x="47657" y="0"/>
                    <a:pt x="64858" y="0"/>
                  </a:cubicBezTo>
                  <a:close/>
                </a:path>
              </a:pathLst>
            </a:custGeom>
            <a:solidFill>
              <a:srgbClr val="FFFBE5"/>
            </a:solidFill>
            <a:ln cap="rnd">
              <a:noFill/>
              <a:prstDash val="solid"/>
              <a:round/>
            </a:ln>
          </p:spPr>
        </p:sp>
        <p:sp>
          <p:nvSpPr>
            <p:cNvPr id="4" name="TextBox 4"/>
            <p:cNvSpPr txBox="1"/>
            <p:nvPr/>
          </p:nvSpPr>
          <p:spPr>
            <a:xfrm>
              <a:off x="0" y="-9525"/>
              <a:ext cx="2357874" cy="4284251"/>
            </a:xfrm>
            <a:prstGeom prst="rect">
              <a:avLst/>
            </a:prstGeom>
          </p:spPr>
          <p:txBody>
            <a:bodyPr lIns="50800" tIns="50800" rIns="50800" bIns="50800" rtlCol="0" anchor="ctr"/>
            <a:lstStyle/>
            <a:p>
              <a:pPr algn="ctr">
                <a:lnSpc>
                  <a:spcPts val="2519"/>
                </a:lnSpc>
              </a:pPr>
              <a:endParaRPr/>
            </a:p>
          </p:txBody>
        </p:sp>
      </p:grpSp>
      <p:grpSp>
        <p:nvGrpSpPr>
          <p:cNvPr id="14" name="Group 14"/>
          <p:cNvGrpSpPr/>
          <p:nvPr/>
        </p:nvGrpSpPr>
        <p:grpSpPr>
          <a:xfrm>
            <a:off x="8183384" y="1289288"/>
            <a:ext cx="1921232" cy="333137"/>
            <a:chOff x="0" y="0"/>
            <a:chExt cx="506003" cy="87740"/>
          </a:xfrm>
        </p:grpSpPr>
        <p:sp>
          <p:nvSpPr>
            <p:cNvPr id="15" name="Freeform 15"/>
            <p:cNvSpPr/>
            <p:nvPr/>
          </p:nvSpPr>
          <p:spPr>
            <a:xfrm>
              <a:off x="0" y="0"/>
              <a:ext cx="506003" cy="87740"/>
            </a:xfrm>
            <a:custGeom>
              <a:avLst/>
              <a:gdLst/>
              <a:ahLst/>
              <a:cxnLst/>
              <a:rect l="l" t="t" r="r" b="b"/>
              <a:pathLst>
                <a:path w="506003" h="87740">
                  <a:moveTo>
                    <a:pt x="43870" y="0"/>
                  </a:moveTo>
                  <a:lnTo>
                    <a:pt x="462133" y="0"/>
                  </a:lnTo>
                  <a:cubicBezTo>
                    <a:pt x="473768" y="0"/>
                    <a:pt x="484927" y="4622"/>
                    <a:pt x="493154" y="12849"/>
                  </a:cubicBezTo>
                  <a:cubicBezTo>
                    <a:pt x="501381" y="21076"/>
                    <a:pt x="506003" y="32235"/>
                    <a:pt x="506003" y="43870"/>
                  </a:cubicBezTo>
                  <a:lnTo>
                    <a:pt x="506003" y="43870"/>
                  </a:lnTo>
                  <a:cubicBezTo>
                    <a:pt x="506003" y="55505"/>
                    <a:pt x="501381" y="66663"/>
                    <a:pt x="493154" y="74891"/>
                  </a:cubicBezTo>
                  <a:cubicBezTo>
                    <a:pt x="484927" y="83118"/>
                    <a:pt x="473768" y="87740"/>
                    <a:pt x="462133" y="87740"/>
                  </a:cubicBezTo>
                  <a:lnTo>
                    <a:pt x="43870" y="87740"/>
                  </a:lnTo>
                  <a:cubicBezTo>
                    <a:pt x="32235" y="87740"/>
                    <a:pt x="21076" y="83118"/>
                    <a:pt x="12849" y="74891"/>
                  </a:cubicBezTo>
                  <a:cubicBezTo>
                    <a:pt x="4622" y="66663"/>
                    <a:pt x="0" y="55505"/>
                    <a:pt x="0" y="43870"/>
                  </a:cubicBezTo>
                  <a:lnTo>
                    <a:pt x="0" y="43870"/>
                  </a:lnTo>
                  <a:cubicBezTo>
                    <a:pt x="0" y="32235"/>
                    <a:pt x="4622" y="21076"/>
                    <a:pt x="12849" y="12849"/>
                  </a:cubicBezTo>
                  <a:cubicBezTo>
                    <a:pt x="21076" y="4622"/>
                    <a:pt x="32235" y="0"/>
                    <a:pt x="43870" y="0"/>
                  </a:cubicBezTo>
                  <a:close/>
                </a:path>
              </a:pathLst>
            </a:custGeom>
            <a:solidFill>
              <a:srgbClr val="231F20"/>
            </a:solidFill>
          </p:spPr>
        </p:sp>
        <p:sp>
          <p:nvSpPr>
            <p:cNvPr id="16" name="TextBox 16"/>
            <p:cNvSpPr txBox="1"/>
            <p:nvPr/>
          </p:nvSpPr>
          <p:spPr>
            <a:xfrm>
              <a:off x="0" y="-9525"/>
              <a:ext cx="506003" cy="97265"/>
            </a:xfrm>
            <a:prstGeom prst="rect">
              <a:avLst/>
            </a:prstGeom>
          </p:spPr>
          <p:txBody>
            <a:bodyPr lIns="50800" tIns="50800" rIns="50800" bIns="50800" rtlCol="0" anchor="ctr"/>
            <a:lstStyle/>
            <a:p>
              <a:pPr algn="ctr">
                <a:lnSpc>
                  <a:spcPts val="2519"/>
                </a:lnSpc>
              </a:pPr>
              <a:endParaRPr/>
            </a:p>
          </p:txBody>
        </p:sp>
      </p:grpSp>
      <p:grpSp>
        <p:nvGrpSpPr>
          <p:cNvPr id="17" name="Group 17"/>
          <p:cNvGrpSpPr/>
          <p:nvPr/>
        </p:nvGrpSpPr>
        <p:grpSpPr>
          <a:xfrm>
            <a:off x="8902462" y="1028700"/>
            <a:ext cx="483075" cy="48307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sp>
        <p:sp>
          <p:nvSpPr>
            <p:cNvPr id="19" name="TextBox 19"/>
            <p:cNvSpPr txBox="1"/>
            <p:nvPr/>
          </p:nvSpPr>
          <p:spPr>
            <a:xfrm>
              <a:off x="76200" y="66675"/>
              <a:ext cx="660400" cy="669925"/>
            </a:xfrm>
            <a:prstGeom prst="rect">
              <a:avLst/>
            </a:prstGeom>
          </p:spPr>
          <p:txBody>
            <a:bodyPr lIns="50800" tIns="50800" rIns="50800" bIns="50800" rtlCol="0" anchor="ctr"/>
            <a:lstStyle/>
            <a:p>
              <a:pPr algn="ctr">
                <a:lnSpc>
                  <a:spcPts val="2519"/>
                </a:lnSpc>
              </a:pPr>
              <a:endParaRPr/>
            </a:p>
          </p:txBody>
        </p:sp>
      </p:grpSp>
      <p:sp>
        <p:nvSpPr>
          <p:cNvPr id="29" name="TextBox 29"/>
          <p:cNvSpPr txBox="1"/>
          <p:nvPr/>
        </p:nvSpPr>
        <p:spPr>
          <a:xfrm>
            <a:off x="4491488" y="1700129"/>
            <a:ext cx="9305024" cy="1538755"/>
          </a:xfrm>
          <a:prstGeom prst="rect">
            <a:avLst/>
          </a:prstGeom>
        </p:spPr>
        <p:txBody>
          <a:bodyPr lIns="0" tIns="0" rIns="0" bIns="0" rtlCol="0" anchor="t">
            <a:spAutoFit/>
          </a:bodyPr>
          <a:lstStyle/>
          <a:p>
            <a:pPr algn="ctr"/>
            <a:r>
              <a:rPr lang="en-US" sz="9999" b="1" spc="-499" dirty="0">
                <a:solidFill>
                  <a:srgbClr val="F64B4C"/>
                </a:solidFill>
                <a:latin typeface="OCR A Extended" panose="02010509020102010303" pitchFamily="50" charset="0"/>
              </a:rPr>
              <a:t>Scoreboard</a:t>
            </a:r>
          </a:p>
        </p:txBody>
      </p:sp>
      <p:grpSp>
        <p:nvGrpSpPr>
          <p:cNvPr id="57" name="Group 56"/>
          <p:cNvGrpSpPr/>
          <p:nvPr/>
        </p:nvGrpSpPr>
        <p:grpSpPr>
          <a:xfrm>
            <a:off x="3781351" y="3862873"/>
            <a:ext cx="5047926" cy="5395428"/>
            <a:chOff x="3781351" y="3862873"/>
            <a:chExt cx="5047926" cy="5395428"/>
          </a:xfrm>
        </p:grpSpPr>
        <p:pic>
          <p:nvPicPr>
            <p:cNvPr id="41" name="Picture 40"/>
            <p:cNvPicPr>
              <a:picLocks noChangeAspect="1"/>
            </p:cNvPicPr>
            <p:nvPr/>
          </p:nvPicPr>
          <p:blipFill>
            <a:blip r:embed="rId4"/>
            <a:stretch>
              <a:fillRect/>
            </a:stretch>
          </p:blipFill>
          <p:spPr>
            <a:xfrm>
              <a:off x="3781351" y="3862873"/>
              <a:ext cx="5047926" cy="5395428"/>
            </a:xfrm>
            <a:prstGeom prst="rect">
              <a:avLst/>
            </a:prstGeom>
          </p:spPr>
        </p:pic>
        <p:sp>
          <p:nvSpPr>
            <p:cNvPr id="44" name="TextBox 29"/>
            <p:cNvSpPr txBox="1"/>
            <p:nvPr/>
          </p:nvSpPr>
          <p:spPr>
            <a:xfrm>
              <a:off x="4134883"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A</a:t>
              </a:r>
            </a:p>
          </p:txBody>
        </p:sp>
      </p:grpSp>
      <p:sp>
        <p:nvSpPr>
          <p:cNvPr id="33" name="Freeform 33"/>
          <p:cNvSpPr/>
          <p:nvPr/>
        </p:nvSpPr>
        <p:spPr>
          <a:xfrm>
            <a:off x="5826343"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34"/>
          <p:cNvSpPr/>
          <p:nvPr/>
        </p:nvSpPr>
        <p:spPr>
          <a:xfrm>
            <a:off x="7064474" y="6633113"/>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4588212" y="6633113"/>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8" name="Group 57"/>
          <p:cNvGrpSpPr/>
          <p:nvPr/>
        </p:nvGrpSpPr>
        <p:grpSpPr>
          <a:xfrm>
            <a:off x="9415203" y="3862873"/>
            <a:ext cx="5047926" cy="5395428"/>
            <a:chOff x="9415203" y="3862873"/>
            <a:chExt cx="5047926" cy="5395428"/>
          </a:xfrm>
        </p:grpSpPr>
        <p:pic>
          <p:nvPicPr>
            <p:cNvPr id="42" name="Picture 41"/>
            <p:cNvPicPr>
              <a:picLocks noChangeAspect="1"/>
            </p:cNvPicPr>
            <p:nvPr/>
          </p:nvPicPr>
          <p:blipFill>
            <a:blip r:embed="rId4"/>
            <a:stretch>
              <a:fillRect/>
            </a:stretch>
          </p:blipFill>
          <p:spPr>
            <a:xfrm>
              <a:off x="9415203" y="3862873"/>
              <a:ext cx="5047926" cy="5395428"/>
            </a:xfrm>
            <a:prstGeom prst="rect">
              <a:avLst/>
            </a:prstGeom>
          </p:spPr>
        </p:pic>
        <p:sp>
          <p:nvSpPr>
            <p:cNvPr id="43" name="TextBox 29"/>
            <p:cNvSpPr txBox="1"/>
            <p:nvPr/>
          </p:nvSpPr>
          <p:spPr>
            <a:xfrm>
              <a:off x="9768735" y="4076700"/>
              <a:ext cx="4340863" cy="923330"/>
            </a:xfrm>
            <a:prstGeom prst="rect">
              <a:avLst/>
            </a:prstGeom>
          </p:spPr>
          <p:txBody>
            <a:bodyPr lIns="0" tIns="0" rIns="0" bIns="0" rtlCol="0" anchor="t">
              <a:spAutoFit/>
            </a:bodyPr>
            <a:lstStyle/>
            <a:p>
              <a:pPr algn="ctr"/>
              <a:r>
                <a:rPr lang="en-US" sz="6000" b="1" spc="-499" dirty="0">
                  <a:solidFill>
                    <a:schemeClr val="bg1"/>
                  </a:solidFill>
                  <a:latin typeface="Kristen ITC" panose="03050502040202030202" pitchFamily="66" charset="0"/>
                </a:rPr>
                <a:t>TEAM B</a:t>
              </a:r>
            </a:p>
          </p:txBody>
        </p:sp>
      </p:grpSp>
      <p:sp>
        <p:nvSpPr>
          <p:cNvPr id="50" name="Freeform 33"/>
          <p:cNvSpPr/>
          <p:nvPr/>
        </p:nvSpPr>
        <p:spPr>
          <a:xfrm>
            <a:off x="5826343"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Freeform 34"/>
          <p:cNvSpPr/>
          <p:nvPr/>
        </p:nvSpPr>
        <p:spPr>
          <a:xfrm>
            <a:off x="7064474"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2" name="Freeform 36"/>
          <p:cNvSpPr/>
          <p:nvPr/>
        </p:nvSpPr>
        <p:spPr>
          <a:xfrm>
            <a:off x="4588212"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4" name="Freeform 33"/>
          <p:cNvSpPr/>
          <p:nvPr/>
        </p:nvSpPr>
        <p:spPr>
          <a:xfrm>
            <a:off x="11581929"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5" name="Freeform 34"/>
          <p:cNvSpPr/>
          <p:nvPr/>
        </p:nvSpPr>
        <p:spPr>
          <a:xfrm>
            <a:off x="12820060" y="5448300"/>
            <a:ext cx="920262" cy="875085"/>
          </a:xfrm>
          <a:custGeom>
            <a:avLst/>
            <a:gdLst/>
            <a:ahLst/>
            <a:cxnLst/>
            <a:rect l="l" t="t" r="r" b="b"/>
            <a:pathLst>
              <a:path w="920262" h="875085">
                <a:moveTo>
                  <a:pt x="0" y="0"/>
                </a:moveTo>
                <a:lnTo>
                  <a:pt x="920262" y="0"/>
                </a:lnTo>
                <a:lnTo>
                  <a:pt x="920262"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6" name="Freeform 36"/>
          <p:cNvSpPr/>
          <p:nvPr/>
        </p:nvSpPr>
        <p:spPr>
          <a:xfrm>
            <a:off x="10343798" y="5448300"/>
            <a:ext cx="920262" cy="875085"/>
          </a:xfrm>
          <a:custGeom>
            <a:avLst/>
            <a:gdLst/>
            <a:ahLst/>
            <a:cxnLst/>
            <a:rect l="l" t="t" r="r" b="b"/>
            <a:pathLst>
              <a:path w="920262" h="875085">
                <a:moveTo>
                  <a:pt x="0" y="0"/>
                </a:moveTo>
                <a:lnTo>
                  <a:pt x="920261" y="0"/>
                </a:lnTo>
                <a:lnTo>
                  <a:pt x="920261" y="875085"/>
                </a:lnTo>
                <a:lnTo>
                  <a:pt x="0" y="875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09387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8780945" y="3598619"/>
            <a:ext cx="4164862" cy="4351911"/>
          </a:xfrm>
          <a:custGeom>
            <a:avLst/>
            <a:gdLst/>
            <a:ahLst/>
            <a:cxnLst/>
            <a:rect l="l" t="t" r="r" b="b"/>
            <a:pathLst>
              <a:path w="8440615" h="8229600">
                <a:moveTo>
                  <a:pt x="0" y="0"/>
                </a:moveTo>
                <a:lnTo>
                  <a:pt x="8440615" y="0"/>
                </a:lnTo>
                <a:lnTo>
                  <a:pt x="8440615" y="8229600"/>
                </a:lnTo>
                <a:lnTo>
                  <a:pt x="0" y="8229600"/>
                </a:lnTo>
                <a:lnTo>
                  <a:pt x="0" y="0"/>
                </a:lnTo>
                <a:close/>
              </a:path>
            </a:pathLst>
          </a:custGeom>
          <a:blipFill>
            <a:blip r:embed="rId19"/>
            <a:stretch>
              <a:fillRect/>
            </a:stretch>
          </a:blipFill>
        </p:spPr>
      </p:sp>
      <p:sp>
        <p:nvSpPr>
          <p:cNvPr id="16" name="Freeform 17"/>
          <p:cNvSpPr/>
          <p:nvPr/>
        </p:nvSpPr>
        <p:spPr>
          <a:xfrm>
            <a:off x="5244196" y="2336470"/>
            <a:ext cx="4221396" cy="2175956"/>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extLst>
      <p:ext uri="{BB962C8B-B14F-4D97-AF65-F5344CB8AC3E}">
        <p14:creationId xmlns:p14="http://schemas.microsoft.com/office/powerpoint/2010/main" val="7450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743200" y="8724900"/>
            <a:ext cx="13783178"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5137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0" y="-23483"/>
            <a:ext cx="18288000" cy="10310483"/>
          </a:xfrm>
          <a:prstGeom prst="rect">
            <a:avLst/>
          </a:prstGeom>
        </p:spPr>
      </p:pic>
      <p:sp>
        <p:nvSpPr>
          <p:cNvPr id="2" name="Freeform 2"/>
          <p:cNvSpPr/>
          <p:nvPr/>
        </p:nvSpPr>
        <p:spPr>
          <a:xfrm rot="-10800000">
            <a:off x="4940959" y="-1326061"/>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rot="1707559">
            <a:off x="14577156" y="-8147"/>
            <a:ext cx="4076852" cy="2405343"/>
          </a:xfrm>
          <a:custGeom>
            <a:avLst/>
            <a:gdLst/>
            <a:ahLst/>
            <a:cxnLst/>
            <a:rect l="l" t="t" r="r" b="b"/>
            <a:pathLst>
              <a:path w="4076852" h="2405343">
                <a:moveTo>
                  <a:pt x="0" y="0"/>
                </a:moveTo>
                <a:lnTo>
                  <a:pt x="4076852" y="0"/>
                </a:lnTo>
                <a:lnTo>
                  <a:pt x="4076852" y="2405343"/>
                </a:lnTo>
                <a:lnTo>
                  <a:pt x="0" y="2405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Freeform 4"/>
          <p:cNvSpPr/>
          <p:nvPr/>
        </p:nvSpPr>
        <p:spPr>
          <a:xfrm>
            <a:off x="15909815" y="3800688"/>
            <a:ext cx="3101806" cy="2706326"/>
          </a:xfrm>
          <a:custGeom>
            <a:avLst/>
            <a:gdLst/>
            <a:ahLst/>
            <a:cxnLst/>
            <a:rect l="l" t="t" r="r" b="b"/>
            <a:pathLst>
              <a:path w="3101806" h="2706326">
                <a:moveTo>
                  <a:pt x="0" y="0"/>
                </a:moveTo>
                <a:lnTo>
                  <a:pt x="3101806" y="0"/>
                </a:lnTo>
                <a:lnTo>
                  <a:pt x="3101806" y="2706326"/>
                </a:lnTo>
                <a:lnTo>
                  <a:pt x="0" y="2706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234456" y="4760739"/>
            <a:ext cx="2070261" cy="2120626"/>
          </a:xfrm>
          <a:custGeom>
            <a:avLst/>
            <a:gdLst/>
            <a:ahLst/>
            <a:cxnLst/>
            <a:rect l="l" t="t" r="r" b="b"/>
            <a:pathLst>
              <a:path w="2070261" h="2120626">
                <a:moveTo>
                  <a:pt x="0" y="0"/>
                </a:moveTo>
                <a:lnTo>
                  <a:pt x="2070261" y="0"/>
                </a:lnTo>
                <a:lnTo>
                  <a:pt x="2070261" y="2120625"/>
                </a:lnTo>
                <a:lnTo>
                  <a:pt x="0" y="21206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6"/>
          <p:cNvSpPr/>
          <p:nvPr/>
        </p:nvSpPr>
        <p:spPr>
          <a:xfrm>
            <a:off x="4425618" y="8691583"/>
            <a:ext cx="2320917" cy="2874201"/>
          </a:xfrm>
          <a:custGeom>
            <a:avLst/>
            <a:gdLst/>
            <a:ahLst/>
            <a:cxnLst/>
            <a:rect l="l" t="t" r="r" b="b"/>
            <a:pathLst>
              <a:path w="2320917" h="2874201">
                <a:moveTo>
                  <a:pt x="0" y="0"/>
                </a:moveTo>
                <a:lnTo>
                  <a:pt x="2320917" y="0"/>
                </a:lnTo>
                <a:lnTo>
                  <a:pt x="2320917" y="2874200"/>
                </a:lnTo>
                <a:lnTo>
                  <a:pt x="0" y="28742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7" name="Freeform 7"/>
          <p:cNvSpPr/>
          <p:nvPr/>
        </p:nvSpPr>
        <p:spPr>
          <a:xfrm>
            <a:off x="11713214" y="-609777"/>
            <a:ext cx="1878227" cy="1509625"/>
          </a:xfrm>
          <a:custGeom>
            <a:avLst/>
            <a:gdLst/>
            <a:ahLst/>
            <a:cxnLst/>
            <a:rect l="l" t="t" r="r" b="b"/>
            <a:pathLst>
              <a:path w="1878227" h="1509625">
                <a:moveTo>
                  <a:pt x="0" y="0"/>
                </a:moveTo>
                <a:lnTo>
                  <a:pt x="1878226" y="0"/>
                </a:lnTo>
                <a:lnTo>
                  <a:pt x="1878226" y="1509625"/>
                </a:lnTo>
                <a:lnTo>
                  <a:pt x="0" y="15096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8" name="Group 8"/>
          <p:cNvGrpSpPr/>
          <p:nvPr/>
        </p:nvGrpSpPr>
        <p:grpSpPr>
          <a:xfrm>
            <a:off x="1268201" y="899848"/>
            <a:ext cx="15751598" cy="8487305"/>
            <a:chOff x="0" y="0"/>
            <a:chExt cx="4148569" cy="2235340"/>
          </a:xfrm>
        </p:grpSpPr>
        <p:sp>
          <p:nvSpPr>
            <p:cNvPr id="9" name="Freeform 9"/>
            <p:cNvSpPr/>
            <p:nvPr/>
          </p:nvSpPr>
          <p:spPr>
            <a:xfrm>
              <a:off x="0" y="0"/>
              <a:ext cx="4148569" cy="2235340"/>
            </a:xfrm>
            <a:custGeom>
              <a:avLst/>
              <a:gdLst/>
              <a:ahLst/>
              <a:cxnLst/>
              <a:rect l="l" t="t" r="r" b="b"/>
              <a:pathLst>
                <a:path w="4148569" h="2235340">
                  <a:moveTo>
                    <a:pt x="49150" y="0"/>
                  </a:moveTo>
                  <a:lnTo>
                    <a:pt x="4099419" y="0"/>
                  </a:lnTo>
                  <a:cubicBezTo>
                    <a:pt x="4126564" y="0"/>
                    <a:pt x="4148569" y="22005"/>
                    <a:pt x="4148569" y="49150"/>
                  </a:cubicBezTo>
                  <a:lnTo>
                    <a:pt x="4148569" y="2186189"/>
                  </a:lnTo>
                  <a:cubicBezTo>
                    <a:pt x="4148569" y="2199225"/>
                    <a:pt x="4143391" y="2211726"/>
                    <a:pt x="4134173" y="2220944"/>
                  </a:cubicBezTo>
                  <a:cubicBezTo>
                    <a:pt x="4124956" y="2230161"/>
                    <a:pt x="4112454" y="2235340"/>
                    <a:pt x="4099419" y="2235340"/>
                  </a:cubicBezTo>
                  <a:lnTo>
                    <a:pt x="49150" y="2235340"/>
                  </a:lnTo>
                  <a:cubicBezTo>
                    <a:pt x="36115" y="2235340"/>
                    <a:pt x="23613" y="2230161"/>
                    <a:pt x="14396" y="2220944"/>
                  </a:cubicBezTo>
                  <a:cubicBezTo>
                    <a:pt x="5178" y="2211726"/>
                    <a:pt x="0" y="2199225"/>
                    <a:pt x="0" y="2186189"/>
                  </a:cubicBezTo>
                  <a:lnTo>
                    <a:pt x="0" y="49150"/>
                  </a:lnTo>
                  <a:cubicBezTo>
                    <a:pt x="0" y="36115"/>
                    <a:pt x="5178" y="23613"/>
                    <a:pt x="14396" y="14396"/>
                  </a:cubicBezTo>
                  <a:cubicBezTo>
                    <a:pt x="23613" y="5178"/>
                    <a:pt x="36115" y="0"/>
                    <a:pt x="49150" y="0"/>
                  </a:cubicBezTo>
                  <a:close/>
                </a:path>
              </a:pathLst>
            </a:custGeom>
            <a:solidFill>
              <a:srgbClr val="FFFFFF"/>
            </a:solidFill>
            <a:ln w="76200" cap="rnd">
              <a:solidFill>
                <a:srgbClr val="000000"/>
              </a:solidFill>
              <a:prstDash val="solid"/>
              <a:round/>
            </a:ln>
          </p:spPr>
        </p:sp>
        <p:sp>
          <p:nvSpPr>
            <p:cNvPr id="10" name="TextBox 10"/>
            <p:cNvSpPr txBox="1"/>
            <p:nvPr/>
          </p:nvSpPr>
          <p:spPr>
            <a:xfrm>
              <a:off x="0" y="-47625"/>
              <a:ext cx="4148569" cy="228296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26830" y="-515976"/>
            <a:ext cx="2546984" cy="2810464"/>
          </a:xfrm>
          <a:custGeom>
            <a:avLst/>
            <a:gdLst/>
            <a:ahLst/>
            <a:cxnLst/>
            <a:rect l="l" t="t" r="r" b="b"/>
            <a:pathLst>
              <a:path w="3729038" h="4114800">
                <a:moveTo>
                  <a:pt x="0" y="0"/>
                </a:moveTo>
                <a:lnTo>
                  <a:pt x="3729037" y="0"/>
                </a:lnTo>
                <a:lnTo>
                  <a:pt x="372903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716417" y="8371984"/>
            <a:ext cx="1717379" cy="1687325"/>
          </a:xfrm>
          <a:custGeom>
            <a:avLst/>
            <a:gdLst/>
            <a:ahLst/>
            <a:cxnLst/>
            <a:rect l="l" t="t" r="r" b="b"/>
            <a:pathLst>
              <a:path w="2765856" h="2717453">
                <a:moveTo>
                  <a:pt x="0" y="0"/>
                </a:moveTo>
                <a:lnTo>
                  <a:pt x="2765856" y="0"/>
                </a:lnTo>
                <a:lnTo>
                  <a:pt x="2765856" y="2717453"/>
                </a:lnTo>
                <a:lnTo>
                  <a:pt x="0" y="271745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6287830" y="8090448"/>
            <a:ext cx="1523580" cy="2038235"/>
          </a:xfrm>
          <a:custGeom>
            <a:avLst/>
            <a:gdLst/>
            <a:ahLst/>
            <a:cxnLst/>
            <a:rect l="l" t="t" r="r" b="b"/>
            <a:pathLst>
              <a:path w="3265930" h="4369137">
                <a:moveTo>
                  <a:pt x="0" y="0"/>
                </a:moveTo>
                <a:lnTo>
                  <a:pt x="3265930" y="0"/>
                </a:lnTo>
                <a:lnTo>
                  <a:pt x="3265930" y="4369137"/>
                </a:lnTo>
                <a:lnTo>
                  <a:pt x="0" y="43691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5" name="Freeform 15"/>
          <p:cNvSpPr/>
          <p:nvPr/>
        </p:nvSpPr>
        <p:spPr>
          <a:xfrm>
            <a:off x="9853337" y="9628915"/>
            <a:ext cx="1290236" cy="2023899"/>
          </a:xfrm>
          <a:custGeom>
            <a:avLst/>
            <a:gdLst/>
            <a:ahLst/>
            <a:cxnLst/>
            <a:rect l="l" t="t" r="r" b="b"/>
            <a:pathLst>
              <a:path w="1290236" h="2023899">
                <a:moveTo>
                  <a:pt x="0" y="0"/>
                </a:moveTo>
                <a:lnTo>
                  <a:pt x="1290235" y="0"/>
                </a:lnTo>
                <a:lnTo>
                  <a:pt x="1290235" y="2023899"/>
                </a:lnTo>
                <a:lnTo>
                  <a:pt x="0" y="202389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0" name="Rectangle 19"/>
          <p:cNvSpPr/>
          <p:nvPr/>
        </p:nvSpPr>
        <p:spPr>
          <a:xfrm>
            <a:off x="4170328" y="8630872"/>
            <a:ext cx="8684237" cy="584775"/>
          </a:xfrm>
          <a:prstGeom prst="rect">
            <a:avLst/>
          </a:prstGeom>
        </p:spPr>
        <p:txBody>
          <a:bodyPr wrap="none">
            <a:spAutoFit/>
          </a:bodyPr>
          <a:lstStyle/>
          <a:p>
            <a:r>
              <a:rPr lang="en-US" sz="3200" dirty="0"/>
              <a:t>https://www.youtube.com/watch?v=tVlcKp3bWH8</a:t>
            </a:r>
          </a:p>
        </p:txBody>
      </p:sp>
      <p:pic>
        <p:nvPicPr>
          <p:cNvPr id="21" name="Hello! - Super Simple Songs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3301271" y="2155148"/>
            <a:ext cx="11685458" cy="6348842"/>
          </a:xfrm>
          <a:prstGeom prst="rect">
            <a:avLst/>
          </a:prstGeom>
        </p:spPr>
      </p:pic>
      <p:sp>
        <p:nvSpPr>
          <p:cNvPr id="22" name="Rectangle 21"/>
          <p:cNvSpPr/>
          <p:nvPr/>
        </p:nvSpPr>
        <p:spPr>
          <a:xfrm>
            <a:off x="4891073" y="1065833"/>
            <a:ext cx="8505855"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Gill Sans Ultra Bold" panose="020B0A02020104020203" pitchFamily="34" charset="0"/>
              </a:rPr>
              <a:t>Sing and do actions</a:t>
            </a:r>
          </a:p>
        </p:txBody>
      </p:sp>
    </p:spTree>
    <p:extLst>
      <p:ext uri="{BB962C8B-B14F-4D97-AF65-F5344CB8AC3E}">
        <p14:creationId xmlns:p14="http://schemas.microsoft.com/office/powerpoint/2010/main" val="13392563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4"/>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6"/>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0E1E45DC-3CD9-4653-BEB6-137B72CD2A2F}"/>
              </a:ext>
            </a:extLst>
          </p:cNvPr>
          <p:cNvPicPr>
            <a:picLocks noChangeAspect="1"/>
          </p:cNvPicPr>
          <p:nvPr/>
        </p:nvPicPr>
        <p:blipFill>
          <a:blip r:embed="rId7"/>
          <a:stretch>
            <a:fillRect/>
          </a:stretch>
        </p:blipFill>
        <p:spPr>
          <a:xfrm>
            <a:off x="2393392" y="2193950"/>
            <a:ext cx="14142008" cy="6149950"/>
          </a:xfrm>
          <a:prstGeom prst="rect">
            <a:avLst/>
          </a:prstGeom>
        </p:spPr>
      </p:pic>
      <p:grpSp>
        <p:nvGrpSpPr>
          <p:cNvPr id="32" name="Group 31"/>
          <p:cNvGrpSpPr/>
          <p:nvPr/>
        </p:nvGrpSpPr>
        <p:grpSpPr>
          <a:xfrm>
            <a:off x="3962401" y="3813636"/>
            <a:ext cx="11506199" cy="4468194"/>
            <a:chOff x="3696137" y="3685346"/>
            <a:chExt cx="11345387" cy="5985406"/>
          </a:xfrm>
        </p:grpSpPr>
        <p:pic>
          <p:nvPicPr>
            <p:cNvPr id="13" name="Picture 12"/>
            <p:cNvPicPr>
              <a:picLocks noChangeAspect="1"/>
            </p:cNvPicPr>
            <p:nvPr/>
          </p:nvPicPr>
          <p:blipFill>
            <a:blip r:embed="rId8"/>
            <a:stretch>
              <a:fillRect/>
            </a:stretch>
          </p:blipFill>
          <p:spPr>
            <a:xfrm>
              <a:off x="3696137" y="4037736"/>
              <a:ext cx="3014217" cy="971315"/>
            </a:xfrm>
            <a:prstGeom prst="roundRect">
              <a:avLst/>
            </a:prstGeom>
          </p:spPr>
        </p:pic>
        <p:pic>
          <p:nvPicPr>
            <p:cNvPr id="28" name="Picture 27"/>
            <p:cNvPicPr>
              <a:picLocks noChangeAspect="1"/>
            </p:cNvPicPr>
            <p:nvPr/>
          </p:nvPicPr>
          <p:blipFill>
            <a:blip r:embed="rId8"/>
            <a:stretch>
              <a:fillRect/>
            </a:stretch>
          </p:blipFill>
          <p:spPr>
            <a:xfrm>
              <a:off x="10900282" y="3685346"/>
              <a:ext cx="1828800" cy="533400"/>
            </a:xfrm>
            <a:prstGeom prst="roundRect">
              <a:avLst/>
            </a:prstGeom>
          </p:spPr>
        </p:pic>
        <p:pic>
          <p:nvPicPr>
            <p:cNvPr id="29" name="Picture 28"/>
            <p:cNvPicPr>
              <a:picLocks noChangeAspect="1"/>
            </p:cNvPicPr>
            <p:nvPr/>
          </p:nvPicPr>
          <p:blipFill>
            <a:blip r:embed="rId8"/>
            <a:stretch>
              <a:fillRect/>
            </a:stretch>
          </p:blipFill>
          <p:spPr>
            <a:xfrm>
              <a:off x="12486933" y="8658633"/>
              <a:ext cx="2554591" cy="822960"/>
            </a:xfrm>
            <a:prstGeom prst="roundRect">
              <a:avLst/>
            </a:prstGeom>
          </p:spPr>
        </p:pic>
        <p:pic>
          <p:nvPicPr>
            <p:cNvPr id="30" name="Picture 29"/>
            <p:cNvPicPr>
              <a:picLocks noChangeAspect="1"/>
            </p:cNvPicPr>
            <p:nvPr/>
          </p:nvPicPr>
          <p:blipFill>
            <a:blip r:embed="rId8"/>
            <a:stretch>
              <a:fillRect/>
            </a:stretch>
          </p:blipFill>
          <p:spPr>
            <a:xfrm>
              <a:off x="10704823" y="9164988"/>
              <a:ext cx="1524000" cy="505764"/>
            </a:xfrm>
            <a:prstGeom prst="roundRect">
              <a:avLst/>
            </a:prstGeom>
          </p:spPr>
        </p:pic>
        <p:pic>
          <p:nvPicPr>
            <p:cNvPr id="31" name="Picture 30"/>
            <p:cNvPicPr>
              <a:picLocks noChangeAspect="1"/>
            </p:cNvPicPr>
            <p:nvPr/>
          </p:nvPicPr>
          <p:blipFill>
            <a:blip r:embed="rId8"/>
            <a:stretch>
              <a:fillRect/>
            </a:stretch>
          </p:blipFill>
          <p:spPr>
            <a:xfrm>
              <a:off x="5203245" y="8865123"/>
              <a:ext cx="3014217" cy="526838"/>
            </a:xfrm>
            <a:prstGeom prst="roundRect">
              <a:avLst/>
            </a:prstGeom>
          </p:spPr>
        </p:pic>
      </p:gr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8"/>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10"/>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9"/>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60485"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E27A01-B985-4E44-994C-F39BC36B30A1}"/>
              </a:ext>
            </a:extLst>
          </p:cNvPr>
          <p:cNvPicPr>
            <a:picLocks noChangeAspect="1"/>
          </p:cNvPicPr>
          <p:nvPr/>
        </p:nvPicPr>
        <p:blipFill>
          <a:blip r:embed="rId12"/>
          <a:stretch>
            <a:fillRect/>
          </a:stretch>
        </p:blipFill>
        <p:spPr>
          <a:xfrm>
            <a:off x="4346870" y="2079437"/>
            <a:ext cx="10241642" cy="6541625"/>
          </a:xfrm>
          <a:prstGeom prst="rect">
            <a:avLst/>
          </a:prstGeom>
        </p:spPr>
      </p:pic>
      <p:pic>
        <p:nvPicPr>
          <p:cNvPr id="10" name="Track 1">
            <a:hlinkClick r:id="" action="ppaction://media"/>
            <a:extLst>
              <a:ext uri="{FF2B5EF4-FFF2-40B4-BE49-F238E27FC236}">
                <a16:creationId xmlns:a16="http://schemas.microsoft.com/office/drawing/2014/main" id="{32653F2A-2DD8-484C-84A8-FB441474F3A7}"/>
              </a:ext>
            </a:extLst>
          </p:cNvPr>
          <p:cNvPicPr>
            <a:picLocks noChangeAspect="1"/>
          </p:cNvPicPr>
          <p:nvPr>
            <a:audioFile r:link="rId3"/>
            <p:extLst>
              <p:ext uri="{DAA4B4D4-6D71-4841-9C94-3DE7FCFB9230}">
                <p14:media xmlns:p14="http://schemas.microsoft.com/office/powerpoint/2010/main" r:embed="rId4">
                  <p14:trim st="14000" end="14000.3125"/>
                </p14:media>
              </p:ext>
            </p:extLst>
          </p:nvPr>
        </p:nvPicPr>
        <p:blipFill>
          <a:blip r:embed="rId11"/>
          <a:stretch>
            <a:fillRect/>
          </a:stretch>
        </p:blipFill>
        <p:spPr>
          <a:xfrm>
            <a:off x="15088507" y="2558229"/>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8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6" name="Track 1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89514"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4770BB88-710D-43CC-80CD-068307828655}"/>
              </a:ext>
            </a:extLst>
          </p:cNvPr>
          <p:cNvPicPr>
            <a:picLocks noChangeAspect="1"/>
          </p:cNvPicPr>
          <p:nvPr/>
        </p:nvPicPr>
        <p:blipFill>
          <a:blip r:embed="rId10"/>
          <a:stretch>
            <a:fillRect/>
          </a:stretch>
        </p:blipFill>
        <p:spPr>
          <a:xfrm>
            <a:off x="4913054" y="2273138"/>
            <a:ext cx="7719640" cy="6697099"/>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pic>
        <p:nvPicPr>
          <p:cNvPr id="6" name="Trac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05913" y="4899819"/>
            <a:ext cx="487363" cy="487363"/>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510A4DF-64BA-4231-9A65-71C9D624EA28}"/>
              </a:ext>
            </a:extLst>
          </p:cNvPr>
          <p:cNvPicPr>
            <a:picLocks noChangeAspect="1"/>
          </p:cNvPicPr>
          <p:nvPr/>
        </p:nvPicPr>
        <p:blipFill>
          <a:blip r:embed="rId10"/>
          <a:stretch>
            <a:fillRect/>
          </a:stretch>
        </p:blipFill>
        <p:spPr>
          <a:xfrm>
            <a:off x="1542277" y="2469797"/>
            <a:ext cx="14301867" cy="5707182"/>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TotalTime>
  <Words>1630</Words>
  <Application>Microsoft Office PowerPoint</Application>
  <PresentationFormat>Custom</PresentationFormat>
  <Paragraphs>170</Paragraphs>
  <Slides>38</Slides>
  <Notes>29</Notes>
  <HiddenSlides>0</HiddenSlides>
  <MMClips>10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38</vt:i4>
      </vt:variant>
    </vt:vector>
  </HeadingPairs>
  <TitlesOfParts>
    <vt:vector size="56" baseType="lpstr">
      <vt:lpstr>OCR A Extended</vt:lpstr>
      <vt:lpstr>Comic Sans MS</vt:lpstr>
      <vt:lpstr>Arial</vt:lpstr>
      <vt:lpstr>Goudy Stout</vt:lpstr>
      <vt:lpstr>Cascadia Mono SemiBold</vt:lpstr>
      <vt:lpstr>Gill Sans Ultra Bold</vt:lpstr>
      <vt:lpstr>Times New Roman</vt:lpstr>
      <vt:lpstr>Calibri</vt:lpstr>
      <vt:lpstr>Rockwell Extra Bold</vt:lpstr>
      <vt:lpstr>Calibri Light</vt:lpstr>
      <vt:lpstr>Broadway</vt:lpstr>
      <vt:lpstr>Showcard Gothic</vt:lpstr>
      <vt:lpstr>Cooper Black</vt:lpstr>
      <vt:lpstr>Brush Script MT</vt:lpstr>
      <vt:lpstr>Kristen ITC</vt:lpstr>
      <vt:lpstr>Bahnschrift SemiBold Condensed</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159</cp:revision>
  <dcterms:created xsi:type="dcterms:W3CDTF">2006-08-16T00:00:00Z</dcterms:created>
  <dcterms:modified xsi:type="dcterms:W3CDTF">2026-01-12T11:11:02Z</dcterms:modified>
  <dc:identifier>DAF4pmA5fIc</dc:identifier>
</cp:coreProperties>
</file>