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30" r:id="rId2"/>
    <p:sldId id="329" r:id="rId3"/>
    <p:sldId id="323" r:id="rId4"/>
    <p:sldId id="261" r:id="rId5"/>
    <p:sldId id="313" r:id="rId6"/>
    <p:sldId id="270" r:id="rId7"/>
    <p:sldId id="314" r:id="rId8"/>
    <p:sldId id="271" r:id="rId9"/>
    <p:sldId id="324" r:id="rId10"/>
    <p:sldId id="308" r:id="rId11"/>
    <p:sldId id="325" r:id="rId12"/>
    <p:sldId id="326" r:id="rId13"/>
    <p:sldId id="327" r:id="rId14"/>
    <p:sldId id="328" r:id="rId15"/>
    <p:sldId id="3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FFC538-2597-476F-8777-BCA5120DDFBF}">
          <p14:sldIdLst>
            <p14:sldId id="430"/>
            <p14:sldId id="329"/>
            <p14:sldId id="323"/>
          </p14:sldIdLst>
        </p14:section>
        <p14:section name="Warm-up" id="{2214F3F4-2845-49C5-9FAC-8A0C77B6FD0B}">
          <p14:sldIdLst>
            <p14:sldId id="261"/>
          </p14:sldIdLst>
        </p14:section>
        <p14:section name="Listen and chant" id="{F0DAE56A-85E4-44F7-9B30-495758122585}">
          <p14:sldIdLst>
            <p14:sldId id="313"/>
            <p14:sldId id="270"/>
          </p14:sldIdLst>
        </p14:section>
        <p14:section name="Listen and tick" id="{58FEADAA-2791-46DD-8C65-45F39A928C83}">
          <p14:sldIdLst>
            <p14:sldId id="314"/>
            <p14:sldId id="271"/>
          </p14:sldIdLst>
        </p14:section>
        <p14:section name="Look and trace" id="{27C6FD33-92F2-4D3A-AD71-847EEF8B2DE3}">
          <p14:sldIdLst>
            <p14:sldId id="324"/>
          </p14:sldIdLst>
        </p14:section>
        <p14:section name="Game" id="{5104B3B2-DA5E-4800-8CAB-CCEEB3812321}">
          <p14:sldIdLst>
            <p14:sldId id="308"/>
          </p14:sldIdLst>
        </p14:section>
        <p14:section name="Wrap up" id="{7699F4D7-882D-441C-8DFE-54C512F945A8}">
          <p14:sldIdLst>
            <p14:sldId id="325"/>
            <p14:sldId id="326"/>
            <p14:sldId id="327"/>
            <p14:sldId id="328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569" autoAdjust="0"/>
    <p:restoredTop sz="67700" autoAdjust="0"/>
  </p:normalViewPr>
  <p:slideViewPr>
    <p:cSldViewPr snapToGrid="0">
      <p:cViewPr varScale="1">
        <p:scale>
          <a:sx n="43" d="100"/>
          <a:sy n="43" d="100"/>
        </p:scale>
        <p:origin x="86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Lesson 2</a:t>
            </a:r>
          </a:p>
          <a:p>
            <a:r>
              <a:rPr lang="en-US" b="0" dirty="0"/>
              <a:t>By the end of the lesson,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will be able to: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O/o,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clocks, locks, mops, pots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O/o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complete the words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cl_cks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l_cks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p_ts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1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19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5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Miming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and revise the Unit keywords.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flashcard for clocks to a pupil.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pupil does the TPR action for the word. Have other pupils guess the word.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guessing the word, have the whole class repeat the word in chorus.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other words.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 </a:t>
            </a:r>
            <a:r>
              <a:rPr lang="en-US" dirty="0"/>
              <a:t>is divided into 3 steps.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3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read the chant lyrics.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chant lyrics in chorus, then in group.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listen, chant and clap along.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 and clap along.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recording, have pupils listen, clap and chant along</a:t>
            </a:r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+ Round 1. Have pupils listen and clap along.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+ Round 2. Have pupils listen and do the TPR actions with teacher.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+ Round 3. Have pupils listen and do the actions and chant along.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+ Repeat round 3 several times.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chant and clap along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chant along in pairs.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9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tick </a:t>
            </a:r>
            <a:r>
              <a:rPr lang="en-US" dirty="0"/>
              <a:t>is divided into 2 steps.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5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choose the correct pictures.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TPR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demonstrate the example.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do the task.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Check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and have pupils say the answer.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recording again and have pupils repeat then give correct answer.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trace the letter.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write the word by air tracing and say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how to trace the word and have pupils do the task.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58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words and chant.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Charades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play the game Charades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choose a flashcard and do action. The others will guess the word and chant.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1: Choose the flashcard of pot then do TPR action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pupils say: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Pot. O, o, pot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</a:t>
            </a:r>
            <a:r>
              <a:rPr lang="en-US"/>
              <a:t>: 2 </a:t>
            </a:r>
            <a:r>
              <a:rPr lang="en-US" dirty="0"/>
              <a:t>minutes</a:t>
            </a:r>
          </a:p>
          <a:p>
            <a:endParaRPr lang="en-US" dirty="0"/>
          </a:p>
          <a:p>
            <a:r>
              <a:rPr lang="en-US" dirty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8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9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6" y="4621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5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2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9" y="4136439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1" y="5197456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1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8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7" y="1576222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6" y="183061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6" y="1893119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6" y="2587425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1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69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69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20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2" y="2358954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rgbClr val="FFFFFF"/>
                </a:solidFill>
              </a:rPr>
              <a:t>Game</a:t>
            </a:r>
            <a:endParaRPr lang="en-US" sz="11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locks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214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clocks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68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mops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28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pots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520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99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1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Unit </a:t>
            </a:r>
            <a:r>
              <a:rPr lang="en-US" sz="5000" b="1">
                <a:solidFill>
                  <a:srgbClr val="FFFFFF"/>
                </a:solidFill>
              </a:rPr>
              <a:t>9  </a:t>
            </a:r>
            <a:br>
              <a:rPr lang="en-US" sz="5000" b="1">
                <a:solidFill>
                  <a:srgbClr val="FFFFFF"/>
                </a:solidFill>
              </a:rPr>
            </a:br>
            <a:r>
              <a:rPr lang="en-US" sz="5000" b="1">
                <a:solidFill>
                  <a:srgbClr val="FFFFFF"/>
                </a:solidFill>
              </a:rPr>
              <a:t>In the shop</a:t>
            </a:r>
            <a:br>
              <a:rPr lang="en-US" sz="5000" b="1">
                <a:solidFill>
                  <a:srgbClr val="FFFFFF"/>
                </a:solidFill>
              </a:rPr>
            </a:b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>
                <a:solidFill>
                  <a:srgbClr val="FFFFFF"/>
                </a:solidFill>
              </a:rPr>
              <a:t>Lesson 2</a:t>
            </a:r>
            <a:endParaRPr lang="en-US" sz="5000" b="1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61" y="462659"/>
            <a:ext cx="5981247" cy="59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801395"/>
            <a:ext cx="11353800" cy="132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/>
              <a:t>Listen and chant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84" y="1714419"/>
            <a:ext cx="2526082" cy="2521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40" y="1635495"/>
            <a:ext cx="2605153" cy="26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01669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 and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 </a:t>
            </a:r>
          </a:p>
          <a:p>
            <a:pPr marL="0" indent="0">
              <a:buNone/>
            </a:pPr>
            <a:r>
              <a:rPr lang="en-US" sz="4000" dirty="0"/>
              <a:t>There are two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pPr marL="0" indent="0">
              <a:buNone/>
            </a:pPr>
            <a:r>
              <a:rPr lang="en-US" sz="4000" dirty="0"/>
              <a:t>There are three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05763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 and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 </a:t>
            </a:r>
          </a:p>
          <a:p>
            <a:pPr marL="0" indent="0">
              <a:buNone/>
            </a:pPr>
            <a:r>
              <a:rPr lang="en-US" sz="4000" dirty="0"/>
              <a:t>There are four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ps.</a:t>
            </a:r>
          </a:p>
          <a:p>
            <a:pPr marL="0" indent="0">
              <a:buNone/>
            </a:pPr>
            <a:r>
              <a:rPr lang="en-US" sz="4000" dirty="0"/>
              <a:t>There are five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Track 051_U9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925" y="911580"/>
            <a:ext cx="232652" cy="2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5358661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/>
              <a:t>Listen and tick</a:t>
            </a:r>
            <a:endParaRPr lang="en-US" sz="6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14" y="2209547"/>
            <a:ext cx="2576186" cy="2571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77" y="2155629"/>
            <a:ext cx="2630204" cy="26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00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177" y="1628594"/>
            <a:ext cx="9459645" cy="4610743"/>
          </a:xfrm>
          <a:prstGeom prst="rect">
            <a:avLst/>
          </a:prstGeom>
        </p:spPr>
      </p:pic>
      <p:pic>
        <p:nvPicPr>
          <p:cNvPr id="6" name="Track 0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7436" y="884284"/>
            <a:ext cx="287243" cy="28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639" y="3254976"/>
            <a:ext cx="386998" cy="386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833" y="5645609"/>
            <a:ext cx="386998" cy="3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94" y="3007345"/>
            <a:ext cx="1681838" cy="1691182"/>
          </a:xfrm>
        </p:spPr>
      </p:pic>
      <p:grpSp>
        <p:nvGrpSpPr>
          <p:cNvPr id="8" name="Group 7"/>
          <p:cNvGrpSpPr/>
          <p:nvPr/>
        </p:nvGrpSpPr>
        <p:grpSpPr>
          <a:xfrm>
            <a:off x="3393910" y="2977446"/>
            <a:ext cx="3476375" cy="1691182"/>
            <a:chOff x="3657600" y="2301070"/>
            <a:chExt cx="5219047" cy="2479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838200" y="4792453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.VnAvant" panose="020B7200000000000000" pitchFamily="34" charset="0"/>
              </a:rPr>
              <a:t>Look, trace and write</a:t>
            </a:r>
          </a:p>
        </p:txBody>
      </p:sp>
    </p:spTree>
    <p:extLst>
      <p:ext uri="{BB962C8B-B14F-4D97-AF65-F5344CB8AC3E}">
        <p14:creationId xmlns:p14="http://schemas.microsoft.com/office/powerpoint/2010/main" val="3673619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641</Words>
  <Application>Microsoft Office PowerPoint</Application>
  <PresentationFormat>Widescreen</PresentationFormat>
  <Paragraphs>126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Paytone One</vt:lpstr>
      <vt:lpstr>Times New Roman</vt:lpstr>
      <vt:lpstr>Office Theme</vt:lpstr>
      <vt:lpstr>Tiếng Anh 1</vt:lpstr>
      <vt:lpstr>PowerPoint Presentation</vt:lpstr>
      <vt:lpstr>Unit 9   In the shop  Lesson 2</vt:lpstr>
      <vt:lpstr>Warm-up</vt:lpstr>
      <vt:lpstr>Listen and chant</vt:lpstr>
      <vt:lpstr>Listen and chant</vt:lpstr>
      <vt:lpstr>PowerPoint Presentation</vt:lpstr>
      <vt:lpstr>Listen and tick</vt:lpstr>
      <vt:lpstr>PowerPoint Presentation</vt:lpstr>
      <vt:lpstr>Game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To Ha</cp:lastModifiedBy>
  <cp:revision>54</cp:revision>
  <dcterms:created xsi:type="dcterms:W3CDTF">2020-02-18T08:15:26Z</dcterms:created>
  <dcterms:modified xsi:type="dcterms:W3CDTF">2026-01-12T10:12:45Z</dcterms:modified>
</cp:coreProperties>
</file>