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7.xml" ContentType="application/vnd.openxmlformats-officedocument.theme+xml"/>
  <Override PartName="/ppt/slideLayouts/slideLayout39.xml" ContentType="application/vnd.openxmlformats-officedocument.presentationml.slideLayout+xml"/>
  <Override PartName="/ppt/theme/theme18.xml" ContentType="application/vnd.openxmlformats-officedocument.theme+xml"/>
  <Override PartName="/ppt/slideLayouts/slideLayout40.xml" ContentType="application/vnd.openxmlformats-officedocument.presentationml.slideLayout+xml"/>
  <Override PartName="/ppt/theme/theme19.xml" ContentType="application/vnd.openxmlformats-officedocument.theme+xml"/>
  <Override PartName="/ppt/slideLayouts/slideLayout41.xml" ContentType="application/vnd.openxmlformats-officedocument.presentationml.slideLayout+xml"/>
  <Override PartName="/ppt/theme/theme20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1.xml" ContentType="application/vnd.openxmlformats-officedocument.theme+xml"/>
  <Override PartName="/ppt/slideLayouts/slideLayout44.xml" ContentType="application/vnd.openxmlformats-officedocument.presentationml.slideLayout+xml"/>
  <Override PartName="/ppt/theme/theme22.xml" ContentType="application/vnd.openxmlformats-officedocument.theme+xml"/>
  <Override PartName="/ppt/slideLayouts/slideLayout45.xml" ContentType="application/vnd.openxmlformats-officedocument.presentationml.slideLayout+xml"/>
  <Override PartName="/ppt/theme/theme23.xml" ContentType="application/vnd.openxmlformats-officedocument.theme+xml"/>
  <Override PartName="/ppt/slideLayouts/slideLayout46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78" r:id="rId4"/>
    <p:sldMasterId id="2147483680" r:id="rId5"/>
    <p:sldMasterId id="2147483682" r:id="rId6"/>
    <p:sldMasterId id="2147483684" r:id="rId7"/>
    <p:sldMasterId id="2147483686" r:id="rId8"/>
    <p:sldMasterId id="2147483688" r:id="rId9"/>
    <p:sldMasterId id="2147483690" r:id="rId10"/>
    <p:sldMasterId id="2147483692" r:id="rId11"/>
    <p:sldMasterId id="2147483694" r:id="rId12"/>
    <p:sldMasterId id="2147483696" r:id="rId13"/>
    <p:sldMasterId id="2147483698" r:id="rId14"/>
    <p:sldMasterId id="2147483700" r:id="rId15"/>
    <p:sldMasterId id="2147483713" r:id="rId16"/>
    <p:sldMasterId id="2147483737" r:id="rId17"/>
    <p:sldMasterId id="2147483774" r:id="rId18"/>
    <p:sldMasterId id="2147483778" r:id="rId19"/>
    <p:sldMasterId id="2147483780" r:id="rId20"/>
    <p:sldMasterId id="2147483782" r:id="rId21"/>
    <p:sldMasterId id="2147483784" r:id="rId22"/>
    <p:sldMasterId id="2147483786" r:id="rId23"/>
    <p:sldMasterId id="2147483788" r:id="rId24"/>
  </p:sldMasterIdLst>
  <p:notesMasterIdLst>
    <p:notesMasterId r:id="rId71"/>
  </p:notesMasterIdLst>
  <p:sldIdLst>
    <p:sldId id="430" r:id="rId25"/>
    <p:sldId id="331" r:id="rId26"/>
    <p:sldId id="323" r:id="rId27"/>
    <p:sldId id="325" r:id="rId28"/>
    <p:sldId id="326" r:id="rId29"/>
    <p:sldId id="327" r:id="rId30"/>
    <p:sldId id="328" r:id="rId31"/>
    <p:sldId id="329" r:id="rId32"/>
    <p:sldId id="330" r:id="rId33"/>
    <p:sldId id="312" r:id="rId34"/>
    <p:sldId id="338" r:id="rId35"/>
    <p:sldId id="339" r:id="rId36"/>
    <p:sldId id="340" r:id="rId37"/>
    <p:sldId id="341" r:id="rId38"/>
    <p:sldId id="321" r:id="rId39"/>
    <p:sldId id="332" r:id="rId40"/>
    <p:sldId id="264" r:id="rId41"/>
    <p:sldId id="333" r:id="rId42"/>
    <p:sldId id="269" r:id="rId43"/>
    <p:sldId id="270" r:id="rId44"/>
    <p:sldId id="280" r:id="rId45"/>
    <p:sldId id="281" r:id="rId46"/>
    <p:sldId id="334" r:id="rId47"/>
    <p:sldId id="307" r:id="rId48"/>
    <p:sldId id="335" r:id="rId49"/>
    <p:sldId id="303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318" r:id="rId66"/>
    <p:sldId id="319" r:id="rId67"/>
    <p:sldId id="322" r:id="rId68"/>
    <p:sldId id="304" r:id="rId69"/>
    <p:sldId id="337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D97"/>
    <a:srgbClr val="DA0000"/>
    <a:srgbClr val="FF99CC"/>
    <a:srgbClr val="FF99FF"/>
    <a:srgbClr val="EC008C"/>
    <a:srgbClr val="99FF66"/>
    <a:srgbClr val="002D86"/>
    <a:srgbClr val="FF5050"/>
    <a:srgbClr val="008DC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2377" autoAdjust="0"/>
  </p:normalViewPr>
  <p:slideViewPr>
    <p:cSldViewPr snapToGrid="0" showGuides="1">
      <p:cViewPr varScale="1">
        <p:scale>
          <a:sx n="59" d="100"/>
          <a:sy n="59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9BB0C-B5C8-483A-8930-C4AC8066895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818A7-751B-404D-BE2D-89E7A5093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6476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18A7-751B-404D-BE2D-89E7A50939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8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0" dirty="0" err="1"/>
              <a:t>ời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KEY.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18A7-751B-404D-BE2D-89E7A50939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8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818A7-751B-404D-BE2D-89E7A50939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</a:t>
            </a:r>
            <a:r>
              <a:rPr lang="en-US" baseline="0" dirty="0"/>
              <a:t> 2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màn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HS chỉ </a:t>
            </a:r>
            <a:r>
              <a:rPr lang="en-US" baseline="0" dirty="0" err="1"/>
              <a:t>được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qua </a:t>
            </a:r>
            <a:r>
              <a:rPr lang="en-US" baseline="0" dirty="0" err="1"/>
              <a:t>chớp</a:t>
            </a:r>
            <a:r>
              <a:rPr lang="en-US" baseline="0" dirty="0"/>
              <a:t> </a:t>
            </a:r>
            <a:r>
              <a:rPr lang="en-US" baseline="0" dirty="0" err="1"/>
              <a:t>nhoáng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được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43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83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364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b79d37126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Lượt</a:t>
            </a:r>
            <a:r>
              <a:rPr lang="en-US" baseline="0" dirty="0"/>
              <a:t> 1 :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xem</a:t>
            </a:r>
            <a:r>
              <a:rPr lang="en-US" baseline="0" dirty="0"/>
              <a:t> 1 set </a:t>
            </a:r>
            <a:r>
              <a:rPr lang="en-US" baseline="0" dirty="0" err="1"/>
              <a:t>gồm</a:t>
            </a:r>
            <a:r>
              <a:rPr lang="en-US" baseline="0" dirty="0"/>
              <a:t> 3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HS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ại</a:t>
            </a:r>
            <a:r>
              <a:rPr lang="en-US" baseline="0" dirty="0"/>
              <a:t> </a:t>
            </a:r>
            <a:r>
              <a:rPr lang="en-US" baseline="0" dirty="0" err="1"/>
              <a:t>những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Lượt</a:t>
            </a:r>
            <a:r>
              <a:rPr lang="en-US" baseline="0" dirty="0"/>
              <a:t> 2: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1 </a:t>
            </a:r>
            <a:r>
              <a:rPr lang="en-US" baseline="0" dirty="0" err="1"/>
              <a:t>hình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Lượt</a:t>
            </a:r>
            <a:r>
              <a:rPr lang="en-US" baseline="0" dirty="0"/>
              <a:t> 3&amp;4: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lượng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1- 2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tùy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khả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của</a:t>
            </a:r>
            <a:r>
              <a:rPr lang="en-US" baseline="0" dirty="0"/>
              <a:t> HS </a:t>
            </a:r>
            <a:r>
              <a:rPr lang="en-US" baseline="0" dirty="0" err="1"/>
              <a:t>thì</a:t>
            </a:r>
            <a:r>
              <a:rPr lang="en-US" baseline="0" dirty="0"/>
              <a:t> GV có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dirty="0"/>
          </a:p>
        </p:txBody>
      </p:sp>
      <p:sp>
        <p:nvSpPr>
          <p:cNvPr id="194" name="Google Shape;194;g17b79d37126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3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9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546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49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b79d37126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7b79d37126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2428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b79d37126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7b79d37126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0733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BD402-7843-4F6C-935B-81E344ECC2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3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98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18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100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45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27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6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50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4" y="1480856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3185377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9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2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80" y="5028250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90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822910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3" y="3167616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6" y="3644047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1164699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9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70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1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8" y="5810307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5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90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4" y="5545544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3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4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4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20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6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4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2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9" y="5184300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6" y="1689577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7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8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95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82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3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3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015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06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2029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0A471B3-B4F4-4B36-9330-23FFE1E79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5EBC581-72CC-4568-800C-F2B54FD991F5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908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7560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7075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3184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7652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1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8880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8191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9856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4705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2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2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951877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50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18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632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63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55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4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31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78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99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58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5D1D13-4819-456F-BC98-35612F59E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741188-47F0-43F7-938E-01CFE64F93F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17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9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1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4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5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95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61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57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89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5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6678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9541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155192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17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2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5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1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62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8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03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4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D6EB39B1-8686-4263-95FA-3375D30B9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19/1/2026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D8A98B9-B20F-44E3-A15D-AE7C4BDBE72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66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gif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image" Target="../media/image80.gif"/><Relationship Id="rId17" Type="http://schemas.openxmlformats.org/officeDocument/2006/relationships/slide" Target="slide1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4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96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17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slide" Target="slide10.xml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jpeg"/><Relationship Id="rId18" Type="http://schemas.microsoft.com/office/2007/relationships/hdphoto" Target="../media/hdphoto1.wdp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95.jpe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jpeg"/><Relationship Id="rId18" Type="http://schemas.openxmlformats.org/officeDocument/2006/relationships/image" Target="../media/image96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17" Type="http://schemas.openxmlformats.org/officeDocument/2006/relationships/slide" Target="slide10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95.jpeg"/><Relationship Id="rId10" Type="http://schemas.openxmlformats.org/officeDocument/2006/relationships/image" Target="../media/image92.png"/><Relationship Id="rId19" Type="http://schemas.microsoft.com/office/2007/relationships/hdphoto" Target="../media/hdphoto1.wdp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0.png"/><Relationship Id="rId3" Type="http://schemas.microsoft.com/office/2007/relationships/media" Target="../media/media2.mp3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09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audio" Target="../media/media2.mp3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2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13.jpeg"/><Relationship Id="rId9" Type="http://schemas.openxmlformats.org/officeDocument/2006/relationships/image" Target="../media/image117.png"/><Relationship Id="rId1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audio" Target="../media/audio4.wav"/><Relationship Id="rId7" Type="http://schemas.openxmlformats.org/officeDocument/2006/relationships/image" Target="../media/image1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9.png"/><Relationship Id="rId5" Type="http://schemas.openxmlformats.org/officeDocument/2006/relationships/image" Target="../media/image130.png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9.png"/><Relationship Id="rId5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7.gif"/><Relationship Id="rId4" Type="http://schemas.openxmlformats.org/officeDocument/2006/relationships/image" Target="../media/image132.gif"/><Relationship Id="rId9" Type="http://schemas.openxmlformats.org/officeDocument/2006/relationships/image" Target="../media/image136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8.gif"/><Relationship Id="rId5" Type="http://schemas.openxmlformats.org/officeDocument/2006/relationships/image" Target="../media/image110.png"/><Relationship Id="rId10" Type="http://schemas.openxmlformats.org/officeDocument/2006/relationships/slide" Target="slide35.xml"/><Relationship Id="rId4" Type="http://schemas.openxmlformats.org/officeDocument/2006/relationships/audio" Target="../media/audio8.wav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.xml"/><Relationship Id="rId3" Type="http://schemas.openxmlformats.org/officeDocument/2006/relationships/image" Target="../media/image142.gif"/><Relationship Id="rId7" Type="http://schemas.openxmlformats.org/officeDocument/2006/relationships/slide" Target="slide32.xml"/><Relationship Id="rId12" Type="http://schemas.openxmlformats.org/officeDocument/2006/relationships/slide" Target="slide3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1.xml"/><Relationship Id="rId11" Type="http://schemas.openxmlformats.org/officeDocument/2006/relationships/slide" Target="slide37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36.xml"/><Relationship Id="rId9" Type="http://schemas.openxmlformats.org/officeDocument/2006/relationships/slide" Target="slide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46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0.wav"/><Relationship Id="rId12" Type="http://schemas.openxmlformats.org/officeDocument/2006/relationships/image" Target="../media/image145.gif"/><Relationship Id="rId17" Type="http://schemas.openxmlformats.org/officeDocument/2006/relationships/image" Target="../media/image149.png"/><Relationship Id="rId2" Type="http://schemas.openxmlformats.org/officeDocument/2006/relationships/video" Target="../media/media5.mp4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5.mp4"/><Relationship Id="rId6" Type="http://schemas.openxmlformats.org/officeDocument/2006/relationships/audio" Target="../media/audio9.wav"/><Relationship Id="rId11" Type="http://schemas.openxmlformats.org/officeDocument/2006/relationships/image" Target="../media/image144.gif"/><Relationship Id="rId5" Type="http://schemas.openxmlformats.org/officeDocument/2006/relationships/audio" Target="../media/audio4.wav"/><Relationship Id="rId15" Type="http://schemas.openxmlformats.org/officeDocument/2006/relationships/image" Target="../media/image148.png"/><Relationship Id="rId10" Type="http://schemas.openxmlformats.org/officeDocument/2006/relationships/slide" Target="slide29.xml"/><Relationship Id="rId19" Type="http://schemas.openxmlformats.org/officeDocument/2006/relationships/image" Target="../media/image15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3.gif"/><Relationship Id="rId1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5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1.jpeg"/><Relationship Id="rId12" Type="http://schemas.openxmlformats.org/officeDocument/2006/relationships/image" Target="../media/image152.png"/><Relationship Id="rId2" Type="http://schemas.openxmlformats.org/officeDocument/2006/relationships/video" Target="../media/media5.mp4"/><Relationship Id="rId16" Type="http://schemas.openxmlformats.org/officeDocument/2006/relationships/image" Target="../media/image154.png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46.png"/><Relationship Id="rId5" Type="http://schemas.openxmlformats.org/officeDocument/2006/relationships/audio" Target="../media/audio11.wav"/><Relationship Id="rId15" Type="http://schemas.openxmlformats.org/officeDocument/2006/relationships/image" Target="../media/image94.jpeg"/><Relationship Id="rId10" Type="http://schemas.openxmlformats.org/officeDocument/2006/relationships/image" Target="../media/image145.gif"/><Relationship Id="rId4" Type="http://schemas.openxmlformats.org/officeDocument/2006/relationships/audio" Target="../media/audio4.wav"/><Relationship Id="rId9" Type="http://schemas.openxmlformats.org/officeDocument/2006/relationships/image" Target="../media/image144.gif"/><Relationship Id="rId1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46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5.jpeg"/><Relationship Id="rId12" Type="http://schemas.openxmlformats.org/officeDocument/2006/relationships/image" Target="../media/image145.gif"/><Relationship Id="rId17" Type="http://schemas.openxmlformats.org/officeDocument/2006/relationships/image" Target="../media/image159.png"/><Relationship Id="rId2" Type="http://schemas.openxmlformats.org/officeDocument/2006/relationships/video" Target="../media/media5.mp4"/><Relationship Id="rId16" Type="http://schemas.openxmlformats.org/officeDocument/2006/relationships/image" Target="../media/image158.gif"/><Relationship Id="rId1" Type="http://schemas.microsoft.com/office/2007/relationships/media" Target="../media/media5.mp4"/><Relationship Id="rId6" Type="http://schemas.openxmlformats.org/officeDocument/2006/relationships/audio" Target="../media/audio11.wav"/><Relationship Id="rId11" Type="http://schemas.microsoft.com/office/2007/relationships/hdphoto" Target="../media/hdphoto6.wdp"/><Relationship Id="rId5" Type="http://schemas.openxmlformats.org/officeDocument/2006/relationships/audio" Target="../media/audio10.wav"/><Relationship Id="rId15" Type="http://schemas.microsoft.com/office/2007/relationships/hdphoto" Target="../media/hdphoto8.wdp"/><Relationship Id="rId10" Type="http://schemas.openxmlformats.org/officeDocument/2006/relationships/image" Target="../media/image156.png"/><Relationship Id="rId4" Type="http://schemas.openxmlformats.org/officeDocument/2006/relationships/audio" Target="../media/audio12.wav"/><Relationship Id="rId9" Type="http://schemas.openxmlformats.org/officeDocument/2006/relationships/image" Target="../media/image144.gif"/><Relationship Id="rId1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3.png"/><Relationship Id="rId12" Type="http://schemas.openxmlformats.org/officeDocument/2006/relationships/image" Target="../media/image145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2.png"/><Relationship Id="rId11" Type="http://schemas.openxmlformats.org/officeDocument/2006/relationships/image" Target="../media/image154.png"/><Relationship Id="rId5" Type="http://schemas.openxmlformats.org/officeDocument/2006/relationships/image" Target="../media/image151.jpeg"/><Relationship Id="rId15" Type="http://schemas.microsoft.com/office/2007/relationships/hdphoto" Target="../media/hdphoto10.wdp"/><Relationship Id="rId10" Type="http://schemas.openxmlformats.org/officeDocument/2006/relationships/image" Target="../media/image144.gif"/><Relationship Id="rId4" Type="http://schemas.openxmlformats.org/officeDocument/2006/relationships/audio" Target="../media/audio10.wav"/><Relationship Id="rId9" Type="http://schemas.openxmlformats.org/officeDocument/2006/relationships/slide" Target="slide29.xml"/><Relationship Id="rId1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5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5.jpeg"/><Relationship Id="rId12" Type="http://schemas.openxmlformats.org/officeDocument/2006/relationships/image" Target="../media/image146.png"/><Relationship Id="rId17" Type="http://schemas.microsoft.com/office/2007/relationships/hdphoto" Target="../media/hdphoto11.wdp"/><Relationship Id="rId2" Type="http://schemas.openxmlformats.org/officeDocument/2006/relationships/video" Target="../media/media5.mp4"/><Relationship Id="rId16" Type="http://schemas.openxmlformats.org/officeDocument/2006/relationships/image" Target="../media/image161.png"/><Relationship Id="rId1" Type="http://schemas.microsoft.com/office/2007/relationships/media" Target="../media/media5.mp4"/><Relationship Id="rId6" Type="http://schemas.openxmlformats.org/officeDocument/2006/relationships/audio" Target="../media/audio11.wav"/><Relationship Id="rId11" Type="http://schemas.openxmlformats.org/officeDocument/2006/relationships/image" Target="../media/image145.gif"/><Relationship Id="rId5" Type="http://schemas.openxmlformats.org/officeDocument/2006/relationships/audio" Target="../media/audio10.wav"/><Relationship Id="rId15" Type="http://schemas.openxmlformats.org/officeDocument/2006/relationships/image" Target="../media/image158.gif"/><Relationship Id="rId10" Type="http://schemas.openxmlformats.org/officeDocument/2006/relationships/image" Target="../media/image154.png"/><Relationship Id="rId4" Type="http://schemas.openxmlformats.org/officeDocument/2006/relationships/audio" Target="../media/audio12.wav"/><Relationship Id="rId9" Type="http://schemas.openxmlformats.org/officeDocument/2006/relationships/image" Target="../media/image144.gif"/><Relationship Id="rId1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gif"/><Relationship Id="rId13" Type="http://schemas.openxmlformats.org/officeDocument/2006/relationships/image" Target="../media/image14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2.jpeg"/><Relationship Id="rId12" Type="http://schemas.openxmlformats.org/officeDocument/2006/relationships/image" Target="../media/image145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54.png"/><Relationship Id="rId5" Type="http://schemas.openxmlformats.org/officeDocument/2006/relationships/audio" Target="../media/audio3.wav"/><Relationship Id="rId15" Type="http://schemas.openxmlformats.org/officeDocument/2006/relationships/image" Target="../media/image165.gif"/><Relationship Id="rId10" Type="http://schemas.openxmlformats.org/officeDocument/2006/relationships/image" Target="../media/image144.gif"/><Relationship Id="rId4" Type="http://schemas.openxmlformats.org/officeDocument/2006/relationships/audio" Target="../media/audio13.wav"/><Relationship Id="rId9" Type="http://schemas.openxmlformats.org/officeDocument/2006/relationships/slide" Target="slide29.xml"/><Relationship Id="rId14" Type="http://schemas.openxmlformats.org/officeDocument/2006/relationships/image" Target="../media/image16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45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6.png"/><Relationship Id="rId12" Type="http://schemas.openxmlformats.org/officeDocument/2006/relationships/image" Target="../media/image16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44.gif"/><Relationship Id="rId5" Type="http://schemas.openxmlformats.org/officeDocument/2006/relationships/audio" Target="../media/audio11.wav"/><Relationship Id="rId15" Type="http://schemas.openxmlformats.org/officeDocument/2006/relationships/image" Target="../media/image169.gif"/><Relationship Id="rId10" Type="http://schemas.openxmlformats.org/officeDocument/2006/relationships/slide" Target="slide29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7.png"/><Relationship Id="rId14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46.png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9.wav"/><Relationship Id="rId12" Type="http://schemas.openxmlformats.org/officeDocument/2006/relationships/image" Target="../media/image145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0.wav"/><Relationship Id="rId11" Type="http://schemas.openxmlformats.org/officeDocument/2006/relationships/image" Target="../media/image168.png"/><Relationship Id="rId5" Type="http://schemas.openxmlformats.org/officeDocument/2006/relationships/audio" Target="../media/audio3.wav"/><Relationship Id="rId10" Type="http://schemas.openxmlformats.org/officeDocument/2006/relationships/image" Target="../media/image144.gif"/><Relationship Id="rId4" Type="http://schemas.openxmlformats.org/officeDocument/2006/relationships/audio" Target="../media/audio12.wav"/><Relationship Id="rId9" Type="http://schemas.openxmlformats.org/officeDocument/2006/relationships/slide" Target="slide29.xml"/><Relationship Id="rId14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4.gif"/><Relationship Id="rId12" Type="http://schemas.openxmlformats.org/officeDocument/2006/relationships/image" Target="../media/image17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9.xml"/><Relationship Id="rId11" Type="http://schemas.openxmlformats.org/officeDocument/2006/relationships/image" Target="../media/image146.png"/><Relationship Id="rId5" Type="http://schemas.openxmlformats.org/officeDocument/2006/relationships/image" Target="../media/image172.jpeg"/><Relationship Id="rId15" Type="http://schemas.microsoft.com/office/2007/relationships/hdphoto" Target="../media/hdphoto12.wdp"/><Relationship Id="rId10" Type="http://schemas.openxmlformats.org/officeDocument/2006/relationships/image" Target="../media/image145.gif"/><Relationship Id="rId4" Type="http://schemas.openxmlformats.org/officeDocument/2006/relationships/audio" Target="../media/audio10.wav"/><Relationship Id="rId9" Type="http://schemas.microsoft.com/office/2007/relationships/hdphoto" Target="../media/hdphoto6.wdp"/><Relationship Id="rId14" Type="http://schemas.openxmlformats.org/officeDocument/2006/relationships/image" Target="../media/image1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44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178.gif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44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178.gif"/><Relationship Id="rId4" Type="http://schemas.openxmlformats.org/officeDocument/2006/relationships/slide" Target="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44.gif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6.xml"/><Relationship Id="rId5" Type="http://schemas.openxmlformats.org/officeDocument/2006/relationships/image" Target="../media/image178.gif"/><Relationship Id="rId4" Type="http://schemas.openxmlformats.org/officeDocument/2006/relationships/slide" Target="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5.wdp"/><Relationship Id="rId7" Type="http://schemas.openxmlformats.org/officeDocument/2006/relationships/image" Target="../media/image16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10.wdp"/><Relationship Id="rId11" Type="http://schemas.openxmlformats.org/officeDocument/2006/relationships/slide" Target="slide42.xml"/><Relationship Id="rId5" Type="http://schemas.openxmlformats.org/officeDocument/2006/relationships/image" Target="../media/image160.png"/><Relationship Id="rId10" Type="http://schemas.microsoft.com/office/2007/relationships/hdphoto" Target="../media/hdphoto9.wdp"/><Relationship Id="rId4" Type="http://schemas.openxmlformats.org/officeDocument/2006/relationships/image" Target="../media/image94.jpeg"/><Relationship Id="rId9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0.png"/><Relationship Id="rId3" Type="http://schemas.microsoft.com/office/2007/relationships/media" Target="../media/media2.mp3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09.png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audio" Target="../media/media2.mp3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9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110.png"/><Relationship Id="rId5" Type="http://schemas.openxmlformats.org/officeDocument/2006/relationships/audio" Target="../media/audio4.wav"/><Relationship Id="rId10" Type="http://schemas.openxmlformats.org/officeDocument/2006/relationships/image" Target="../media/image130.png"/><Relationship Id="rId4" Type="http://schemas.openxmlformats.org/officeDocument/2006/relationships/audio" Target="../media/audio8.wav"/><Relationship Id="rId9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tiff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12.sv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2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4">
                <a:lumMod val="20000"/>
                <a:lumOff val="80000"/>
              </a:schemeClr>
            </a:gs>
            <a:gs pos="65000">
              <a:schemeClr val="accent1">
                <a:lumMod val="20000"/>
                <a:lumOff val="80000"/>
              </a:schemeClr>
            </a:gs>
            <a:gs pos="41000">
              <a:srgbClr val="FF99FF"/>
            </a:gs>
            <a:gs pos="81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65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618" y="0"/>
            <a:ext cx="143432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3801" y="3618061"/>
            <a:ext cx="1825543" cy="139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317164" y="2183990"/>
            <a:ext cx="1518819" cy="247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97812">
            <a:off x="9973592" y="3468541"/>
            <a:ext cx="2057630" cy="25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915630">
            <a:off x="9964385" y="-451241"/>
            <a:ext cx="1863761" cy="287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0838" y="29889"/>
            <a:ext cx="3657600" cy="11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56;p50"/>
          <p:cNvPicPr preferRelativeResize="0"/>
          <p:nvPr/>
        </p:nvPicPr>
        <p:blipFill rotWithShape="1">
          <a:blip r:embed="rId11">
            <a:alphaModFix/>
          </a:blip>
          <a:srcRect b="58701"/>
          <a:stretch/>
        </p:blipFill>
        <p:spPr>
          <a:xfrm>
            <a:off x="-84011" y="5875839"/>
            <a:ext cx="2458619" cy="102033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494849" y="5009599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1288071" cy="122351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1288071" cy="12235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4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7" y="2330777"/>
            <a:ext cx="1572142" cy="13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61" y="2300379"/>
            <a:ext cx="1666017" cy="13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Google Shape;638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48939" y="3419978"/>
            <a:ext cx="1773697" cy="181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647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82287" y="100638"/>
            <a:ext cx="956158" cy="7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641;p50"/>
          <p:cNvPicPr preferRelativeResize="0"/>
          <p:nvPr/>
        </p:nvPicPr>
        <p:blipFill rotWithShape="1">
          <a:blip r:embed="rId16">
            <a:alphaModFix/>
          </a:blip>
          <a:srcRect b="51412"/>
          <a:stretch/>
        </p:blipFill>
        <p:spPr>
          <a:xfrm>
            <a:off x="8920242" y="5919579"/>
            <a:ext cx="3391676" cy="9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hlinkClick r:id="rId17" action="ppaction://hlinksldjump"/>
          </p:cNvPr>
          <p:cNvSpPr/>
          <p:nvPr/>
        </p:nvSpPr>
        <p:spPr>
          <a:xfrm>
            <a:off x="2128912" y="5761369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1</a:t>
            </a: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4038549" y="5761368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2</a:t>
            </a: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5948186" y="579072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  3</a:t>
            </a: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7841121" y="5764633"/>
            <a:ext cx="1589649" cy="681635"/>
          </a:xfrm>
          <a:prstGeom prst="roundRect">
            <a:avLst/>
          </a:prstGeom>
          <a:solidFill>
            <a:srgbClr val="99FF66"/>
          </a:solidFill>
          <a:ln>
            <a:solidFill>
              <a:srgbClr val="008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D86"/>
                </a:solidFill>
              </a:rPr>
              <a:t>Round</a:t>
            </a:r>
            <a:r>
              <a:rPr lang="en-US" sz="2400" dirty="0">
                <a:solidFill>
                  <a:srgbClr val="002D86"/>
                </a:solidFill>
              </a:rPr>
              <a:t>  </a:t>
            </a:r>
            <a:r>
              <a:rPr lang="en-US" sz="2400" b="1" dirty="0">
                <a:solidFill>
                  <a:srgbClr val="002D86"/>
                </a:solidFill>
              </a:rPr>
              <a:t>4</a:t>
            </a:r>
          </a:p>
        </p:txBody>
      </p:sp>
      <p:sp>
        <p:nvSpPr>
          <p:cNvPr id="101" name="Google Shape;237;p31"/>
          <p:cNvSpPr txBox="1"/>
          <p:nvPr/>
        </p:nvSpPr>
        <p:spPr>
          <a:xfrm>
            <a:off x="3617138" y="1226855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5902" y="522975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85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3722" y="4665928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428383" y="-121602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110092" y="47985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8201026" y="4078622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426734" y="4103952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16283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47124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45243" y="280772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0553" y="276641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1026" name="Picture 2" descr="Back button png images | PNGWing">
            <a:hlinkClick r:id="rId14" action="ppaction://hlinksldjump"/>
            <a:extLst>
              <a:ext uri="{FF2B5EF4-FFF2-40B4-BE49-F238E27FC236}">
                <a16:creationId xmlns:a16="http://schemas.microsoft.com/office/drawing/2014/main" id="{96490368-E487-8E1B-28C0-9FC9F950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1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0092" y="526078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" y="3980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0105" y="4156145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488526" y="-121601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220441" y="-33444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8196621" y="4139440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418312" y="4132633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16283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ruit of the month: Apples - Harvard Heal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64" y="1636564"/>
            <a:ext cx="5829300" cy="38608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3" y="1585546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53188" y="267525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2805" y="274216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3" name="Picture 2" descr="Back button png images | PNGWing">
            <a:hlinkClick r:id="rId15" action="ppaction://hlinksldjump"/>
            <a:extLst>
              <a:ext uri="{FF2B5EF4-FFF2-40B4-BE49-F238E27FC236}">
                <a16:creationId xmlns:a16="http://schemas.microsoft.com/office/drawing/2014/main" id="{0F82E672-CE0A-9593-949A-A5622C76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24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2274" y="5243253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20" y="-6532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4375" y="4929228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355455" y="5829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185354" y="4138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8196621" y="4153818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317824" y="4153274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81" y="1616283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ruit of the month: Apples - Harvard Heal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64" y="1636564"/>
            <a:ext cx="5829300" cy="38608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ướng dẫn cách làm pizza thập cẩm đa vị ai cũng thíc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29" y="1616284"/>
            <a:ext cx="5805955" cy="38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79" y="1587398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96336" y="2651769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4806" y="2754294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3" name="Picture 2" descr="Back button png images | PNGWing">
            <a:hlinkClick r:id="rId16" action="ppaction://hlinksldjump"/>
            <a:extLst>
              <a:ext uri="{FF2B5EF4-FFF2-40B4-BE49-F238E27FC236}">
                <a16:creationId xmlns:a16="http://schemas.microsoft.com/office/drawing/2014/main" id="{930292C8-CC84-A356-F91D-3E4DC540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01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2857" y="5271756"/>
            <a:ext cx="1714501" cy="161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" y="7937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7641" y="3497538"/>
            <a:ext cx="1751558" cy="1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509462">
            <a:off x="519194" y="-77706"/>
            <a:ext cx="953445" cy="11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88884">
            <a:off x="10176300" y="31760"/>
            <a:ext cx="173943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 b="49263"/>
          <a:stretch/>
        </p:blipFill>
        <p:spPr>
          <a:xfrm rot="10768743">
            <a:off x="4450441" y="841476"/>
            <a:ext cx="3059801" cy="1555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017840" y="109061"/>
            <a:ext cx="5925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" sz="4800" b="1" dirty="0">
                <a:solidFill>
                  <a:srgbClr val="FF5050"/>
                </a:solidFill>
                <a:latin typeface="Lalezar"/>
                <a:ea typeface="Lalezar"/>
                <a:cs typeface="Lalezar"/>
                <a:sym typeface="Lalezar"/>
              </a:rPr>
              <a:t>KIM’S GAME</a:t>
            </a:r>
            <a:endParaRPr sz="500" b="1" dirty="0">
              <a:solidFill>
                <a:srgbClr val="FF5050"/>
              </a:solidFill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9">
            <a:alphaModFix/>
          </a:blip>
          <a:srcRect r="7273" b="14895"/>
          <a:stretch/>
        </p:blipFill>
        <p:spPr>
          <a:xfrm>
            <a:off x="7749600" y="4124164"/>
            <a:ext cx="3995379" cy="275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293780">
            <a:off x="-440472" y="4132455"/>
            <a:ext cx="1908814" cy="250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Plastic container for yogurt Royalty Free Vector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 bwMode="auto">
          <a:xfrm>
            <a:off x="3165626" y="1628408"/>
            <a:ext cx="5829300" cy="3876676"/>
          </a:xfrm>
          <a:prstGeom prst="rect">
            <a:avLst/>
          </a:prstGeom>
          <a:noFill/>
          <a:ln>
            <a:solidFill>
              <a:srgbClr val="008D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80" y="1602502"/>
            <a:ext cx="5829300" cy="387667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uit of the month: Apples - Harvard Healt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ruit of the month: Apples - Harvard Heal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26" y="1610430"/>
            <a:ext cx="5829300" cy="386082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ướng dẫn cách làm pizza thập cẩm đa vị ai cũng thíc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08" y="1609418"/>
            <a:ext cx="5805955" cy="38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Novice To Expert Yo Yo Collection - Hammacher Schlemm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14" y="1620480"/>
            <a:ext cx="5829300" cy="3876677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5959" y="2502591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</a:p>
        </p:txBody>
      </p:sp>
      <p:sp>
        <p:nvSpPr>
          <p:cNvPr id="3" name="AutoShape 2" descr="Premium Vector | Popcorn in a striped tub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Popcorn PNG transparent image download, size: 1024x1024px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14" y="1680036"/>
            <a:ext cx="5777214" cy="386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64187" y="2809538"/>
            <a:ext cx="5841738" cy="156966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</p:txBody>
      </p:sp>
      <p:pic>
        <p:nvPicPr>
          <p:cNvPr id="4" name="Picture 2" descr="Back button png images | PNGWing">
            <a:hlinkClick r:id="rId17" action="ppaction://hlinksldjump"/>
            <a:extLst>
              <a:ext uri="{FF2B5EF4-FFF2-40B4-BE49-F238E27FC236}">
                <a16:creationId xmlns:a16="http://schemas.microsoft.com/office/drawing/2014/main" id="{9292FBA5-4FBD-F5AA-C055-16217F83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44" l="0" r="100000">
                        <a14:foregroundMark x1="48611" y1="29167" x2="26111" y2="49722"/>
                        <a14:foregroundMark x1="26944" y1="49722" x2="76111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5" y="6133183"/>
            <a:ext cx="724817" cy="7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2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27043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77557" y="0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-10178" y="0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-6155" y="4516019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39796" y="139229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9687715" y="5656520"/>
            <a:ext cx="1960570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290789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2788564" y="447821"/>
            <a:ext cx="5891202" cy="516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6462" y="2500609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26462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34" y="1118075"/>
            <a:ext cx="6720114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06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6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repeat.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82" y="4081199"/>
            <a:ext cx="2073253" cy="11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4"/>
            <a:ext cx="12192000" cy="68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6" y="887495"/>
            <a:ext cx="722564" cy="760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1211" y="84831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7" y="1198267"/>
            <a:ext cx="950039" cy="512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428" y="2252650"/>
            <a:ext cx="7923613" cy="4065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47" y="1620099"/>
            <a:ext cx="3559209" cy="1038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41" y="1448451"/>
            <a:ext cx="3651347" cy="1038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90304-132B-4E69-BE17-0B166C22C7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82" y="2607345"/>
            <a:ext cx="1874815" cy="33561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CAB767-3E84-4C8B-9C4F-31BE73E709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76" y="3648159"/>
            <a:ext cx="1364118" cy="22578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160E4-6FA3-4A4F-9D53-38701BE04E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10" y="2986011"/>
            <a:ext cx="1874815" cy="30867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7DC8A1-65A6-42CD-906D-BAECC43301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18" y="3927997"/>
            <a:ext cx="2480228" cy="24653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112FDF-0458-4318-BAC1-A03443991BC1}"/>
              </a:ext>
            </a:extLst>
          </p:cNvPr>
          <p:cNvSpPr txBox="1"/>
          <p:nvPr/>
        </p:nvSpPr>
        <p:spPr>
          <a:xfrm>
            <a:off x="2026268" y="1828715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3168F3-99F0-4959-9639-054BBC73296A}"/>
              </a:ext>
            </a:extLst>
          </p:cNvPr>
          <p:cNvSpPr txBox="1"/>
          <p:nvPr/>
        </p:nvSpPr>
        <p:spPr>
          <a:xfrm>
            <a:off x="2026270" y="1828715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3F79F-36B3-4CDB-9C88-2241FBB96981}"/>
              </a:ext>
            </a:extLst>
          </p:cNvPr>
          <p:cNvSpPr txBox="1"/>
          <p:nvPr/>
        </p:nvSpPr>
        <p:spPr>
          <a:xfrm>
            <a:off x="2026270" y="1829149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1B663E-A4C1-4737-B5BE-7B88F2B5FB97}"/>
              </a:ext>
            </a:extLst>
          </p:cNvPr>
          <p:cNvSpPr txBox="1"/>
          <p:nvPr/>
        </p:nvSpPr>
        <p:spPr>
          <a:xfrm>
            <a:off x="2022282" y="1825508"/>
            <a:ext cx="32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What do you want?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23C201-5A4D-46BD-B062-C07795E4216A}"/>
              </a:ext>
            </a:extLst>
          </p:cNvPr>
          <p:cNvSpPr txBox="1"/>
          <p:nvPr/>
        </p:nvSpPr>
        <p:spPr>
          <a:xfrm>
            <a:off x="6553299" y="16259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I want some yams.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21EBAA-3C5D-4D50-B391-DA58503BD789}"/>
              </a:ext>
            </a:extLst>
          </p:cNvPr>
          <p:cNvSpPr txBox="1"/>
          <p:nvPr/>
        </p:nvSpPr>
        <p:spPr>
          <a:xfrm>
            <a:off x="6553298" y="16259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want some yams.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813C07-BDA6-4B77-8001-ECC937ADB3CD}"/>
              </a:ext>
            </a:extLst>
          </p:cNvPr>
          <p:cNvSpPr txBox="1"/>
          <p:nvPr/>
        </p:nvSpPr>
        <p:spPr>
          <a:xfrm>
            <a:off x="6553296" y="16259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ndara" panose="020E0502030303020204" pitchFamily="34" charset="0"/>
              </a:rPr>
              <a:t>I want some yams.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E1261-3930-4C41-9B08-125D84F97858}"/>
              </a:ext>
            </a:extLst>
          </p:cNvPr>
          <p:cNvSpPr txBox="1"/>
          <p:nvPr/>
        </p:nvSpPr>
        <p:spPr>
          <a:xfrm>
            <a:off x="6553298" y="1624129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want some yams.</a:t>
            </a:r>
          </a:p>
        </p:txBody>
      </p:sp>
      <p:pic>
        <p:nvPicPr>
          <p:cNvPr id="29" name="Track 051">
            <a:hlinkClick r:id="" action="ppaction://media"/>
            <a:extLst>
              <a:ext uri="{FF2B5EF4-FFF2-40B4-BE49-F238E27FC236}">
                <a16:creationId xmlns:a16="http://schemas.microsoft.com/office/drawing/2014/main" id="{DCC34135-1997-4FAD-A937-91FE08EE6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4" end="598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6216" y="-12920"/>
            <a:ext cx="487363" cy="487363"/>
          </a:xfrm>
          <a:prstGeom prst="rect">
            <a:avLst/>
          </a:prstGeom>
        </p:spPr>
      </p:pic>
      <p:pic>
        <p:nvPicPr>
          <p:cNvPr id="30" name="Track 051">
            <a:hlinkClick r:id="" action="ppaction://media"/>
            <a:extLst>
              <a:ext uri="{FF2B5EF4-FFF2-40B4-BE49-F238E27FC236}">
                <a16:creationId xmlns:a16="http://schemas.microsoft.com/office/drawing/2014/main" id="{01AD92D0-8368-46A5-AD47-7B844DBB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287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6216" y="610948"/>
            <a:ext cx="487363" cy="487363"/>
          </a:xfrm>
          <a:prstGeom prst="rect">
            <a:avLst/>
          </a:prstGeom>
        </p:spPr>
      </p:pic>
      <p:pic>
        <p:nvPicPr>
          <p:cNvPr id="31" name="Track 051">
            <a:hlinkClick r:id="" action="ppaction://media"/>
            <a:extLst>
              <a:ext uri="{FF2B5EF4-FFF2-40B4-BE49-F238E27FC236}">
                <a16:creationId xmlns:a16="http://schemas.microsoft.com/office/drawing/2014/main" id="{497280FB-3D96-4046-B77A-BFDB0F95E0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1" end="2933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6216" y="1160217"/>
            <a:ext cx="487363" cy="48736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969F638-1F6A-44CA-BFA1-6EB10C87AB5F}"/>
              </a:ext>
            </a:extLst>
          </p:cNvPr>
          <p:cNvSpPr/>
          <p:nvPr/>
        </p:nvSpPr>
        <p:spPr>
          <a:xfrm>
            <a:off x="5823635" y="6169115"/>
            <a:ext cx="640080" cy="6400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BC5BEB5-0F52-47A8-BAD3-DD01FD82A963}"/>
              </a:ext>
            </a:extLst>
          </p:cNvPr>
          <p:cNvSpPr/>
          <p:nvPr/>
        </p:nvSpPr>
        <p:spPr>
          <a:xfrm rot="5400000">
            <a:off x="6022155" y="6319680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81AF80-9EB4-4D5B-A9C8-F4C6119E88C1}"/>
              </a:ext>
            </a:extLst>
          </p:cNvPr>
          <p:cNvGrpSpPr/>
          <p:nvPr/>
        </p:nvGrpSpPr>
        <p:grpSpPr>
          <a:xfrm rot="5400000">
            <a:off x="5912272" y="6310698"/>
            <a:ext cx="417647" cy="349480"/>
            <a:chOff x="4333009" y="4935682"/>
            <a:chExt cx="417647" cy="349480"/>
          </a:xfrm>
        </p:grpSpPr>
        <p:sp>
          <p:nvSpPr>
            <p:cNvPr id="35" name="Minus Sign 34">
              <a:extLst>
                <a:ext uri="{FF2B5EF4-FFF2-40B4-BE49-F238E27FC236}">
                  <a16:creationId xmlns:a16="http://schemas.microsoft.com/office/drawing/2014/main" id="{82A9C75A-A7AB-4EDF-8AE4-BBD9AA11CC8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6" name="Minus Sign 35">
              <a:extLst>
                <a:ext uri="{FF2B5EF4-FFF2-40B4-BE49-F238E27FC236}">
                  <a16:creationId xmlns:a16="http://schemas.microsoft.com/office/drawing/2014/main" id="{94C8D4D4-69E3-44A1-A242-CDD98CA824F0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5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31" y="1399057"/>
            <a:ext cx="363152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07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7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talk.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97" y="4085149"/>
            <a:ext cx="1077190" cy="11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" y="-40308"/>
            <a:ext cx="12330113" cy="6858000"/>
            <a:chOff x="0" y="-40308"/>
            <a:chExt cx="9144000" cy="685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60" y="3284228"/>
            <a:ext cx="1881923" cy="1295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41" y="3388692"/>
            <a:ext cx="2165916" cy="1165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43" y="3242419"/>
            <a:ext cx="1784747" cy="14579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82983" y="485386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5819051" y="485386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8455117" y="485386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35320" y="1698226"/>
            <a:ext cx="2457094" cy="822305"/>
          </a:xfrm>
          <a:prstGeom prst="wedgeEllipseCallout">
            <a:avLst>
              <a:gd name="adj1" fmla="val 21827"/>
              <a:gd name="adj2" fmla="val 15146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I _____ 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3362" y="1704478"/>
            <a:ext cx="5939045" cy="822305"/>
          </a:xfrm>
          <a:prstGeom prst="wedgeEllipseCallout">
            <a:avLst>
              <a:gd name="adj1" fmla="val -27866"/>
              <a:gd name="adj2" fmla="val 13099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What do you want?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20" y="609475"/>
            <a:ext cx="714162" cy="718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9771" y="691867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82" y="1093495"/>
            <a:ext cx="639786" cy="6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06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40308"/>
            <a:ext cx="12192000" cy="6858000"/>
            <a:chOff x="0" y="-40308"/>
            <a:chExt cx="9144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06" y="2082530"/>
            <a:ext cx="4608560" cy="317272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19051" y="522677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ndara" panose="020E0502030303020204" pitchFamily="34" charset="0"/>
              </a:rPr>
              <a:t>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03052" y="1078129"/>
            <a:ext cx="5224196" cy="1283848"/>
            <a:chOff x="2463560" y="989273"/>
            <a:chExt cx="5224196" cy="12838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25388" y="139435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What do you want?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18028" y="1143607"/>
            <a:ext cx="3700540" cy="1139705"/>
            <a:chOff x="3225388" y="1211888"/>
            <a:chExt cx="3700540" cy="1139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75" y="1211888"/>
              <a:ext cx="2750772" cy="113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 ______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40308"/>
            <a:ext cx="12192000" cy="6858000"/>
            <a:chOff x="0" y="-40308"/>
            <a:chExt cx="9144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02" y="2526077"/>
            <a:ext cx="5210358" cy="280354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19051" y="5263961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b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09478" y="1386372"/>
            <a:ext cx="4935261" cy="1283848"/>
            <a:chOff x="2463560" y="989273"/>
            <a:chExt cx="5224196" cy="12838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25388" y="139435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What do you want?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59993" y="1447969"/>
            <a:ext cx="3388934" cy="1078109"/>
            <a:chOff x="3225388" y="1211888"/>
            <a:chExt cx="3700540" cy="1139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75" y="1211888"/>
              <a:ext cx="2750772" cy="113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25388" y="1520131"/>
              <a:ext cx="3700540" cy="618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 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6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40308"/>
            <a:ext cx="12192000" cy="6858000"/>
            <a:chOff x="0" y="-40308"/>
            <a:chExt cx="9144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0308"/>
              <a:ext cx="9144000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127734" y="825449"/>
              <a:ext cx="2207588" cy="100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0" y="2028005"/>
            <a:ext cx="3957660" cy="323301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786785" y="526102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80167" y="1188713"/>
            <a:ext cx="4987884" cy="1283848"/>
            <a:chOff x="2463560" y="989273"/>
            <a:chExt cx="5224196" cy="12838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60" y="989273"/>
              <a:ext cx="5224196" cy="12838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25388" y="139435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What do you want?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69666" y="1547521"/>
            <a:ext cx="3700540" cy="1139705"/>
            <a:chOff x="3225388" y="1211888"/>
            <a:chExt cx="3700540" cy="1139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75" y="1211888"/>
              <a:ext cx="2750772" cy="11397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25388" y="1520131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 ______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2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753" y="1102804"/>
            <a:ext cx="361628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08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8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sing.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14" y="4065928"/>
            <a:ext cx="2050158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chemeClr val="accent4">
                <a:lumMod val="20000"/>
                <a:lumOff val="80000"/>
              </a:schemeClr>
            </a:gs>
            <a:gs pos="65000">
              <a:schemeClr val="accent1">
                <a:lumMod val="20000"/>
                <a:lumOff val="80000"/>
              </a:schemeClr>
            </a:gs>
            <a:gs pos="41000">
              <a:srgbClr val="FF99FF"/>
            </a:gs>
            <a:gs pos="81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border design music frame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288" y="-2773916"/>
            <a:ext cx="6858000" cy="124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6" y="464582"/>
            <a:ext cx="744597" cy="762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9285" y="532968"/>
            <a:ext cx="463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+mj-lt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12" y="830607"/>
            <a:ext cx="569808" cy="599137"/>
          </a:xfrm>
          <a:prstGeom prst="rect">
            <a:avLst/>
          </a:prstGeom>
        </p:spPr>
      </p:pic>
      <p:pic>
        <p:nvPicPr>
          <p:cNvPr id="2" name="Track 052">
            <a:hlinkClick r:id="" action="ppaction://media"/>
            <a:extLst>
              <a:ext uri="{FF2B5EF4-FFF2-40B4-BE49-F238E27FC236}">
                <a16:creationId xmlns:a16="http://schemas.microsoft.com/office/drawing/2014/main" id="{1D7A77A3-7E57-44D4-98FD-D61B639F2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0" end="575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5652" y="785062"/>
            <a:ext cx="596592" cy="596592"/>
          </a:xfrm>
          <a:prstGeom prst="rect">
            <a:avLst/>
          </a:prstGeom>
        </p:spPr>
      </p:pic>
      <p:pic>
        <p:nvPicPr>
          <p:cNvPr id="14" name="Track 052">
            <a:hlinkClick r:id="" action="ppaction://media"/>
            <a:extLst>
              <a:ext uri="{FF2B5EF4-FFF2-40B4-BE49-F238E27FC236}">
                <a16:creationId xmlns:a16="http://schemas.microsoft.com/office/drawing/2014/main" id="{1970D806-B0BF-4621-85C4-2C919B397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00" end="479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5652" y="1370278"/>
            <a:ext cx="596592" cy="596592"/>
          </a:xfrm>
          <a:prstGeom prst="rect">
            <a:avLst/>
          </a:prstGeom>
        </p:spPr>
      </p:pic>
      <p:pic>
        <p:nvPicPr>
          <p:cNvPr id="15" name="Track 052">
            <a:hlinkClick r:id="" action="ppaction://media"/>
            <a:extLst>
              <a:ext uri="{FF2B5EF4-FFF2-40B4-BE49-F238E27FC236}">
                <a16:creationId xmlns:a16="http://schemas.microsoft.com/office/drawing/2014/main" id="{4F82DE88-F79C-488D-8068-4621647036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00" end="435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4186" y="2552086"/>
            <a:ext cx="551815" cy="551815"/>
          </a:xfrm>
          <a:prstGeom prst="rect">
            <a:avLst/>
          </a:prstGeom>
        </p:spPr>
      </p:pic>
      <p:pic>
        <p:nvPicPr>
          <p:cNvPr id="16" name="Track 052">
            <a:hlinkClick r:id="" action="ppaction://media"/>
            <a:extLst>
              <a:ext uri="{FF2B5EF4-FFF2-40B4-BE49-F238E27FC236}">
                <a16:creationId xmlns:a16="http://schemas.microsoft.com/office/drawing/2014/main" id="{2B4520CE-46CB-469C-AEFE-28D2F14D9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00" end="293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4996" y="1976012"/>
            <a:ext cx="596592" cy="596592"/>
          </a:xfrm>
          <a:prstGeom prst="rect">
            <a:avLst/>
          </a:prstGeom>
        </p:spPr>
      </p:pic>
      <p:pic>
        <p:nvPicPr>
          <p:cNvPr id="17" name="Track 052">
            <a:hlinkClick r:id="" action="ppaction://media"/>
            <a:extLst>
              <a:ext uri="{FF2B5EF4-FFF2-40B4-BE49-F238E27FC236}">
                <a16:creationId xmlns:a16="http://schemas.microsoft.com/office/drawing/2014/main" id="{EBC7EEB5-18E7-40E7-BCBC-0266BEF89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00" end="201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55652" y="3103900"/>
            <a:ext cx="596592" cy="596592"/>
          </a:xfrm>
          <a:prstGeom prst="rect">
            <a:avLst/>
          </a:prstGeom>
        </p:spPr>
      </p:pic>
      <p:pic>
        <p:nvPicPr>
          <p:cNvPr id="18" name="Track 052">
            <a:hlinkClick r:id="" action="ppaction://media"/>
            <a:extLst>
              <a:ext uri="{FF2B5EF4-FFF2-40B4-BE49-F238E27FC236}">
                <a16:creationId xmlns:a16="http://schemas.microsoft.com/office/drawing/2014/main" id="{5E1B05E9-BA29-40B4-A3E6-4C03342D62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00" end="1539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64187" y="3689116"/>
            <a:ext cx="596592" cy="596592"/>
          </a:xfrm>
          <a:prstGeom prst="rect">
            <a:avLst/>
          </a:prstGeom>
        </p:spPr>
      </p:pic>
      <p:pic>
        <p:nvPicPr>
          <p:cNvPr id="19" name="Track 052">
            <a:hlinkClick r:id="" action="ppaction://media"/>
            <a:extLst>
              <a:ext uri="{FF2B5EF4-FFF2-40B4-BE49-F238E27FC236}">
                <a16:creationId xmlns:a16="http://schemas.microsoft.com/office/drawing/2014/main" id="{6D1F669B-9504-4BA5-87D5-776AFD124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00" end="550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275206" y="4265190"/>
            <a:ext cx="596592" cy="5965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D3524D-69B3-4565-A91F-10CEA6E8B4FA}"/>
              </a:ext>
            </a:extLst>
          </p:cNvPr>
          <p:cNvSpPr txBox="1"/>
          <p:nvPr/>
        </p:nvSpPr>
        <p:spPr>
          <a:xfrm>
            <a:off x="3944581" y="1557360"/>
            <a:ext cx="510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 and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435C0-0A8E-4D40-B464-728E16BA174F}"/>
              </a:ext>
            </a:extLst>
          </p:cNvPr>
          <p:cNvSpPr txBox="1"/>
          <p:nvPr/>
        </p:nvSpPr>
        <p:spPr>
          <a:xfrm>
            <a:off x="3944581" y="1557360"/>
            <a:ext cx="501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os and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5298E-D9CE-47D2-9F36-8AF5E73EF02A}"/>
              </a:ext>
            </a:extLst>
          </p:cNvPr>
          <p:cNvSpPr txBox="1"/>
          <p:nvPr/>
        </p:nvSpPr>
        <p:spPr>
          <a:xfrm>
            <a:off x="3944580" y="1557794"/>
            <a:ext cx="50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 and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5D465D-87DC-4EE2-AA3B-1F27B1A895FA}"/>
              </a:ext>
            </a:extLst>
          </p:cNvPr>
          <p:cNvSpPr txBox="1"/>
          <p:nvPr/>
        </p:nvSpPr>
        <p:spPr>
          <a:xfrm>
            <a:off x="3945673" y="1557293"/>
            <a:ext cx="510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os and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1CCDD4-D67C-47D5-A9D7-DC0F8E35984F}"/>
              </a:ext>
            </a:extLst>
          </p:cNvPr>
          <p:cNvSpPr txBox="1"/>
          <p:nvPr/>
        </p:nvSpPr>
        <p:spPr>
          <a:xfrm>
            <a:off x="3938242" y="205919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3F5F4E-72E5-4C13-814B-D138312E47B3}"/>
              </a:ext>
            </a:extLst>
          </p:cNvPr>
          <p:cNvSpPr txBox="1"/>
          <p:nvPr/>
        </p:nvSpPr>
        <p:spPr>
          <a:xfrm>
            <a:off x="3938241" y="205919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6897C3-BA5F-400D-9884-8D13EEE4DD25}"/>
              </a:ext>
            </a:extLst>
          </p:cNvPr>
          <p:cNvSpPr txBox="1"/>
          <p:nvPr/>
        </p:nvSpPr>
        <p:spPr>
          <a:xfrm>
            <a:off x="3938241" y="205919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o-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D29CB3-A992-4AB7-9989-3C3CE0B9DD3E}"/>
              </a:ext>
            </a:extLst>
          </p:cNvPr>
          <p:cNvSpPr txBox="1"/>
          <p:nvPr/>
        </p:nvSpPr>
        <p:spPr>
          <a:xfrm>
            <a:off x="3938241" y="2055458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o-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os.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8ECED1-3634-4136-9E8F-1B6F8EF992B0}"/>
              </a:ext>
            </a:extLst>
          </p:cNvPr>
          <p:cNvSpPr txBox="1"/>
          <p:nvPr/>
        </p:nvSpPr>
        <p:spPr>
          <a:xfrm>
            <a:off x="3944411" y="2563301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85B3A5-3A95-4969-8D46-1835DFE48DDD}"/>
              </a:ext>
            </a:extLst>
          </p:cNvPr>
          <p:cNvSpPr txBox="1"/>
          <p:nvPr/>
        </p:nvSpPr>
        <p:spPr>
          <a:xfrm>
            <a:off x="3944411" y="2563301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ECB91-32F9-4BFD-86D6-EA40AB01CC1C}"/>
              </a:ext>
            </a:extLst>
          </p:cNvPr>
          <p:cNvSpPr txBox="1"/>
          <p:nvPr/>
        </p:nvSpPr>
        <p:spPr>
          <a:xfrm>
            <a:off x="3944412" y="2563735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I want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ogurt.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7F5210-7BC2-430D-8D36-CE90AFBC72A1}"/>
              </a:ext>
            </a:extLst>
          </p:cNvPr>
          <p:cNvSpPr txBox="1"/>
          <p:nvPr/>
        </p:nvSpPr>
        <p:spPr>
          <a:xfrm>
            <a:off x="3945503" y="2565174"/>
            <a:ext cx="560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I want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ogurt.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C953EE-A7E7-4E86-805D-B5B2D485C6C3}"/>
              </a:ext>
            </a:extLst>
          </p:cNvPr>
          <p:cNvSpPr txBox="1"/>
          <p:nvPr/>
        </p:nvSpPr>
        <p:spPr>
          <a:xfrm>
            <a:off x="3947478" y="34675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 and apples.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FDAE2F-24D2-4D21-8752-F3E772D0E924}"/>
              </a:ext>
            </a:extLst>
          </p:cNvPr>
          <p:cNvSpPr txBox="1"/>
          <p:nvPr/>
        </p:nvSpPr>
        <p:spPr>
          <a:xfrm>
            <a:off x="3947477" y="34675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ams and apples.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AC7C70-B75D-4A83-BD97-5F43A966ADB6}"/>
              </a:ext>
            </a:extLst>
          </p:cNvPr>
          <p:cNvSpPr txBox="1"/>
          <p:nvPr/>
        </p:nvSpPr>
        <p:spPr>
          <a:xfrm>
            <a:off x="3947477" y="34675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 and apples.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A64C5F-45A7-4223-901F-2DB4551DBC1E}"/>
              </a:ext>
            </a:extLst>
          </p:cNvPr>
          <p:cNvSpPr txBox="1"/>
          <p:nvPr/>
        </p:nvSpPr>
        <p:spPr>
          <a:xfrm>
            <a:off x="3947477" y="3465751"/>
            <a:ext cx="70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ams and apples.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9E29E6-5EC2-48A5-90EE-7A40E96A9B71}"/>
              </a:ext>
            </a:extLst>
          </p:cNvPr>
          <p:cNvSpPr txBox="1"/>
          <p:nvPr/>
        </p:nvSpPr>
        <p:spPr>
          <a:xfrm>
            <a:off x="3944245" y="4003191"/>
            <a:ext cx="625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237D99-90BF-4D12-92BA-7239879141A4}"/>
              </a:ext>
            </a:extLst>
          </p:cNvPr>
          <p:cNvSpPr txBox="1"/>
          <p:nvPr/>
        </p:nvSpPr>
        <p:spPr>
          <a:xfrm>
            <a:off x="3944245" y="4003191"/>
            <a:ext cx="625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ams.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677FF1-46CA-4854-AF3B-6A2BC94F70D0}"/>
              </a:ext>
            </a:extLst>
          </p:cNvPr>
          <p:cNvSpPr txBox="1"/>
          <p:nvPr/>
        </p:nvSpPr>
        <p:spPr>
          <a:xfrm>
            <a:off x="3944244" y="4003625"/>
            <a:ext cx="642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en-US" sz="3600" dirty="0">
                <a:solidFill>
                  <a:prstClr val="black"/>
                </a:solidFill>
              </a:rPr>
              <a:t>ams.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EDE646-FCB2-4232-987A-5FD02C9A644B}"/>
              </a:ext>
            </a:extLst>
          </p:cNvPr>
          <p:cNvSpPr txBox="1"/>
          <p:nvPr/>
        </p:nvSpPr>
        <p:spPr>
          <a:xfrm>
            <a:off x="3940256" y="4003124"/>
            <a:ext cx="625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Mum wants some 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</a:rPr>
              <a:t>y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</a:rPr>
              <a:t>ams.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9E0F49-1A5A-4185-BCCF-1891EE3D8998}"/>
              </a:ext>
            </a:extLst>
          </p:cNvPr>
          <p:cNvSpPr txBox="1"/>
          <p:nvPr/>
        </p:nvSpPr>
        <p:spPr>
          <a:xfrm>
            <a:off x="3944245" y="451524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apples.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438C12-5995-4B28-BFBC-1E9D9053A5D0}"/>
              </a:ext>
            </a:extLst>
          </p:cNvPr>
          <p:cNvSpPr txBox="1"/>
          <p:nvPr/>
        </p:nvSpPr>
        <p:spPr>
          <a:xfrm>
            <a:off x="3944244" y="451524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Mum wants some apples.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46199A-5050-4CD5-B833-4EC8B7FF79A2}"/>
              </a:ext>
            </a:extLst>
          </p:cNvPr>
          <p:cNvSpPr txBox="1"/>
          <p:nvPr/>
        </p:nvSpPr>
        <p:spPr>
          <a:xfrm>
            <a:off x="3944244" y="451524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Mum wants some apples.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245BCC-7DF1-4E6F-A49A-65F1FA6644B8}"/>
              </a:ext>
            </a:extLst>
          </p:cNvPr>
          <p:cNvSpPr txBox="1"/>
          <p:nvPr/>
        </p:nvSpPr>
        <p:spPr>
          <a:xfrm>
            <a:off x="3944244" y="4515387"/>
            <a:ext cx="672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</a:rPr>
              <a:t>Mum wants some apples.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245F82-AC8D-45BC-921A-0979BFA51C59}"/>
              </a:ext>
            </a:extLst>
          </p:cNvPr>
          <p:cNvSpPr/>
          <p:nvPr/>
        </p:nvSpPr>
        <p:spPr>
          <a:xfrm>
            <a:off x="5576477" y="5565112"/>
            <a:ext cx="871460" cy="8199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E98B3583-E34C-410D-A75C-160AA153B5F0}"/>
              </a:ext>
            </a:extLst>
          </p:cNvPr>
          <p:cNvSpPr/>
          <p:nvPr/>
        </p:nvSpPr>
        <p:spPr>
          <a:xfrm rot="5400000">
            <a:off x="5826536" y="5768325"/>
            <a:ext cx="513788" cy="43472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26E620F-CCFE-4587-A171-647A60669ED2}"/>
              </a:ext>
            </a:extLst>
          </p:cNvPr>
          <p:cNvGrpSpPr/>
          <p:nvPr/>
        </p:nvGrpSpPr>
        <p:grpSpPr>
          <a:xfrm rot="5400000">
            <a:off x="5744711" y="5772082"/>
            <a:ext cx="534992" cy="406004"/>
            <a:chOff x="4333009" y="4935682"/>
            <a:chExt cx="417647" cy="349480"/>
          </a:xfrm>
        </p:grpSpPr>
        <p:sp>
          <p:nvSpPr>
            <p:cNvPr id="56" name="Minus Sign 55">
              <a:extLst>
                <a:ext uri="{FF2B5EF4-FFF2-40B4-BE49-F238E27FC236}">
                  <a16:creationId xmlns:a16="http://schemas.microsoft.com/office/drawing/2014/main" id="{E19F8F46-9215-4F6A-BF59-74DF80C5777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7" name="Minus Sign 56">
              <a:extLst>
                <a:ext uri="{FF2B5EF4-FFF2-40B4-BE49-F238E27FC236}">
                  <a16:creationId xmlns:a16="http://schemas.microsoft.com/office/drawing/2014/main" id="{65365B7F-F4F0-4E39-9422-AD64C44CB6CE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https://i.pinimg.com/originals/a4/39/76/a43976d33f840ce268cb5c97bea6a45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4" y="4644618"/>
            <a:ext cx="1292519" cy="17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de/c0/d1/dec0d19ab3f15c5d07c6d2fe70899623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980">
            <a:off x="10026500" y="502422"/>
            <a:ext cx="1158348" cy="11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15/41/0f/15410fa493fdaf97e895647a102d9d5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92" y="5209580"/>
            <a:ext cx="2429209" cy="137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"/>
                            </p:stCondLst>
                            <p:childTnLst>
                              <p:par>
                                <p:cTn id="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8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655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92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375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47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522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5586"/>
                            </p:stCondLst>
                            <p:childTnLst>
                              <p:par>
                                <p:cTn id="1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3" grpId="2"/>
      <p:bldP spid="23" grpId="3"/>
      <p:bldP spid="25" grpId="0"/>
      <p:bldP spid="25" grpId="1"/>
      <p:bldP spid="26" grpId="0"/>
      <p:bldP spid="26" grpId="1"/>
      <p:bldP spid="27" grpId="0"/>
      <p:bldP spid="27" grpId="1"/>
      <p:bldP spid="27" grpId="2"/>
      <p:bldP spid="27" grpId="3"/>
      <p:bldP spid="29" grpId="0"/>
      <p:bldP spid="29" grpId="1"/>
      <p:bldP spid="30" grpId="0"/>
      <p:bldP spid="30" grpId="1"/>
      <p:bldP spid="32" grpId="0"/>
      <p:bldP spid="32" grpId="1"/>
      <p:bldP spid="32" grpId="2"/>
      <p:bldP spid="32" grpId="3"/>
      <p:bldP spid="34" grpId="0"/>
      <p:bldP spid="34" grpId="1"/>
      <p:bldP spid="35" grpId="0"/>
      <p:bldP spid="35" grpId="1"/>
      <p:bldP spid="36" grpId="0"/>
      <p:bldP spid="36" grpId="1"/>
      <p:bldP spid="36" grpId="2"/>
      <p:bldP spid="36" grpId="3"/>
      <p:bldP spid="38" grpId="0"/>
      <p:bldP spid="38" grpId="1"/>
      <p:bldP spid="39" grpId="0"/>
      <p:bldP spid="39" grpId="1"/>
      <p:bldP spid="40" grpId="0"/>
      <p:bldP spid="40" grpId="1"/>
      <p:bldP spid="40" grpId="2"/>
      <p:bldP spid="40" grpId="3"/>
      <p:bldP spid="42" grpId="0"/>
      <p:bldP spid="42" grpId="1"/>
      <p:bldP spid="43" grpId="0"/>
      <p:bldP spid="43" grpId="1"/>
      <p:bldP spid="48" grpId="0"/>
      <p:bldP spid="48" grpId="1"/>
      <p:bldP spid="48" grpId="2"/>
      <p:bldP spid="48" grpId="3"/>
      <p:bldP spid="54" grpId="0" animBg="1"/>
      <p:bldP spid="5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5" y="2063839"/>
            <a:ext cx="5167086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>05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Fun corner 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and 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Wrap-up.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694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01908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34039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2286000"/>
            <a:ext cx="6343650" cy="21236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TIC-TAC-TOE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85168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FF00"/>
            </a:gs>
            <a:gs pos="63000">
              <a:schemeClr val="accent1">
                <a:lumMod val="45000"/>
                <a:lumOff val="55000"/>
              </a:schemeClr>
            </a:gs>
            <a:gs pos="87000">
              <a:srgbClr val="FF99CC"/>
            </a:gs>
            <a:gs pos="93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8740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ed/f8/4e/edf84e69745ae01efe0aa66c80341c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5887" y="-2600396"/>
            <a:ext cx="7020221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8719444" y="4399179"/>
            <a:ext cx="396736" cy="39547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O1</a:t>
            </a:r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1636647" y="4337732"/>
            <a:ext cx="460630" cy="443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X1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9383519" y="4397010"/>
            <a:ext cx="401715" cy="40363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O2</a:t>
            </a:r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2282620" y="4350012"/>
            <a:ext cx="431852" cy="42301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X2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10045662" y="4415364"/>
            <a:ext cx="395891" cy="39547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O3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2872461" y="4382933"/>
            <a:ext cx="435366" cy="4011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X3</a:t>
            </a:r>
          </a:p>
        </p:txBody>
      </p:sp>
      <p:sp>
        <p:nvSpPr>
          <p:cNvPr id="5153" name="Oval 33"/>
          <p:cNvSpPr>
            <a:spLocks noChangeArrowheads="1"/>
          </p:cNvSpPr>
          <p:nvPr/>
        </p:nvSpPr>
        <p:spPr bwMode="auto">
          <a:xfrm>
            <a:off x="8715800" y="4969155"/>
            <a:ext cx="395892" cy="39547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O4</a:t>
            </a:r>
          </a:p>
        </p:txBody>
      </p:sp>
      <p:sp>
        <p:nvSpPr>
          <p:cNvPr id="5154" name="Oval 34"/>
          <p:cNvSpPr>
            <a:spLocks noChangeArrowheads="1"/>
          </p:cNvSpPr>
          <p:nvPr/>
        </p:nvSpPr>
        <p:spPr bwMode="auto">
          <a:xfrm>
            <a:off x="1650809" y="4912337"/>
            <a:ext cx="407754" cy="40942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X4</a:t>
            </a:r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9393843" y="4973450"/>
            <a:ext cx="391390" cy="40046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O5</a:t>
            </a:r>
          </a:p>
        </p:txBody>
      </p:sp>
      <p:sp>
        <p:nvSpPr>
          <p:cNvPr id="5156" name="Oval 36"/>
          <p:cNvSpPr>
            <a:spLocks noChangeArrowheads="1"/>
          </p:cNvSpPr>
          <p:nvPr/>
        </p:nvSpPr>
        <p:spPr bwMode="auto">
          <a:xfrm>
            <a:off x="2264817" y="4926293"/>
            <a:ext cx="422817" cy="4094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black"/>
                </a:solidFill>
                <a:latin typeface="Algerian" panose="04020705040A02060702" pitchFamily="82" charset="0"/>
              </a:rPr>
              <a:t>X5</a:t>
            </a:r>
          </a:p>
        </p:txBody>
      </p: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2865968" y="4959398"/>
            <a:ext cx="409081" cy="400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X6</a:t>
            </a:r>
          </a:p>
        </p:txBody>
      </p:sp>
      <p:sp>
        <p:nvSpPr>
          <p:cNvPr id="5158" name="Oval 38"/>
          <p:cNvSpPr>
            <a:spLocks noChangeArrowheads="1"/>
          </p:cNvSpPr>
          <p:nvPr/>
        </p:nvSpPr>
        <p:spPr bwMode="auto">
          <a:xfrm>
            <a:off x="10024769" y="4962195"/>
            <a:ext cx="398272" cy="40583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O6</a:t>
            </a:r>
          </a:p>
        </p:txBody>
      </p:sp>
      <p:sp>
        <p:nvSpPr>
          <p:cNvPr id="5165" name="Oval 45"/>
          <p:cNvSpPr>
            <a:spLocks noChangeArrowheads="1"/>
          </p:cNvSpPr>
          <p:nvPr/>
        </p:nvSpPr>
        <p:spPr bwMode="auto">
          <a:xfrm>
            <a:off x="8736490" y="5484236"/>
            <a:ext cx="393164" cy="39171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O7</a:t>
            </a:r>
          </a:p>
        </p:txBody>
      </p:sp>
      <p:sp>
        <p:nvSpPr>
          <p:cNvPr id="5166" name="Oval 46"/>
          <p:cNvSpPr>
            <a:spLocks noChangeArrowheads="1"/>
          </p:cNvSpPr>
          <p:nvPr/>
        </p:nvSpPr>
        <p:spPr bwMode="auto">
          <a:xfrm>
            <a:off x="1636648" y="5516401"/>
            <a:ext cx="421915" cy="39974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X7</a:t>
            </a:r>
          </a:p>
        </p:txBody>
      </p:sp>
      <p:sp>
        <p:nvSpPr>
          <p:cNvPr id="5167" name="Oval 47"/>
          <p:cNvSpPr>
            <a:spLocks noChangeArrowheads="1"/>
          </p:cNvSpPr>
          <p:nvPr/>
        </p:nvSpPr>
        <p:spPr bwMode="auto">
          <a:xfrm>
            <a:off x="9428985" y="5502557"/>
            <a:ext cx="394962" cy="3831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white"/>
                </a:solidFill>
                <a:latin typeface="Algerian" panose="04020705040A02060702" pitchFamily="82" charset="0"/>
              </a:rPr>
              <a:t>O8</a:t>
            </a:r>
          </a:p>
        </p:txBody>
      </p:sp>
      <p:sp>
        <p:nvSpPr>
          <p:cNvPr id="5168" name="Oval 48"/>
          <p:cNvSpPr>
            <a:spLocks noChangeArrowheads="1"/>
          </p:cNvSpPr>
          <p:nvPr/>
        </p:nvSpPr>
        <p:spPr bwMode="auto">
          <a:xfrm>
            <a:off x="2285741" y="5516400"/>
            <a:ext cx="395432" cy="41120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X8</a:t>
            </a:r>
          </a:p>
        </p:txBody>
      </p:sp>
      <p:sp>
        <p:nvSpPr>
          <p:cNvPr id="5169" name="Oval 49"/>
          <p:cNvSpPr>
            <a:spLocks noChangeArrowheads="1"/>
          </p:cNvSpPr>
          <p:nvPr/>
        </p:nvSpPr>
        <p:spPr bwMode="auto">
          <a:xfrm>
            <a:off x="10045661" y="5502557"/>
            <a:ext cx="377380" cy="39974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prstClr val="white"/>
                </a:solidFill>
                <a:latin typeface="Algerian" panose="04020705040A02060702" pitchFamily="82" charset="0"/>
              </a:rPr>
              <a:t>O9</a:t>
            </a:r>
          </a:p>
        </p:txBody>
      </p:sp>
      <p:sp>
        <p:nvSpPr>
          <p:cNvPr id="5170" name="Oval 50"/>
          <p:cNvSpPr>
            <a:spLocks noChangeArrowheads="1"/>
          </p:cNvSpPr>
          <p:nvPr/>
        </p:nvSpPr>
        <p:spPr bwMode="auto">
          <a:xfrm>
            <a:off x="2895341" y="5535893"/>
            <a:ext cx="379708" cy="39171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lgerian" panose="04020705040A02060702" pitchFamily="82" charset="0"/>
              </a:rPr>
              <a:t>X9</a:t>
            </a:r>
          </a:p>
        </p:txBody>
      </p:sp>
      <p:sp>
        <p:nvSpPr>
          <p:cNvPr id="6164" name="Text Box 5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188978" y="683891"/>
            <a:ext cx="55045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TIC-TAC-TOE GAME</a:t>
            </a:r>
          </a:p>
        </p:txBody>
      </p:sp>
      <p:sp>
        <p:nvSpPr>
          <p:cNvPr id="52" name="Cube 51">
            <a:hlinkClick r:id="rId5" action="ppaction://hlinksldjump"/>
          </p:cNvPr>
          <p:cNvSpPr/>
          <p:nvPr/>
        </p:nvSpPr>
        <p:spPr>
          <a:xfrm>
            <a:off x="3621585" y="1890335"/>
            <a:ext cx="1034741" cy="840107"/>
          </a:xfrm>
          <a:prstGeom prst="cube">
            <a:avLst>
              <a:gd name="adj" fmla="val 9609"/>
            </a:avLst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1</a:t>
            </a:r>
          </a:p>
        </p:txBody>
      </p:sp>
      <p:sp>
        <p:nvSpPr>
          <p:cNvPr id="53" name="Cube 52">
            <a:hlinkClick r:id="rId6" action="ppaction://hlinksldjump"/>
          </p:cNvPr>
          <p:cNvSpPr/>
          <p:nvPr/>
        </p:nvSpPr>
        <p:spPr>
          <a:xfrm>
            <a:off x="5381538" y="1882002"/>
            <a:ext cx="1034741" cy="839391"/>
          </a:xfrm>
          <a:prstGeom prst="cube">
            <a:avLst>
              <a:gd name="adj" fmla="val 9609"/>
            </a:avLst>
          </a:prstGeom>
          <a:solidFill>
            <a:srgbClr val="CC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2</a:t>
            </a:r>
          </a:p>
        </p:txBody>
      </p:sp>
      <p:sp>
        <p:nvSpPr>
          <p:cNvPr id="54" name="Cube 53">
            <a:hlinkClick r:id="rId7" action="ppaction://hlinksldjump"/>
          </p:cNvPr>
          <p:cNvSpPr/>
          <p:nvPr/>
        </p:nvSpPr>
        <p:spPr>
          <a:xfrm>
            <a:off x="7147235" y="1880811"/>
            <a:ext cx="1034741" cy="839391"/>
          </a:xfrm>
          <a:prstGeom prst="cube">
            <a:avLst>
              <a:gd name="adj" fmla="val 9609"/>
            </a:avLst>
          </a:prstGeom>
          <a:solidFill>
            <a:srgbClr val="0000FF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3</a:t>
            </a:r>
          </a:p>
        </p:txBody>
      </p:sp>
      <p:sp>
        <p:nvSpPr>
          <p:cNvPr id="55" name="Cube 54">
            <a:hlinkClick r:id="rId8" action="ppaction://hlinksldjump"/>
          </p:cNvPr>
          <p:cNvSpPr/>
          <p:nvPr/>
        </p:nvSpPr>
        <p:spPr>
          <a:xfrm>
            <a:off x="3603935" y="3490535"/>
            <a:ext cx="1034741" cy="840107"/>
          </a:xfrm>
          <a:prstGeom prst="cube">
            <a:avLst>
              <a:gd name="adj" fmla="val 9609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4</a:t>
            </a:r>
          </a:p>
        </p:txBody>
      </p:sp>
      <p:sp>
        <p:nvSpPr>
          <p:cNvPr id="56" name="Cube 55">
            <a:hlinkClick r:id="rId9" action="ppaction://hlinksldjump"/>
          </p:cNvPr>
          <p:cNvSpPr/>
          <p:nvPr/>
        </p:nvSpPr>
        <p:spPr>
          <a:xfrm>
            <a:off x="5375585" y="3483392"/>
            <a:ext cx="1034741" cy="840107"/>
          </a:xfrm>
          <a:prstGeom prst="cube">
            <a:avLst>
              <a:gd name="adj" fmla="val 9609"/>
            </a:avLst>
          </a:prstGeom>
          <a:solidFill>
            <a:srgbClr val="FF99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5</a:t>
            </a:r>
          </a:p>
        </p:txBody>
      </p:sp>
      <p:sp>
        <p:nvSpPr>
          <p:cNvPr id="57" name="Cube 56">
            <a:hlinkClick r:id="rId10" action="ppaction://hlinksldjump"/>
          </p:cNvPr>
          <p:cNvSpPr/>
          <p:nvPr/>
        </p:nvSpPr>
        <p:spPr>
          <a:xfrm>
            <a:off x="7147235" y="3471485"/>
            <a:ext cx="1034741" cy="840107"/>
          </a:xfrm>
          <a:prstGeom prst="cube">
            <a:avLst>
              <a:gd name="adj" fmla="val 9609"/>
            </a:avLst>
          </a:prstGeom>
          <a:solidFill>
            <a:srgbClr val="CC0099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6</a:t>
            </a:r>
          </a:p>
        </p:txBody>
      </p:sp>
      <p:sp>
        <p:nvSpPr>
          <p:cNvPr id="58" name="Cube 57">
            <a:hlinkClick r:id="rId4" action="ppaction://hlinksldjump"/>
          </p:cNvPr>
          <p:cNvSpPr/>
          <p:nvPr/>
        </p:nvSpPr>
        <p:spPr>
          <a:xfrm>
            <a:off x="3603935" y="5074067"/>
            <a:ext cx="1034741" cy="840107"/>
          </a:xfrm>
          <a:prstGeom prst="cube">
            <a:avLst>
              <a:gd name="adj" fmla="val 9609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7</a:t>
            </a:r>
          </a:p>
        </p:txBody>
      </p:sp>
      <p:sp>
        <p:nvSpPr>
          <p:cNvPr id="59" name="Cube 58">
            <a:hlinkClick r:id="rId11" action="ppaction://hlinksldjump"/>
          </p:cNvPr>
          <p:cNvSpPr/>
          <p:nvPr/>
        </p:nvSpPr>
        <p:spPr>
          <a:xfrm>
            <a:off x="5375585" y="5090735"/>
            <a:ext cx="1034741" cy="840107"/>
          </a:xfrm>
          <a:prstGeom prst="cube">
            <a:avLst>
              <a:gd name="adj" fmla="val 9609"/>
            </a:avLst>
          </a:prstGeom>
          <a:solidFill>
            <a:srgbClr val="CC66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8</a:t>
            </a:r>
          </a:p>
        </p:txBody>
      </p:sp>
      <p:sp>
        <p:nvSpPr>
          <p:cNvPr id="60" name="Cube 59">
            <a:hlinkClick r:id="rId12" action="ppaction://hlinksldjump"/>
          </p:cNvPr>
          <p:cNvSpPr/>
          <p:nvPr/>
        </p:nvSpPr>
        <p:spPr>
          <a:xfrm>
            <a:off x="7147235" y="5064542"/>
            <a:ext cx="1034741" cy="839391"/>
          </a:xfrm>
          <a:prstGeom prst="cube">
            <a:avLst>
              <a:gd name="adj" fmla="val 9609"/>
            </a:avLst>
          </a:prstGeom>
          <a:solidFill>
            <a:srgbClr val="FF33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white"/>
                </a:solidFill>
                <a:latin typeface="Bodoni MT Black" panose="02070A03080606020203" pitchFamily="18" charset="0"/>
              </a:rPr>
              <a:t>9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3639725" y="1954397"/>
            <a:ext cx="903740" cy="77504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73" name="Rectangle 5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648399" y="1961546"/>
            <a:ext cx="945197" cy="7607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95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5392776" y="1953990"/>
            <a:ext cx="904569" cy="76717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5375585" y="1950313"/>
            <a:ext cx="945197" cy="76002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950" b="1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7170726" y="2004896"/>
            <a:ext cx="904569" cy="76002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7158950" y="2000682"/>
            <a:ext cx="904569" cy="76002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95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3607914" y="3583290"/>
            <a:ext cx="946026" cy="74215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3611721" y="3603666"/>
            <a:ext cx="945197" cy="723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5420356" y="3533144"/>
            <a:ext cx="945197" cy="73786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5410307" y="3585078"/>
            <a:ext cx="945197" cy="73857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48" name="Rectangle 2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158949" y="3603666"/>
            <a:ext cx="903740" cy="72427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7151223" y="3581345"/>
            <a:ext cx="904570" cy="723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3634952" y="5165035"/>
            <a:ext cx="903740" cy="72070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5408025" y="5173681"/>
            <a:ext cx="903740" cy="729284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7178318" y="5185450"/>
            <a:ext cx="903740" cy="72427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white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3602864" y="5184210"/>
            <a:ext cx="903740" cy="7242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black"/>
                </a:solidFill>
                <a:latin typeface="Arial" panose="020B0604020202020204" pitchFamily="34" charset="0"/>
              </a:rPr>
              <a:t> X </a:t>
            </a: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7163961" y="5180665"/>
            <a:ext cx="904570" cy="7235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5164" name="Rectangle 44"/>
          <p:cNvSpPr>
            <a:spLocks noChangeArrowheads="1"/>
          </p:cNvSpPr>
          <p:nvPr/>
        </p:nvSpPr>
        <p:spPr bwMode="auto">
          <a:xfrm>
            <a:off x="5405282" y="5178826"/>
            <a:ext cx="903740" cy="7242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prstClr val="black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6200" name="Rectangle 1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776414" y="3717411"/>
            <a:ext cx="112514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Century751 BT" panose="02040503050505020304" pitchFamily="18" charset="0"/>
              </a:rPr>
              <a:t>Team X</a:t>
            </a:r>
          </a:p>
        </p:txBody>
      </p:sp>
      <p:sp>
        <p:nvSpPr>
          <p:cNvPr id="6201" name="Rectangle 7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9048910" y="3717410"/>
            <a:ext cx="1220390" cy="36933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prstClr val="white"/>
                </a:solidFill>
                <a:latin typeface="Century751 BT" panose="02040503050505020304" pitchFamily="18" charset="0"/>
              </a:rPr>
              <a:t>Team O</a:t>
            </a:r>
            <a:endParaRPr lang="en-US" altLang="en-US" sz="1800" dirty="0">
              <a:solidFill>
                <a:prstClr val="white"/>
              </a:solidFill>
              <a:latin typeface="Century751 BT" panose="020405030505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138" y="1603717"/>
            <a:ext cx="5036234" cy="457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423138" y="3094892"/>
            <a:ext cx="5036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423138" y="4738833"/>
            <a:ext cx="5036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913139" y="1591765"/>
            <a:ext cx="17166" cy="45839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6726769" y="1618611"/>
            <a:ext cx="30231" cy="4557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54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5139" grpId="0" animBg="1"/>
      <p:bldP spid="5173" grpId="0" animBg="1"/>
      <p:bldP spid="5175" grpId="0" animBg="1"/>
      <p:bldP spid="5176" grpId="0" animBg="1"/>
      <p:bldP spid="5138" grpId="0" animBg="1"/>
      <p:bldP spid="5142" grpId="0" animBg="1"/>
      <p:bldP spid="5147" grpId="0" animBg="1"/>
      <p:bldP spid="5150" grpId="0" animBg="1"/>
      <p:bldP spid="5149" grpId="0" animBg="1"/>
      <p:bldP spid="5152" grpId="0" animBg="1"/>
      <p:bldP spid="5148" grpId="0" animBg="1"/>
      <p:bldP spid="5151" grpId="0" animBg="1"/>
      <p:bldP spid="5159" grpId="0" animBg="1"/>
      <p:bldP spid="5160" grpId="0" animBg="1"/>
      <p:bldP spid="5161" grpId="0" animBg="1"/>
      <p:bldP spid="5162" grpId="0" animBg="1"/>
      <p:bldP spid="5163" grpId="0" animBg="1"/>
      <p:bldP spid="51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16000">
              <a:schemeClr val="bg1"/>
            </a:gs>
            <a:gs pos="93000">
              <a:schemeClr val="accent3">
                <a:lumMod val="60000"/>
                <a:lumOff val="40000"/>
              </a:schemeClr>
            </a:gs>
            <a:gs pos="92000">
              <a:srgbClr val="3FC9EC"/>
            </a:gs>
            <a:gs pos="99000">
              <a:srgbClr val="00B0F0"/>
            </a:gs>
          </a:gsLst>
          <a:lin ang="5400000" scaled="1"/>
        </a:gra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60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57" y="0"/>
            <a:ext cx="441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2 1"/>
          <p:cNvSpPr/>
          <p:nvPr/>
        </p:nvSpPr>
        <p:spPr>
          <a:xfrm rot="1216822">
            <a:off x="3673936" y="1631988"/>
            <a:ext cx="5372318" cy="3583833"/>
          </a:xfrm>
          <a:prstGeom prst="irregularSeal2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555788" y="2493740"/>
            <a:ext cx="5177972" cy="1860328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2400" b="1" dirty="0">
                <a:latin typeface="+mn-lt"/>
              </a:rPr>
              <a:t>Unit 6</a:t>
            </a:r>
            <a:br>
              <a:rPr lang="pt-PT" dirty="0">
                <a:latin typeface="Comic Sans MS" panose="030F0702030302020204" pitchFamily="66" charset="0"/>
              </a:rPr>
            </a:br>
            <a:r>
              <a:rPr lang="pt-PT" sz="3600" b="1" dirty="0">
                <a:solidFill>
                  <a:srgbClr val="C00000"/>
                </a:solidFill>
                <a:latin typeface="+mn-lt"/>
              </a:rPr>
              <a:t>In the grocery store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206476" y="4245493"/>
            <a:ext cx="3466976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3 - Period 3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45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009"/>
            <a:ext cx="12191999" cy="6858000"/>
            <a:chOff x="-3867" y="0"/>
            <a:chExt cx="9147867" cy="6858000"/>
          </a:xfrm>
        </p:grpSpPr>
        <p:pic>
          <p:nvPicPr>
            <p:cNvPr id="15" name="Picture 2" descr="https://i.pinimg.com/originals/75/40/66/754066031f118a25aaac6526a1a710ae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277" y="0"/>
              <a:ext cx="438672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s://i.pinimg.com/originals/75/40/66/754066031f118a25aaac6526a1a710ae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67" y="0"/>
              <a:ext cx="4762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Text Box 17"/>
          <p:cNvSpPr txBox="1">
            <a:spLocks noChangeArrowheads="1"/>
          </p:cNvSpPr>
          <p:nvPr/>
        </p:nvSpPr>
        <p:spPr bwMode="auto">
          <a:xfrm>
            <a:off x="3814466" y="3396543"/>
            <a:ext cx="4561095" cy="68580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marL="257175" indent="-257175" algn="ctr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defRPr/>
            </a:pPr>
            <a:r>
              <a:rPr lang="en-US" sz="4000" dirty="0">
                <a:solidFill>
                  <a:srgbClr val="0000FF"/>
                </a:solidFill>
              </a:rPr>
              <a:t>I want some yogurt.</a:t>
            </a:r>
          </a:p>
        </p:txBody>
      </p:sp>
      <p:pic>
        <p:nvPicPr>
          <p:cNvPr id="7173" name="Picture 5" descr="C:\Documents and Settings\Administrator\Desktop\Forum\webele-003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787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447825" y="6415337"/>
            <a:ext cx="1007269" cy="415498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3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97" y="6274813"/>
            <a:ext cx="556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05402" y="5930043"/>
            <a:ext cx="1286597" cy="9369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67956" y="1022157"/>
            <a:ext cx="4507605" cy="2228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 descr="Consumer-Shopping-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86" y="3260813"/>
            <a:ext cx="1932168" cy="1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ột công việc tạm thời của Argentina - nhân viên bán hàng png tải về - Miễn 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43" b="9428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3448" r="15593" b="6896"/>
          <a:stretch/>
        </p:blipFill>
        <p:spPr bwMode="auto">
          <a:xfrm flipH="1">
            <a:off x="2550996" y="1022158"/>
            <a:ext cx="154727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251921" y="1205384"/>
            <a:ext cx="5314950" cy="6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Clr>
                <a:srgbClr val="800080"/>
              </a:buClr>
              <a:buSzPct val="60000"/>
              <a:buNone/>
            </a:pPr>
            <a:r>
              <a:rPr lang="en-US" altLang="en-US" sz="4400" dirty="0">
                <a:solidFill>
                  <a:srgbClr val="FF0000"/>
                </a:solidFill>
                <a:latin typeface="+mn-lt"/>
              </a:rPr>
              <a:t>   What do you want?</a:t>
            </a:r>
          </a:p>
        </p:txBody>
      </p:sp>
      <p:pic>
        <p:nvPicPr>
          <p:cNvPr id="1026" name="Picture 2" descr="3,200+ Yogurt Clipart Illustrations, Royalty-Free Vector Graphics &amp; Clip Art  - iStock | Milk clipart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2320" y1="45425" x2="59804" y2="41503"/>
                        <a14:foregroundMark x1="62745" y1="41013" x2="67484" y2="40359"/>
                        <a14:foregroundMark x1="68627" y1="38399" x2="69118" y2="41830"/>
                        <a14:foregroundMark x1="61928" y1="56536" x2="38725" y2="64379"/>
                        <a14:foregroundMark x1="47059" y1="25327" x2="49346" y2="3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5278" r="16395" b="28513"/>
          <a:stretch/>
        </p:blipFill>
        <p:spPr bwMode="auto">
          <a:xfrm>
            <a:off x="5327831" y="1974456"/>
            <a:ext cx="1371600" cy="11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696" b="92174" l="8696" r="99130">
                        <a14:foregroundMark x1="36522" y1="31304" x2="52174" y2="49565"/>
                        <a14:foregroundMark x1="57391" y1="33913" x2="63478" y2="49565"/>
                        <a14:foregroundMark x1="36522" y1="37391" x2="41739" y2="4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43" y="2462474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85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5599 0.00694 L 0.00378 -3.7037E-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149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83000">
              <a:srgbClr val="0066FF"/>
            </a:gs>
            <a:gs pos="90000">
              <a:schemeClr val="accent1">
                <a:lumMod val="45000"/>
                <a:lumOff val="55000"/>
              </a:schemeClr>
            </a:gs>
            <a:gs pos="94690">
              <a:srgbClr val="FFFF66"/>
            </a:gs>
            <a:gs pos="59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Thiết Kế Nền Siêu Thị Phim Hoạt Hình Màu, Màu, Phim Hoạt Hình, Nền  Siêu Thị Background Vector để tải xuống miễn phí -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7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5" descr="C:\Documents and Settings\Administrator\Desktop\Forum\webele-003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13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339926" y="6399542"/>
            <a:ext cx="1006079" cy="415498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24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08" y="6326671"/>
            <a:ext cx="556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05403" y="5945727"/>
            <a:ext cx="1286597" cy="936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38650" y="3857132"/>
            <a:ext cx="337185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0000FF"/>
                </a:solidFill>
                <a:latin typeface="Calibri"/>
              </a:rPr>
              <a:t>I want some yams.</a:t>
            </a:r>
          </a:p>
        </p:txBody>
      </p:sp>
      <p:pic>
        <p:nvPicPr>
          <p:cNvPr id="16" name="Picture 6" descr="Consumer-Shopping-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2488" y="2732731"/>
            <a:ext cx="2072554" cy="1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0" r="100000">
                        <a14:foregroundMark x1="48056" y1="60833" x2="57778" y2="64167"/>
                        <a14:foregroundMark x1="8889" y1="87778" x2="64444" y2="86944"/>
                        <a14:foregroundMark x1="70278" y1="81667" x2="91944" y2="96111"/>
                        <a14:foregroundMark x1="43056" y1="59444" x2="42222" y2="73611"/>
                        <a14:foregroundMark x1="56389" y1="59167" x2="5611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33" y="128538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9465" y="401286"/>
            <a:ext cx="5078437" cy="32554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170758" y="401286"/>
            <a:ext cx="39433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libri"/>
              </a:rPr>
              <a:t>What do you want?</a:t>
            </a:r>
          </a:p>
        </p:txBody>
      </p:sp>
      <p:pic>
        <p:nvPicPr>
          <p:cNvPr id="14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96" y="1198118"/>
            <a:ext cx="2633169" cy="17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59" y="2850887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1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1784 2.96296E-6 L 0.01094 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upermarket Grocery Store Interior Flat Illustration 2035008 Vector Art at 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45"/>
            <a:ext cx="12192000" cy="59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5630472" y="2264940"/>
            <a:ext cx="4023360" cy="832052"/>
          </a:xfrm>
          <a:prstGeom prst="wedgeRoundRectCallout">
            <a:avLst>
              <a:gd name="adj1" fmla="val 28312"/>
              <a:gd name="adj2" fmla="val 138001"/>
              <a:gd name="adj3" fmla="val 16667"/>
            </a:avLst>
          </a:prstGeom>
          <a:solidFill>
            <a:srgbClr val="99FF66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7A00"/>
                </a:solidFill>
                <a:latin typeface="+mn-lt"/>
              </a:rPr>
              <a:t>What do you want?</a:t>
            </a:r>
            <a:endParaRPr lang="en-US" altLang="en-US" b="1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9221" name="Rectangle 19"/>
          <p:cNvSpPr>
            <a:spLocks noChangeArrowheads="1"/>
          </p:cNvSpPr>
          <p:nvPr/>
        </p:nvSpPr>
        <p:spPr bwMode="auto">
          <a:xfrm>
            <a:off x="2111073" y="2804535"/>
            <a:ext cx="3061882" cy="1576872"/>
          </a:xfrm>
          <a:prstGeom prst="wedgeEllipseCallout">
            <a:avLst>
              <a:gd name="adj1" fmla="val -33210"/>
              <a:gd name="adj2" fmla="val 89389"/>
            </a:avLst>
          </a:prstGeom>
          <a:solidFill>
            <a:srgbClr val="FFFF00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  I want some jelly. </a:t>
            </a:r>
          </a:p>
        </p:txBody>
      </p:sp>
      <p:pic>
        <p:nvPicPr>
          <p:cNvPr id="3" name="Picture 5" descr="C:\Documents and Settings\Administrator\Desktop\Forum\webele-003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713" y="6278277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599922" y="6378683"/>
            <a:ext cx="1006079" cy="415498"/>
          </a:xfrm>
          <a:prstGeom prst="rect">
            <a:avLst/>
          </a:prstGeom>
          <a:solidFill>
            <a:srgbClr val="EC008C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48" b="96522" l="8696" r="96522">
                        <a14:foregroundMark x1="27826" y1="32174" x2="52174" y2="46087"/>
                        <a14:foregroundMark x1="61739" y1="36522" x2="63478" y2="57391"/>
                        <a14:foregroundMark x1="49565" y1="69565" x2="49565" y2="71304"/>
                        <a14:foregroundMark x1="32174" y1="33913" x2="41739" y2="44348"/>
                        <a14:foregroundMark x1="55652" y1="33913" x2="63478" y2="47826"/>
                        <a14:foregroundMark x1="43478" y1="16522" x2="33913" y2="4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57" y="3147736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36" y="6278277"/>
            <a:ext cx="554831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5898524"/>
            <a:ext cx="1286597" cy="936966"/>
          </a:xfrm>
          <a:prstGeom prst="rect">
            <a:avLst/>
          </a:prstGeom>
        </p:spPr>
      </p:pic>
      <p:pic>
        <p:nvPicPr>
          <p:cNvPr id="3088" name="Picture 16" descr="https://i.pinimg.com/564x/b4/e3/44/b4e3443428a4c27140c8ca6df03bf1ee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01" b="97695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09" y="3056338"/>
            <a:ext cx="2940245" cy="29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.pinimg.com/originals/ea/6e/60/ea6e603c4204ecb4664901d7f9edf452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6957" y="4134118"/>
            <a:ext cx="2335279" cy="1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 descr="Purple Jelly Clip Art Free PNG Image｜Illusto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4" name="Picture 22" descr="Purple Jelly Clip Art Free PNG Image｜Illustoo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5417" l="0" r="99167">
                        <a14:foregroundMark x1="12083" y1="70000" x2="59167" y2="82917"/>
                        <a14:foregroundMark x1="85000" y1="64167" x2="82917" y2="69583"/>
                        <a14:foregroundMark x1="80417" y1="72500" x2="60417" y2="84167"/>
                        <a14:foregroundMark x1="90417" y1="67500" x2="81667" y2="77500"/>
                        <a14:foregroundMark x1="80417" y1="57083" x2="95417" y2="66250"/>
                        <a14:foregroundMark x1="90000" y1="70833" x2="86667" y2="76250"/>
                        <a14:foregroundMark x1="77917" y1="81250" x2="82500" y2="78750"/>
                        <a14:foregroundMark x1="25000" y1="77083" x2="51667" y2="85000"/>
                        <a14:foregroundMark x1="10417" y1="70000" x2="15833" y2="73333"/>
                        <a14:foregroundMark x1="17917" y1="74583" x2="27500" y2="81667"/>
                        <a14:foregroundMark x1="15417" y1="74583" x2="19583" y2="57083"/>
                        <a14:foregroundMark x1="21667" y1="58333" x2="6667" y2="64167"/>
                        <a14:foregroundMark x1="6250" y1="65833" x2="11667" y2="75000"/>
                        <a14:foregroundMark x1="11667" y1="75000" x2="11667" y2="75000"/>
                        <a14:foregroundMark x1="25833" y1="82500" x2="7917" y2="71250"/>
                        <a14:foregroundMark x1="22917" y1="84167" x2="3750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27" y="2833900"/>
            <a:ext cx="1300218" cy="13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_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92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rgbClr val="99FF66"/>
            </a:gs>
            <a:gs pos="98000">
              <a:srgbClr val="FF99FF"/>
            </a:gs>
            <a:gs pos="100000">
              <a:srgbClr val="EC008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ình nền Thiết Kế Nền Siêu Thị Phim Hoạt Hình Màu, Màu, Phim Hoạt Hình, Nền  Siêu Thị Background Vector để tải xuống miễn phí -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onsumer-Shopping-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197" y="3071611"/>
            <a:ext cx="2072554" cy="1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100000">
                        <a14:foregroundMark x1="48056" y1="60833" x2="57778" y2="64167"/>
                        <a14:foregroundMark x1="8889" y1="87778" x2="64444" y2="86944"/>
                        <a14:foregroundMark x1="70278" y1="81667" x2="91944" y2="96111"/>
                        <a14:foregroundMark x1="43056" y1="59444" x2="42222" y2="73611"/>
                        <a14:foregroundMark x1="56389" y1="59167" x2="5611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883" y="141980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73194" y="348573"/>
            <a:ext cx="5233181" cy="35211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3924300" y="3178969"/>
            <a:ext cx="3314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0244" name="Picture 5" descr="C:\Documents and Settings\Administrator\Desktop\Forum\webele-003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08" y="6133284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742392" y="546687"/>
            <a:ext cx="47643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What do you want?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263255" y="3922566"/>
            <a:ext cx="6237240" cy="600164"/>
            <a:chOff x="3140723" y="3229328"/>
            <a:chExt cx="5193100" cy="799960"/>
          </a:xfrm>
        </p:grpSpPr>
        <p:sp>
          <p:nvSpPr>
            <p:cNvPr id="10252" name="AutoShape 17"/>
            <p:cNvSpPr>
              <a:spLocks noChangeArrowheads="1"/>
            </p:cNvSpPr>
            <p:nvPr/>
          </p:nvSpPr>
          <p:spPr bwMode="auto">
            <a:xfrm>
              <a:off x="3140723" y="3292757"/>
              <a:ext cx="3083660" cy="666094"/>
            </a:xfrm>
            <a:prstGeom prst="roundRect">
              <a:avLst>
                <a:gd name="adj" fmla="val 16667"/>
              </a:avLst>
            </a:pr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35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3" name="Text Box 18"/>
            <p:cNvSpPr txBox="1">
              <a:spLocks noChangeArrowheads="1"/>
            </p:cNvSpPr>
            <p:nvPr/>
          </p:nvSpPr>
          <p:spPr bwMode="auto">
            <a:xfrm>
              <a:off x="3206623" y="3229328"/>
              <a:ext cx="5127200" cy="799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300" b="1" dirty="0">
                  <a:solidFill>
                    <a:srgbClr val="0000FF"/>
                  </a:solidFill>
                  <a:latin typeface="Calibri"/>
                  <a:cs typeface="Arial" panose="020B0604020202020204" pitchFamily="34" charset="0"/>
                </a:rPr>
                <a:t>I want some yo-yos.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089922" y="6315057"/>
            <a:ext cx="1006079" cy="415498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1" y="2531757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23" y="6244795"/>
            <a:ext cx="554831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3198" y="5870781"/>
            <a:ext cx="1286597" cy="936966"/>
          </a:xfrm>
          <a:prstGeom prst="rect">
            <a:avLst/>
          </a:prstGeom>
        </p:spPr>
      </p:pic>
      <p:pic>
        <p:nvPicPr>
          <p:cNvPr id="3074" name="Picture 2" descr="Phim Hoạt Hình Yoyo Hình minh họa Sẵn có - Tải xuống Hình ảnh Ngay bây giờ  - Yo-yo, Nền trắng, Vector - i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46" l="9804" r="96242">
                        <a14:foregroundMark x1="44118" y1="32026" x2="40033" y2="43791"/>
                        <a14:foregroundMark x1="68627" y1="7516" x2="76961" y2="19771"/>
                        <a14:foregroundMark x1="76961" y1="21732" x2="69608" y2="42157"/>
                        <a14:foregroundMark x1="66667" y1="6863" x2="65523" y2="13725"/>
                        <a14:foregroundMark x1="69935" y1="42810" x2="41013" y2="44608"/>
                        <a14:foregroundMark x1="43954" y1="47222" x2="59804" y2="49510"/>
                        <a14:foregroundMark x1="40033" y1="42810" x2="49837" y2="50000"/>
                        <a14:foregroundMark x1="44608" y1="57026" x2="30229" y2="77614"/>
                        <a14:foregroundMark x1="51471" y1="66830" x2="53758" y2="80719"/>
                        <a14:foregroundMark x1="41013" y1="83007" x2="43627" y2="92810"/>
                        <a14:foregroundMark x1="70425" y1="53758" x2="75817" y2="77124"/>
                        <a14:foregroundMark x1="68464" y1="53758" x2="64706" y2="58497"/>
                        <a14:foregroundMark x1="75327" y1="82026" x2="63072" y2="94444"/>
                        <a14:foregroundMark x1="43954" y1="93954" x2="60131" y2="96242"/>
                        <a14:foregroundMark x1="62092" y1="94935" x2="59150" y2="95261"/>
                        <a14:foregroundMark x1="60621" y1="94281" x2="67157" y2="92810"/>
                        <a14:foregroundMark x1="77451" y1="74673" x2="75000" y2="80719"/>
                        <a14:foregroundMark x1="28431" y1="82190" x2="40523" y2="86438"/>
                        <a14:foregroundMark x1="64216" y1="7353" x2="67157" y2="7353"/>
                        <a14:foregroundMark x1="67157" y1="16176" x2="77288" y2="22549"/>
                        <a14:foregroundMark x1="64216" y1="6536" x2="63072" y2="1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9954" y="1026198"/>
            <a:ext cx="2452093" cy="24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5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1784 2.96296E-6 L 0.01094 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upermarket Grocery Store Interior Flat Illustration 2035008 Vector Art at  Vectee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9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5" descr="C:\Documents and Settings\Administrator\Desktop\Forum\webele-003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0" y="6234823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458167" y="6425419"/>
            <a:ext cx="1006078" cy="415498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2" y="2665810"/>
            <a:ext cx="821531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45" y="6302065"/>
            <a:ext cx="556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921034"/>
            <a:ext cx="1286597" cy="936966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630472" y="2264940"/>
            <a:ext cx="4023360" cy="832052"/>
          </a:xfrm>
          <a:prstGeom prst="wedgeRoundRectCallout">
            <a:avLst>
              <a:gd name="adj1" fmla="val 35888"/>
              <a:gd name="adj2" fmla="val 91705"/>
              <a:gd name="adj3" fmla="val 16667"/>
            </a:avLst>
          </a:prstGeom>
          <a:solidFill>
            <a:srgbClr val="99FF66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7A00"/>
                </a:solidFill>
                <a:latin typeface="+mn-lt"/>
              </a:rPr>
              <a:t>What do you want?</a:t>
            </a:r>
            <a:endParaRPr lang="en-US" altLang="en-US" b="1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849885" y="2783953"/>
            <a:ext cx="3566160" cy="1576872"/>
          </a:xfrm>
          <a:prstGeom prst="wedgeEllipseCallout">
            <a:avLst>
              <a:gd name="adj1" fmla="val -33210"/>
              <a:gd name="adj2" fmla="val 89389"/>
            </a:avLst>
          </a:prstGeom>
          <a:solidFill>
            <a:srgbClr val="FFFF00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  I want some apples.</a:t>
            </a:r>
          </a:p>
        </p:txBody>
      </p:sp>
      <p:pic>
        <p:nvPicPr>
          <p:cNvPr id="20" name="Picture 16" descr="https://i.pinimg.com/564x/b4/e3/44/b4e3443428a4c27140c8ca6df03bf1ee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01" b="97695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41" y="2938567"/>
            <a:ext cx="2940245" cy="29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s://i.pinimg.com/originals/ea/6e/60/ea6e603c4204ecb4664901d7f9edf45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2712" y="4094811"/>
            <a:ext cx="2335279" cy="1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60+ 3 Apples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706" l="3595" r="98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9" b="18786"/>
          <a:stretch/>
        </p:blipFill>
        <p:spPr bwMode="auto">
          <a:xfrm>
            <a:off x="2755925" y="3077172"/>
            <a:ext cx="1404130" cy="92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_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100+ mẫu thiết kế nền slide PowerPoint trường học độc đáo school powerpoint background  design tuyệt đẹp và ấn tượ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9"/>
            <a:ext cx="12192000" cy="69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862929" y="1085851"/>
            <a:ext cx="3032035" cy="1313791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3988262" y="2446648"/>
            <a:ext cx="4566047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rgbClr val="FF99CC"/>
                </a:solidFill>
                <a:latin typeface="Calibri"/>
              </a:rPr>
              <a:t>Which word is correct?</a:t>
            </a:r>
          </a:p>
        </p:txBody>
      </p:sp>
      <p:sp>
        <p:nvSpPr>
          <p:cNvPr id="12298" name="Rectangle 26"/>
          <p:cNvSpPr>
            <a:spLocks noChangeArrowheads="1"/>
          </p:cNvSpPr>
          <p:nvPr/>
        </p:nvSpPr>
        <p:spPr bwMode="auto">
          <a:xfrm>
            <a:off x="2504514" y="3156877"/>
            <a:ext cx="2112135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chemeClr val="bg1"/>
                </a:solidFill>
                <a:latin typeface="Calibri"/>
              </a:rPr>
              <a:t>a. yams</a:t>
            </a:r>
          </a:p>
        </p:txBody>
      </p:sp>
      <p:pic>
        <p:nvPicPr>
          <p:cNvPr id="12292" name="Picture 19" descr="skipsmil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94" y="2301721"/>
            <a:ext cx="628650" cy="72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Documents and Settings\Administrator\Desktop\Forum\webele-003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43" y="5217260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411248" y="5234707"/>
            <a:ext cx="1006079" cy="415498"/>
          </a:xfrm>
          <a:prstGeom prst="rect">
            <a:avLst/>
          </a:prstGeom>
          <a:solidFill>
            <a:srgbClr val="FFC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73" y="1662453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09" y="5117347"/>
            <a:ext cx="55602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50208" y="18988"/>
            <a:ext cx="1286597" cy="936966"/>
          </a:xfrm>
          <a:prstGeom prst="rect">
            <a:avLst/>
          </a:prstGeom>
        </p:spPr>
      </p:pic>
      <p:pic>
        <p:nvPicPr>
          <p:cNvPr id="1026" name="Picture 2" descr="School Studying GIF by Avery Products - Find &amp; Share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285">
            <a:off x="5748720" y="1615821"/>
            <a:ext cx="1827732" cy="2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5157095" y="3106276"/>
            <a:ext cx="2149595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chemeClr val="bg1"/>
                </a:solidFill>
                <a:latin typeface="Calibri"/>
              </a:rPr>
              <a:t>b. yo-yos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844870" y="3129779"/>
            <a:ext cx="2101396" cy="7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chemeClr val="bg1"/>
                </a:solidFill>
                <a:latin typeface="Calibri"/>
              </a:rPr>
              <a:t>c. yellow</a:t>
            </a:r>
          </a:p>
        </p:txBody>
      </p:sp>
      <p:pic>
        <p:nvPicPr>
          <p:cNvPr id="1054" name="Picture 30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38" y="239445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68" y="4363647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12" y="994409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15830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s://i.pinimg.com/originals/4c/06/e6/4c06e657432f828c7cf89c46c40353b0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238" y="2067249"/>
            <a:ext cx="3048000" cy="10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pIn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B1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12298" grpId="0"/>
      <p:bldP spid="15" grpId="0"/>
      <p:bldP spid="15" grpId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Jungl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7" descr="D:\My Pictures\anh dep\52500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71" y="78797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173141" y="1010133"/>
            <a:ext cx="34611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+mn-lt"/>
              </a:rPr>
              <a:t>Is there a fox?</a:t>
            </a:r>
            <a:endParaRPr lang="en-US" altLang="en-US" sz="8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318" name="Picture 5" descr="C:\Documents and Settings\Administrator\Desktop\Forum\webele-003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66" y="4230015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400676" y="5317957"/>
            <a:ext cx="1006079" cy="415498"/>
          </a:xfrm>
          <a:prstGeom prst="rect">
            <a:avLst/>
          </a:prstGeom>
          <a:solidFill>
            <a:srgbClr val="EC008C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31" y="2435964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37" y="5206352"/>
            <a:ext cx="554831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86749" y="546496"/>
            <a:ext cx="1273288" cy="927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7831" y="4154679"/>
            <a:ext cx="2897747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2D86"/>
                </a:solidFill>
              </a:rPr>
              <a:t>Yes, there is.</a:t>
            </a:r>
          </a:p>
        </p:txBody>
      </p:sp>
      <p:pic>
        <p:nvPicPr>
          <p:cNvPr id="4098" name="Picture 2" descr="fox STICKER | Animal illustration art, Fox background, Animal illustratio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04" y="1676121"/>
            <a:ext cx="4572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8111FD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9999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2666718"/>
            <a:ext cx="12801600" cy="9562818"/>
          </a:xfrm>
          <a:prstGeom prst="rect">
            <a:avLst/>
          </a:prstGeom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925613" y="1128342"/>
            <a:ext cx="6094213" cy="95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3758" tIns="171396" rIns="273758" bIns="85698"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>
                <a:solidFill>
                  <a:srgbClr val="FF0000"/>
                </a:solidFill>
                <a:latin typeface="+mn-lt"/>
              </a:rPr>
              <a:t>Which word is correct?</a:t>
            </a:r>
          </a:p>
        </p:txBody>
      </p:sp>
      <p:sp>
        <p:nvSpPr>
          <p:cNvPr id="11267" name="Rectangle 14"/>
          <p:cNvSpPr>
            <a:spLocks noChangeArrowheads="1"/>
          </p:cNvSpPr>
          <p:nvPr/>
        </p:nvSpPr>
        <p:spPr bwMode="auto">
          <a:xfrm>
            <a:off x="4772998" y="4134618"/>
            <a:ext cx="2399445" cy="9682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00FF"/>
                </a:solidFill>
                <a:latin typeface="+mn-lt"/>
              </a:rPr>
              <a:t>b. yams</a:t>
            </a:r>
          </a:p>
        </p:txBody>
      </p:sp>
      <p:pic>
        <p:nvPicPr>
          <p:cNvPr id="14341" name="Picture 5" descr="C:\Documents and Settings\Administrator\Desktop\Forum\webele-003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08" y="6183719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818480" y="6252378"/>
            <a:ext cx="1006079" cy="415498"/>
          </a:xfrm>
          <a:prstGeom prst="rect">
            <a:avLst/>
          </a:prstGeom>
          <a:solidFill>
            <a:srgbClr val="7030A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72" y="2537743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16" y="6182116"/>
            <a:ext cx="554831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3145" y="2422307"/>
            <a:ext cx="1286597" cy="936966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982649" y="4114440"/>
            <a:ext cx="2554184" cy="9682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70C0"/>
                </a:solidFill>
                <a:latin typeface="+mn-lt"/>
              </a:rPr>
              <a:t>a. yo-yos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408608" y="4114440"/>
            <a:ext cx="2521085" cy="9682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txBody>
          <a:bodyPr wrap="square" lIns="273758" tIns="171396" rIns="273758" bIns="8569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dirty="0">
                <a:solidFill>
                  <a:srgbClr val="0000FF"/>
                </a:solidFill>
                <a:latin typeface="+mn-lt"/>
              </a:rPr>
              <a:t>c. yogurt</a:t>
            </a:r>
          </a:p>
        </p:txBody>
      </p:sp>
      <p:pic>
        <p:nvPicPr>
          <p:cNvPr id="3074" name="Picture 2" descr="Frozen Yogurt Clip Art Set – Daily Art Hub // Graphics, Alphabets &amp; SV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6573" r="4054" b="5444"/>
          <a:stretch/>
        </p:blipFill>
        <p:spPr bwMode="auto">
          <a:xfrm>
            <a:off x="4829194" y="1968501"/>
            <a:ext cx="2277026" cy="19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_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11267" grpId="0" animBg="1"/>
      <p:bldP spid="11267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ure Background Images - Free Download on Fre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96" y="-15640"/>
            <a:ext cx="12241896" cy="687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153042" y="349746"/>
            <a:ext cx="5737090" cy="7831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+mn-lt"/>
              </a:rPr>
              <a:t>Which picture is correct?</a:t>
            </a:r>
          </a:p>
        </p:txBody>
      </p:sp>
      <p:pic>
        <p:nvPicPr>
          <p:cNvPr id="15365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365" y="6136648"/>
            <a:ext cx="938968" cy="7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518548" y="6389517"/>
            <a:ext cx="1006078" cy="415498"/>
          </a:xfrm>
          <a:prstGeom prst="rect">
            <a:avLst/>
          </a:prstGeom>
          <a:solidFill>
            <a:srgbClr val="99FF66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96" b="98261" l="8696" r="98261">
                        <a14:foregroundMark x1="29565" y1="39130" x2="46957" y2="53043"/>
                        <a14:foregroundMark x1="60000" y1="41739" x2="62609" y2="57391"/>
                        <a14:foregroundMark x1="32174" y1="33043" x2="32174" y2="62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26" y="1057626"/>
            <a:ext cx="958027" cy="90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Káº¿t quáº£ hÃ¬nh áº£nh cho star.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21" y="6246937"/>
            <a:ext cx="55602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820" y="5921034"/>
            <a:ext cx="1286597" cy="936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2897" y="4446884"/>
            <a:ext cx="1632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D86"/>
                </a:solidFill>
              </a:rPr>
              <a:t>volleyball</a:t>
            </a:r>
            <a:endParaRPr lang="en-US" sz="4400" b="1" dirty="0">
              <a:solidFill>
                <a:srgbClr val="002D86"/>
              </a:solidFill>
            </a:endParaRPr>
          </a:p>
        </p:txBody>
      </p:sp>
      <p:pic>
        <p:nvPicPr>
          <p:cNvPr id="2052" name="Picture 4" descr="Van PNGs for Free Downloa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067" y="2393871"/>
            <a:ext cx="3000375" cy="184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Mountain Village Hd Transparent, Mountain Village, Mountain Clipart, Alpine  Cloud, Natural Scenery PNG Image For Free Download | Mountain clipart, Free  background photos, Natural scener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2" y="2401980"/>
            <a:ext cx="3000375" cy="1846385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รูปสวยเย็น การ์ตูน กีฬา เล่น PNG , ภาพตัดปะวอลเลย์บอล, เล่นกีฬา,  เล่นกับเด็ก ๆภาพ PNG และ PSD สำหรับดาวน์โหลดฟรี | การ์ตูน,  สาวการ์ตูนน่ารัก, สาวการ์ตูน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38" b="97031" l="10000" r="90000">
                        <a14:foregroundMark x1="56875" y1="7187" x2="65313" y2="17344"/>
                        <a14:foregroundMark x1="66094" y1="8438" x2="66563" y2="13594"/>
                        <a14:foregroundMark x1="66250" y1="8281" x2="66563" y2="8906"/>
                        <a14:foregroundMark x1="66250" y1="8906" x2="55781" y2="11250"/>
                        <a14:foregroundMark x1="55781" y1="11250" x2="55781" y2="11250"/>
                        <a14:foregroundMark x1="29063" y1="19063" x2="30469" y2="1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5" t="3418" r="23960" b="2991"/>
          <a:stretch/>
        </p:blipFill>
        <p:spPr bwMode="auto">
          <a:xfrm>
            <a:off x="5134085" y="1752114"/>
            <a:ext cx="1944708" cy="244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88365" y="4979838"/>
            <a:ext cx="581928" cy="649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088" y="4979838"/>
            <a:ext cx="581928" cy="649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11290" y="5003855"/>
            <a:ext cx="581928" cy="649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0007" y="4394369"/>
            <a:ext cx="1632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D86"/>
                </a:solidFill>
              </a:rPr>
              <a:t>volleyball</a:t>
            </a:r>
            <a:endParaRPr lang="en-US" sz="4400" b="1" dirty="0">
              <a:solidFill>
                <a:srgbClr val="002D8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85822" y="4367119"/>
            <a:ext cx="16328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D86"/>
                </a:solidFill>
              </a:rPr>
              <a:t>volleyball</a:t>
            </a:r>
            <a:endParaRPr lang="en-US" sz="4400" b="1" dirty="0">
              <a:solidFill>
                <a:srgbClr val="002D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6"/>
            <a:ext cx="12192000" cy="60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760" y="3165872"/>
            <a:ext cx="1200150" cy="1657350"/>
            <a:chOff x="3115" y="0"/>
            <a:chExt cx="2170" cy="2486"/>
          </a:xfrm>
        </p:grpSpPr>
        <p:grpSp>
          <p:nvGrpSpPr>
            <p:cNvPr id="16664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679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79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65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6794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795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66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679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79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667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6668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6790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91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669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692" name="Group 1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678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3" name="Group 2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6786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7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4" name="Group 2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678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5" name="Group 2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6782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3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6" name="Group 2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678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8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7" name="Group 3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6778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9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8" name="Group 3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677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699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6774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5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0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677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1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6770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71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2" name="Group 4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676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3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6766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7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4" name="Group 5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676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5" name="Group 5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6762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3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6" name="Group 5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676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6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7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6758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9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8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675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09" name="Group 6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6754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5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0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675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1" name="Group 7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6750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51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2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674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713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14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715" name="Group 8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6746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7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6" name="Group 8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674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7" name="Group 8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6742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3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8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674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4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19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6738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9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0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673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1" name="Group 10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6734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5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2" name="Group 10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673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3" name="Group 10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6730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31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4" name="Group 10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672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2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725" name="Group 1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6726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727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670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1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2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3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4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5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6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7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8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79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0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1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2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3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4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5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6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7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8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89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90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91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535" name="Group 137"/>
          <p:cNvGrpSpPr>
            <a:grpSpLocks/>
          </p:cNvGrpSpPr>
          <p:nvPr/>
        </p:nvGrpSpPr>
        <p:grpSpPr bwMode="auto">
          <a:xfrm>
            <a:off x="9575006" y="3073004"/>
            <a:ext cx="914400" cy="1485900"/>
            <a:chOff x="3115" y="0"/>
            <a:chExt cx="2170" cy="2486"/>
          </a:xfrm>
        </p:grpSpPr>
        <p:grpSp>
          <p:nvGrpSpPr>
            <p:cNvPr id="16530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6662" name="Oval 1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63" name="Oval 1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31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6660" name="Oval 1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61" name="Oval 1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32" name="Group 14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6658" name="Oval 14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659" name="Oval 14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33" name="Group 147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6534" name="Group 14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6656" name="Oval 14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657" name="Oval 15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535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558" name="Group 152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6654" name="Freeform 15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55" name="Freeform 15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59" name="Group 15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6652" name="Freeform 15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53" name="Freeform 15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0" name="Group 15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6650" name="Freeform 15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51" name="Freeform 16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1" name="Group 16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6648" name="Freeform 16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9" name="Freeform 16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2" name="Group 164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6646" name="Freeform 16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7" name="Freeform 16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3" name="Group 167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6644" name="Freeform 16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5" name="Freeform 16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4" name="Group 17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6642" name="Freeform 17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3" name="Freeform 17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5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6640" name="Freeform 17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41" name="Freeform 17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6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6638" name="Freeform 17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9" name="Freeform 17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7" name="Group 17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6636" name="Freeform 18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7" name="Freeform 18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8" name="Group 182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6634" name="Freeform 18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5" name="Freeform 18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69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6632" name="Freeform 18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3" name="Freeform 18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0" name="Group 18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6630" name="Freeform 18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31" name="Freeform 19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1" name="Group 19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6628" name="Freeform 19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9" name="Freeform 19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2" name="Group 194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6626" name="Freeform 19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7" name="Freeform 19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3" name="Group 19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6624" name="Freeform 19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5" name="Freeform 19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4" name="Group 20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6622" name="Freeform 20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3" name="Freeform 20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5" name="Group 20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6620" name="Freeform 20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21" name="Freeform 20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6" name="Group 20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6618" name="Freeform 20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9" name="Freeform 20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7" name="Group 209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6616" name="Freeform 21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7" name="Freeform 21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78" name="Group 21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6614" name="Freeform 21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5" name="Freeform 21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579" name="Freeform 21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580" name="Freeform 21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581" name="Group 21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6612" name="Freeform 21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3" name="Freeform 21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2" name="Group 22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6610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11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3" name="Group 22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6608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9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4" name="Group 22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6606" name="Freeform 2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7" name="Freeform 2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5" name="Group 22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6604" name="Freeform 23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5" name="Freeform 23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6" name="Group 2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6602" name="Freeform 23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3" name="Freeform 23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7" name="Group 23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6600" name="Freeform 23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601" name="Freeform 23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8" name="Group 23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6598" name="Freeform 23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9" name="Freeform 24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89" name="Group 241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6596" name="Freeform 2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7" name="Freeform 2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90" name="Group 244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6594" name="Freeform 2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5" name="Freeform 2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591" name="Group 24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6592" name="Freeform 24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93" name="Freeform 24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536" name="Freeform 25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37" name="Arc 25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38" name="Arc 25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39" name="Arc 25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0" name="Arc 25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1" name="Arc 25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2" name="Arc 25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3" name="Arc 25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4" name="Arc 25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5" name="Freeform 25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6" name="Freeform 26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7" name="Arc 26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8" name="Arc 26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49" name="Arc 26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0" name="Freeform 26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1" name="Freeform 26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2" name="Freeform 26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3" name="Freeform 26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4" name="Freeform 26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5" name="Freeform 26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6" name="Freeform 27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7" name="Freeform 27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70" name="Group 272"/>
          <p:cNvGrpSpPr>
            <a:grpSpLocks/>
          </p:cNvGrpSpPr>
          <p:nvPr/>
        </p:nvGrpSpPr>
        <p:grpSpPr bwMode="auto">
          <a:xfrm>
            <a:off x="1677591" y="1282304"/>
            <a:ext cx="914400" cy="1485900"/>
            <a:chOff x="3115" y="0"/>
            <a:chExt cx="2170" cy="2486"/>
          </a:xfrm>
        </p:grpSpPr>
        <p:grpSp>
          <p:nvGrpSpPr>
            <p:cNvPr id="16396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6528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9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7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6526" name="Oval 27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7" name="Oval 27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8" name="Group 27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6524" name="Oval 28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5" name="Oval 28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9" name="Group 28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6400" name="Group 28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6522" name="Oval 28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523" name="Oval 28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401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6424" name="Group 28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6520" name="Freeform 28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21" name="Freeform 28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5" name="Group 29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6518" name="Freeform 29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9" name="Freeform 29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6" name="Group 29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6516" name="Freeform 29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7" name="Freeform 29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7" name="Group 29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6514" name="Freeform 29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5" name="Freeform 29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8" name="Group 29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6512" name="Freeform 30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3" name="Freeform 30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29" name="Group 30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6510" name="Freeform 30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11" name="Freeform 30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0" name="Group 30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6508" name="Freeform 30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9" name="Freeform 30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1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6506" name="Freeform 30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7" name="Freeform 31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2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6504" name="Freeform 31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5" name="Freeform 31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3" name="Group 31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6502" name="Freeform 31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3" name="Freeform 31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4" name="Group 31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6500" name="Freeform 31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501" name="Freeform 31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5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6498" name="Freeform 32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9" name="Freeform 32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6" name="Group 32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6496" name="Freeform 32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7" name="Freeform 32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7" name="Group 32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6494" name="Freeform 32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5" name="Freeform 32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8" name="Group 32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6492" name="Freeform 33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3" name="Freeform 33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39" name="Group 33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6490" name="Freeform 33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91" name="Freeform 33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0" name="Group 33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6488" name="Freeform 33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9" name="Freeform 33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1" name="Group 33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6486" name="Freeform 33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7" name="Freeform 34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2" name="Group 34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6484" name="Freeform 34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5" name="Freeform 34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3" name="Group 34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6482" name="Freeform 34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3" name="Freeform 34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4" name="Group 34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6480" name="Freeform 34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81" name="Freeform 34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445" name="Freeform 35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46" name="Freeform 35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6447" name="Group 35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6478" name="Freeform 35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9" name="Freeform 35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8" name="Group 3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6476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7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49" name="Group 3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6474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5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0" name="Group 36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6472" name="Freeform 36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3" name="Freeform 36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1" name="Group 36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6470" name="Freeform 36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71" name="Freeform 36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2" name="Group 3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6468" name="Freeform 36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9" name="Freeform 36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3" name="Group 37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6466" name="Freeform 37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7" name="Freeform 37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4" name="Group 37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6464" name="Freeform 3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5" name="Freeform 3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5" name="Group 37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6462" name="Freeform 3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3" name="Freeform 3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6" name="Group 37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6460" name="Freeform 3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61" name="Freeform 3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457" name="Group 38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6458" name="Freeform 38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459" name="Freeform 38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402" name="Freeform 38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3" name="Arc 38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4" name="Arc 38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5" name="Arc 38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6" name="Arc 38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7" name="Arc 39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8" name="Arc 39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9" name="Arc 39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0" name="Arc 39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1" name="Freeform 39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2" name="Freeform 39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3" name="Arc 39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4" name="Arc 39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5" name="Arc 39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6" name="Freeform 39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7" name="Freeform 40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8" name="Freeform 40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9" name="Freeform 40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0" name="Freeform 40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1" name="Freeform 40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2" name="Freeform 40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23" name="Freeform 40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7" name="Rectangle 406"/>
          <p:cNvSpPr/>
          <p:nvPr/>
        </p:nvSpPr>
        <p:spPr>
          <a:xfrm>
            <a:off x="2929652" y="1314451"/>
            <a:ext cx="1992790" cy="71558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2309741" y="3263337"/>
            <a:ext cx="2228849" cy="7155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7699393" y="1329236"/>
            <a:ext cx="2680454" cy="71558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3076693" y="5176742"/>
            <a:ext cx="605152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 err="1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CongratulationS</a:t>
            </a: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!!!</a:t>
            </a:r>
          </a:p>
        </p:txBody>
      </p:sp>
      <p:pic>
        <p:nvPicPr>
          <p:cNvPr id="16394" name="Picture 3" descr="Froc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5138737"/>
            <a:ext cx="862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97" y="52578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6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2485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6"/>
            <a:ext cx="12192000" cy="60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760" y="3165872"/>
            <a:ext cx="1200150" cy="1657350"/>
            <a:chOff x="3115" y="0"/>
            <a:chExt cx="2170" cy="2486"/>
          </a:xfrm>
        </p:grpSpPr>
        <p:grpSp>
          <p:nvGrpSpPr>
            <p:cNvPr id="17688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820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2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89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818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19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90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81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81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91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692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814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815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693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716" name="Group 1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812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13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17" name="Group 2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810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11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18" name="Group 2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808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9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19" name="Group 2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806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7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0" name="Group 2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804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5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1" name="Group 3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802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3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2" name="Group 3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800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01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3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798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9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4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796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7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5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794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5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6" name="Group 4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792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3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7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790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91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8" name="Group 5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788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9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29" name="Group 5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786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7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0" name="Group 5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784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5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1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782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3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2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780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81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3" name="Group 6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778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9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4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776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7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5" name="Group 7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774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5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36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772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3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737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38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739" name="Group 8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770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71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0" name="Group 8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768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9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1" name="Group 8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766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7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2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764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5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3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762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3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4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760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61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5" name="Group 10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758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9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6" name="Group 10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756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7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7" name="Group 10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754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5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8" name="Group 10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752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3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49" name="Group 1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750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751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694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5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6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7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8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99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0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1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2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3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4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5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6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7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8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09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0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1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2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3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4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15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535" name="Group 137"/>
          <p:cNvGrpSpPr>
            <a:grpSpLocks/>
          </p:cNvGrpSpPr>
          <p:nvPr/>
        </p:nvGrpSpPr>
        <p:grpSpPr bwMode="auto">
          <a:xfrm>
            <a:off x="9575006" y="3073004"/>
            <a:ext cx="914400" cy="1485900"/>
            <a:chOff x="3115" y="0"/>
            <a:chExt cx="2170" cy="2486"/>
          </a:xfrm>
        </p:grpSpPr>
        <p:grpSp>
          <p:nvGrpSpPr>
            <p:cNvPr id="17554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686" name="Oval 1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87" name="Oval 1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55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684" name="Oval 1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85" name="Oval 1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56" name="Group 14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682" name="Oval 14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83" name="Oval 14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57" name="Group 147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558" name="Group 14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680" name="Oval 14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81" name="Oval 15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559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582" name="Group 152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678" name="Freeform 15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9" name="Freeform 15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3" name="Group 15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676" name="Freeform 15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7" name="Freeform 15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4" name="Group 15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674" name="Freeform 15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5" name="Freeform 16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5" name="Group 16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672" name="Freeform 16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3" name="Freeform 16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6" name="Group 164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670" name="Freeform 16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71" name="Freeform 16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7" name="Group 167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668" name="Freeform 16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9" name="Freeform 16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8" name="Group 17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666" name="Freeform 17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7" name="Freeform 17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89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664" name="Freeform 17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5" name="Freeform 17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0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662" name="Freeform 17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3" name="Freeform 17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1" name="Group 17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660" name="Freeform 18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61" name="Freeform 18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2" name="Group 182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658" name="Freeform 18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9" name="Freeform 18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3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656" name="Freeform 18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7" name="Freeform 18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4" name="Group 18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654" name="Freeform 18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5" name="Freeform 19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5" name="Group 19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652" name="Freeform 19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3" name="Freeform 19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6" name="Group 194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650" name="Freeform 19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51" name="Freeform 19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7" name="Group 19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648" name="Freeform 19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9" name="Freeform 19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8" name="Group 20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646" name="Freeform 20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7" name="Freeform 20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99" name="Group 20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644" name="Freeform 20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5" name="Freeform 20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0" name="Group 20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642" name="Freeform 20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3" name="Freeform 20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1" name="Group 209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640" name="Freeform 21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41" name="Freeform 21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2" name="Group 21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638" name="Freeform 21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9" name="Freeform 21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603" name="Freeform 21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04" name="Freeform 21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605" name="Group 21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636" name="Freeform 21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7" name="Freeform 21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6" name="Group 22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634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5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7" name="Group 22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632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3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8" name="Group 22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630" name="Freeform 2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31" name="Freeform 2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09" name="Group 22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628" name="Freeform 23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9" name="Freeform 23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0" name="Group 2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626" name="Freeform 23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7" name="Freeform 23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1" name="Group 23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624" name="Freeform 23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5" name="Freeform 23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2" name="Group 23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622" name="Freeform 23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3" name="Freeform 24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3" name="Group 241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620" name="Freeform 2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21" name="Freeform 2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4" name="Group 244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618" name="Freeform 2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19" name="Freeform 2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615" name="Group 24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616" name="Freeform 24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617" name="Freeform 24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560" name="Freeform 25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1" name="Arc 25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2" name="Arc 25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3" name="Arc 25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4" name="Arc 25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5" name="Arc 25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6" name="Arc 25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7" name="Arc 25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8" name="Arc 25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69" name="Freeform 25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0" name="Freeform 26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1" name="Arc 26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2" name="Arc 26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3" name="Arc 26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4" name="Freeform 26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5" name="Freeform 26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6" name="Freeform 26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7" name="Freeform 26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8" name="Freeform 26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79" name="Freeform 26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80" name="Freeform 27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81" name="Freeform 27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70" name="Group 272"/>
          <p:cNvGrpSpPr>
            <a:grpSpLocks/>
          </p:cNvGrpSpPr>
          <p:nvPr/>
        </p:nvGrpSpPr>
        <p:grpSpPr bwMode="auto">
          <a:xfrm>
            <a:off x="1677591" y="1282304"/>
            <a:ext cx="914400" cy="1485900"/>
            <a:chOff x="3115" y="0"/>
            <a:chExt cx="2170" cy="2486"/>
          </a:xfrm>
        </p:grpSpPr>
        <p:grpSp>
          <p:nvGrpSpPr>
            <p:cNvPr id="17420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7552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53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21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7550" name="Oval 27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51" name="Oval 27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22" name="Group 27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7548" name="Oval 28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549" name="Oval 28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23" name="Group 28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424" name="Group 28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7546" name="Oval 28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547" name="Oval 28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425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448" name="Group 28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544" name="Freeform 28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45" name="Freeform 28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49" name="Group 29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542" name="Freeform 29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43" name="Freeform 29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0" name="Group 29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540" name="Freeform 29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41" name="Freeform 29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1" name="Group 29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538" name="Freeform 29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9" name="Freeform 29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2" name="Group 29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536" name="Freeform 30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7" name="Freeform 30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3" name="Group 30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534" name="Freeform 30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5" name="Freeform 30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4" name="Group 30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532" name="Freeform 30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3" name="Freeform 30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5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530" name="Freeform 30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31" name="Freeform 31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6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528" name="Freeform 31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9" name="Freeform 31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7" name="Group 31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526" name="Freeform 31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7" name="Freeform 31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8" name="Group 31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524" name="Freeform 31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5" name="Freeform 31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59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522" name="Freeform 32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3" name="Freeform 32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0" name="Group 32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520" name="Freeform 32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21" name="Freeform 32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1" name="Group 32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518" name="Freeform 32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9" name="Freeform 32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2" name="Group 32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516" name="Freeform 33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7" name="Freeform 33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3" name="Group 33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514" name="Freeform 33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5" name="Freeform 33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4" name="Group 33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512" name="Freeform 33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3" name="Freeform 33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5" name="Group 33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510" name="Freeform 33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11" name="Freeform 34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6" name="Group 34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508" name="Freeform 34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9" name="Freeform 34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7" name="Group 34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506" name="Freeform 34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7" name="Freeform 34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68" name="Group 34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504" name="Freeform 34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5" name="Freeform 34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469" name="Freeform 35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70" name="Freeform 35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7471" name="Group 35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502" name="Freeform 35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3" name="Freeform 35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2" name="Group 3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500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501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3" name="Group 3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498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9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4" name="Group 36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496" name="Freeform 36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7" name="Freeform 36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5" name="Group 36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494" name="Freeform 36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5" name="Freeform 36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6" name="Group 3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492" name="Freeform 36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3" name="Freeform 36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7" name="Group 37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490" name="Freeform 37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91" name="Freeform 37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8" name="Group 37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488" name="Freeform 3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9" name="Freeform 3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79" name="Group 37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486" name="Freeform 3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7" name="Freeform 3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80" name="Group 37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484" name="Freeform 3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5" name="Freeform 3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81" name="Group 38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482" name="Freeform 38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483" name="Freeform 38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7426" name="Freeform 38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7" name="Arc 38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8" name="Arc 38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29" name="Arc 38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0" name="Arc 38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1" name="Arc 39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2" name="Arc 39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3" name="Arc 39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4" name="Arc 39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5" name="Freeform 39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6" name="Freeform 39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7" name="Arc 39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8" name="Arc 39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9" name="Arc 39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0" name="Freeform 39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1" name="Freeform 40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2" name="Freeform 40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3" name="Freeform 40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4" name="Freeform 40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5" name="Freeform 40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6" name="Freeform 40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7" name="Freeform 40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7" name="Rectangle 406"/>
          <p:cNvSpPr/>
          <p:nvPr/>
        </p:nvSpPr>
        <p:spPr>
          <a:xfrm>
            <a:off x="2900797" y="1314451"/>
            <a:ext cx="2050498" cy="71558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2309741" y="3263337"/>
            <a:ext cx="2228849" cy="7155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7067551" y="1200151"/>
            <a:ext cx="2680454" cy="715581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3076693" y="5176742"/>
            <a:ext cx="605152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 err="1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CongratulationS</a:t>
            </a: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!!!</a:t>
            </a:r>
          </a:p>
        </p:txBody>
      </p:sp>
      <p:pic>
        <p:nvPicPr>
          <p:cNvPr id="17418" name="Picture 3" descr="Froc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5138737"/>
            <a:ext cx="862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97" y="52578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66"/>
            </a:gs>
            <a:gs pos="74000">
              <a:schemeClr val="accent1">
                <a:lumMod val="45000"/>
                <a:lumOff val="55000"/>
              </a:schemeClr>
            </a:gs>
            <a:gs pos="87000">
              <a:srgbClr val="FF5050"/>
            </a:gs>
            <a:gs pos="9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95162" cy="59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2760" y="3165872"/>
            <a:ext cx="1200150" cy="1657350"/>
            <a:chOff x="3115" y="0"/>
            <a:chExt cx="2170" cy="2486"/>
          </a:xfrm>
        </p:grpSpPr>
        <p:grpSp>
          <p:nvGrpSpPr>
            <p:cNvPr id="1871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884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46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1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8843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44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1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8841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842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1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871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8839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840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71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8741" name="Group 1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8837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8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2" name="Group 2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8835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6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3" name="Group 2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8833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4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4" name="Group 2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8831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2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5" name="Group 2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8829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30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6" name="Group 3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8827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8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7" name="Group 3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8825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6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8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8823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4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49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8821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2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0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8819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20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1" name="Group 4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8817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8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2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8815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6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3" name="Group 5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8813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4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4" name="Group 5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8811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2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5" name="Group 5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8809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10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6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8807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8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7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8805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6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8" name="Group 6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8803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4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59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8801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2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0" name="Group 7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8799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800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1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8797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8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762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763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764" name="Group 8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8795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6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5" name="Group 8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8793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4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6" name="Group 8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8791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2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7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8789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90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8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8787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8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69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8785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6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0" name="Group 10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8783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4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1" name="Group 10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8781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2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2" name="Group 10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8779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80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3" name="Group 10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8777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78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74" name="Group 11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8775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76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719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0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1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2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3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4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5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6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7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8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29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0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1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2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3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4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5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6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7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8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39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40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535" name="Group 137"/>
          <p:cNvGrpSpPr>
            <a:grpSpLocks/>
          </p:cNvGrpSpPr>
          <p:nvPr/>
        </p:nvGrpSpPr>
        <p:grpSpPr bwMode="auto">
          <a:xfrm>
            <a:off x="9575006" y="3073004"/>
            <a:ext cx="914400" cy="1485900"/>
            <a:chOff x="3115" y="0"/>
            <a:chExt cx="2170" cy="2486"/>
          </a:xfrm>
        </p:grpSpPr>
        <p:grpSp>
          <p:nvGrpSpPr>
            <p:cNvPr id="18579" name="Group 13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8711" name="Oval 1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12" name="Oval 1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80" name="Group 14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8709" name="Oval 14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10" name="Oval 14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81" name="Group 14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8707" name="Oval 14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708" name="Oval 14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582" name="Group 147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8583" name="Group 14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8705" name="Oval 14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706" name="Oval 15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584" name="Group 151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8607" name="Group 152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8703" name="Freeform 15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04" name="Freeform 15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08" name="Group 155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8701" name="Freeform 15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02" name="Freeform 15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09" name="Group 158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8699" name="Freeform 15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700" name="Freeform 16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0" name="Group 161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8697" name="Freeform 16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8" name="Freeform 16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1" name="Group 164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8695" name="Freeform 16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6" name="Freeform 16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2" name="Group 167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8693" name="Freeform 16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4" name="Freeform 16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3" name="Group 170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8691" name="Freeform 17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2" name="Freeform 17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4" name="Group 17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8689" name="Freeform 17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90" name="Freeform 17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5" name="Group 17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8687" name="Freeform 17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8" name="Freeform 17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6" name="Group 17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8685" name="Freeform 18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6" name="Freeform 18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7" name="Group 182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8683" name="Freeform 18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4" name="Freeform 18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8" name="Group 18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8681" name="Freeform 18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2" name="Freeform 18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19" name="Group 188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8679" name="Freeform 18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80" name="Freeform 19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0" name="Group 191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8677" name="Freeform 19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8" name="Freeform 19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1" name="Group 194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8675" name="Freeform 19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6" name="Freeform 19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2" name="Group 19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8673" name="Freeform 19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4" name="Freeform 19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3" name="Group 20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8671" name="Freeform 20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2" name="Freeform 20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4" name="Group 203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8669" name="Freeform 20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70" name="Freeform 20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5" name="Group 20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8667" name="Freeform 20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8" name="Freeform 20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6" name="Group 209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8665" name="Freeform 21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6" name="Freeform 21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27" name="Group 21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8663" name="Freeform 21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4" name="Freeform 21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628" name="Freeform 21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629" name="Freeform 21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630" name="Group 217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8661" name="Freeform 21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2" name="Freeform 21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1" name="Group 220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8659" name="Freeform 22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60" name="Freeform 22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2" name="Group 223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8657" name="Freeform 22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8" name="Freeform 22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3" name="Group 22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8655" name="Freeform 22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6" name="Freeform 22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4" name="Group 22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8653" name="Freeform 23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4" name="Freeform 23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5" name="Group 23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8651" name="Freeform 23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2" name="Freeform 23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6" name="Group 235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8649" name="Freeform 23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50" name="Freeform 23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7" name="Group 238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8647" name="Freeform 23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8" name="Freeform 24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8" name="Group 241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8645" name="Freeform 24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6" name="Freeform 24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39" name="Group 244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8643" name="Freeform 24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4" name="Freeform 24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640" name="Group 247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8641" name="Freeform 24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642" name="Freeform 24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585" name="Freeform 25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6" name="Arc 25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7" name="Arc 25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8" name="Arc 25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89" name="Arc 25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0" name="Arc 25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1" name="Arc 25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2" name="Arc 25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3" name="Arc 25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4" name="Freeform 25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5" name="Freeform 26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6" name="Arc 26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7" name="Arc 26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8" name="Arc 26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99" name="Freeform 26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0" name="Freeform 26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1" name="Freeform 26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2" name="Freeform 26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3" name="Freeform 26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4" name="Freeform 26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5" name="Freeform 27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606" name="Freeform 27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670" name="Group 272"/>
          <p:cNvGrpSpPr>
            <a:grpSpLocks/>
          </p:cNvGrpSpPr>
          <p:nvPr/>
        </p:nvGrpSpPr>
        <p:grpSpPr bwMode="auto">
          <a:xfrm>
            <a:off x="1677591" y="1282304"/>
            <a:ext cx="914400" cy="1485900"/>
            <a:chOff x="3115" y="0"/>
            <a:chExt cx="2170" cy="2486"/>
          </a:xfrm>
        </p:grpSpPr>
        <p:grpSp>
          <p:nvGrpSpPr>
            <p:cNvPr id="18445" name="Group 27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8577" name="Oval 27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78" name="Oval 27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446" name="Group 27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8575" name="Oval 27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76" name="Oval 27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447" name="Group 27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8573" name="Oval 28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574" name="Oval 28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35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448" name="Group 282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8449" name="Group 28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8571" name="Oval 28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72" name="Oval 28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1350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450" name="Group 286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8473" name="Group 287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8569" name="Freeform 28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70" name="Freeform 28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4" name="Group 290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8567" name="Freeform 29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8" name="Freeform 29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5" name="Group 293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8565" name="Freeform 29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6" name="Freeform 29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6" name="Group 296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8563" name="Freeform 29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4" name="Freeform 29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7" name="Group 299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8561" name="Freeform 30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2" name="Freeform 30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8" name="Group 302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8559" name="Freeform 30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60" name="Freeform 30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79" name="Group 305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8557" name="Freeform 30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8" name="Freeform 30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0" name="Group 30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8555" name="Freeform 30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6" name="Freeform 31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1" name="Group 31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8553" name="Freeform 31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1 w 2736"/>
                      <a:gd name="T3" fmla="*/ 6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4 h 504"/>
                      <a:gd name="T10" fmla="*/ 44 w 2736"/>
                      <a:gd name="T11" fmla="*/ 4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4" name="Freeform 31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8 w 1769"/>
                      <a:gd name="T9" fmla="*/ 21 h 791"/>
                      <a:gd name="T10" fmla="*/ 8 w 1769"/>
                      <a:gd name="T11" fmla="*/ 28 h 791"/>
                      <a:gd name="T12" fmla="*/ 7 w 1769"/>
                      <a:gd name="T13" fmla="*/ 22 h 791"/>
                      <a:gd name="T14" fmla="*/ 7 w 1769"/>
                      <a:gd name="T15" fmla="*/ 16 h 791"/>
                      <a:gd name="T16" fmla="*/ 5 w 1769"/>
                      <a:gd name="T17" fmla="*/ 10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2" name="Group 31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8551" name="Freeform 31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5 w 2736"/>
                      <a:gd name="T3" fmla="*/ 2 h 504"/>
                      <a:gd name="T4" fmla="*/ 30 w 2736"/>
                      <a:gd name="T5" fmla="*/ 1 h 504"/>
                      <a:gd name="T6" fmla="*/ 46 w 2736"/>
                      <a:gd name="T7" fmla="*/ 1 h 504"/>
                      <a:gd name="T8" fmla="*/ 46 w 2736"/>
                      <a:gd name="T9" fmla="*/ 1 h 504"/>
                      <a:gd name="T10" fmla="*/ 29 w 2736"/>
                      <a:gd name="T11" fmla="*/ 1 h 504"/>
                      <a:gd name="T12" fmla="*/ 11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2" name="Freeform 31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5 w 1769"/>
                      <a:gd name="T13" fmla="*/ 7 h 791"/>
                      <a:gd name="T14" fmla="*/ 4 w 1769"/>
                      <a:gd name="T15" fmla="*/ 5 h 791"/>
                      <a:gd name="T16" fmla="*/ 4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3" name="Group 317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8549" name="Freeform 31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10 w 2736"/>
                      <a:gd name="T3" fmla="*/ 5 h 504"/>
                      <a:gd name="T4" fmla="*/ 22 w 2736"/>
                      <a:gd name="T5" fmla="*/ 1 h 504"/>
                      <a:gd name="T6" fmla="*/ 34 w 2736"/>
                      <a:gd name="T7" fmla="*/ 1 h 504"/>
                      <a:gd name="T8" fmla="*/ 33 w 2736"/>
                      <a:gd name="T9" fmla="*/ 3 h 504"/>
                      <a:gd name="T10" fmla="*/ 22 w 2736"/>
                      <a:gd name="T11" fmla="*/ 3 h 504"/>
                      <a:gd name="T12" fmla="*/ 8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50" name="Freeform 31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1 h 791"/>
                      <a:gd name="T8" fmla="*/ 4 w 1769"/>
                      <a:gd name="T9" fmla="*/ 15 h 791"/>
                      <a:gd name="T10" fmla="*/ 4 w 1769"/>
                      <a:gd name="T11" fmla="*/ 20 h 791"/>
                      <a:gd name="T12" fmla="*/ 4 w 1769"/>
                      <a:gd name="T13" fmla="*/ 17 h 791"/>
                      <a:gd name="T14" fmla="*/ 3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4" name="Group 32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8547" name="Freeform 32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5 w 2736"/>
                      <a:gd name="T3" fmla="*/ 2 h 504"/>
                      <a:gd name="T4" fmla="*/ 11 w 2736"/>
                      <a:gd name="T5" fmla="*/ 1 h 504"/>
                      <a:gd name="T6" fmla="*/ 16 w 2736"/>
                      <a:gd name="T7" fmla="*/ 1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8" name="Freeform 32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7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5" name="Group 323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8545" name="Freeform 32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4 w 2736"/>
                      <a:gd name="T5" fmla="*/ 0 h 504"/>
                      <a:gd name="T6" fmla="*/ 7 w 2736"/>
                      <a:gd name="T7" fmla="*/ 0 h 504"/>
                      <a:gd name="T8" fmla="*/ 7 w 2736"/>
                      <a:gd name="T9" fmla="*/ 0 h 504"/>
                      <a:gd name="T10" fmla="*/ 4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6" name="Freeform 32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6" name="Group 326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8543" name="Freeform 32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4" name="Freeform 32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7" name="Group 329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8541" name="Freeform 33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2" name="Freeform 33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8" name="Group 33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8539" name="Freeform 33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40" name="Freeform 33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89" name="Group 33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8537" name="Freeform 33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8" name="Freeform 33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0" name="Group 338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8535" name="Freeform 33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6" name="Freeform 34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1" name="Group 34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8533" name="Freeform 34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4" name="Freeform 34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2" name="Group 344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8531" name="Freeform 34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2" name="Freeform 34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3" name="Group 34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8529" name="Freeform 34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30" name="Freeform 34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494" name="Freeform 35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95" name="Freeform 35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496" name="Group 352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8527" name="Freeform 35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8" name="Freeform 35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7" name="Group 355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8525" name="Freeform 35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0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6" name="Freeform 35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2 h 791"/>
                      <a:gd name="T8" fmla="*/ 0 w 1769"/>
                      <a:gd name="T9" fmla="*/ 2 h 791"/>
                      <a:gd name="T10" fmla="*/ 0 w 1769"/>
                      <a:gd name="T11" fmla="*/ 3 h 791"/>
                      <a:gd name="T12" fmla="*/ 0 w 1769"/>
                      <a:gd name="T13" fmla="*/ 2 h 791"/>
                      <a:gd name="T14" fmla="*/ 0 w 1769"/>
                      <a:gd name="T15" fmla="*/ 2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8" name="Group 358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8523" name="Freeform 35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4" name="Freeform 36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499" name="Group 36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8521" name="Freeform 36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2" name="Freeform 36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0" name="Group 36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8519" name="Freeform 36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2 h 504"/>
                      <a:gd name="T4" fmla="*/ 14 w 2736"/>
                      <a:gd name="T5" fmla="*/ 1 h 504"/>
                      <a:gd name="T6" fmla="*/ 21 w 2736"/>
                      <a:gd name="T7" fmla="*/ 1 h 504"/>
                      <a:gd name="T8" fmla="*/ 21 w 2736"/>
                      <a:gd name="T9" fmla="*/ 1 h 504"/>
                      <a:gd name="T10" fmla="*/ 13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20" name="Freeform 36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2 h 791"/>
                      <a:gd name="T6" fmla="*/ 2 w 1769"/>
                      <a:gd name="T7" fmla="*/ 6 h 791"/>
                      <a:gd name="T8" fmla="*/ 2 w 1769"/>
                      <a:gd name="T9" fmla="*/ 9 h 791"/>
                      <a:gd name="T10" fmla="*/ 2 w 1769"/>
                      <a:gd name="T11" fmla="*/ 11 h 791"/>
                      <a:gd name="T12" fmla="*/ 2 w 1769"/>
                      <a:gd name="T13" fmla="*/ 9 h 791"/>
                      <a:gd name="T14" fmla="*/ 2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1" name="Group 36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8517" name="Freeform 36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3 w 2736"/>
                      <a:gd name="T3" fmla="*/ 2 h 504"/>
                      <a:gd name="T4" fmla="*/ 26 w 2736"/>
                      <a:gd name="T5" fmla="*/ 1 h 504"/>
                      <a:gd name="T6" fmla="*/ 40 w 2736"/>
                      <a:gd name="T7" fmla="*/ 1 h 504"/>
                      <a:gd name="T8" fmla="*/ 40 w 2736"/>
                      <a:gd name="T9" fmla="*/ 1 h 504"/>
                      <a:gd name="T10" fmla="*/ 26 w 2736"/>
                      <a:gd name="T11" fmla="*/ 1 h 504"/>
                      <a:gd name="T12" fmla="*/ 9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8" name="Freeform 36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3 w 1769"/>
                      <a:gd name="T5" fmla="*/ 2 h 791"/>
                      <a:gd name="T6" fmla="*/ 5 w 1769"/>
                      <a:gd name="T7" fmla="*/ 4 h 791"/>
                      <a:gd name="T8" fmla="*/ 5 w 1769"/>
                      <a:gd name="T9" fmla="*/ 6 h 791"/>
                      <a:gd name="T10" fmla="*/ 5 w 1769"/>
                      <a:gd name="T11" fmla="*/ 8 h 791"/>
                      <a:gd name="T12" fmla="*/ 4 w 1769"/>
                      <a:gd name="T13" fmla="*/ 6 h 791"/>
                      <a:gd name="T14" fmla="*/ 4 w 1769"/>
                      <a:gd name="T15" fmla="*/ 5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2" name="Group 370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8515" name="Freeform 37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3 w 2736"/>
                      <a:gd name="T3" fmla="*/ 2 h 504"/>
                      <a:gd name="T4" fmla="*/ 28 w 2736"/>
                      <a:gd name="T5" fmla="*/ 1 h 504"/>
                      <a:gd name="T6" fmla="*/ 43 w 2736"/>
                      <a:gd name="T7" fmla="*/ 1 h 504"/>
                      <a:gd name="T8" fmla="*/ 42 w 2736"/>
                      <a:gd name="T9" fmla="*/ 1 h 504"/>
                      <a:gd name="T10" fmla="*/ 28 w 2736"/>
                      <a:gd name="T11" fmla="*/ 1 h 504"/>
                      <a:gd name="T12" fmla="*/ 10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6" name="Freeform 37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4 w 1769"/>
                      <a:gd name="T5" fmla="*/ 2 h 791"/>
                      <a:gd name="T6" fmla="*/ 5 w 1769"/>
                      <a:gd name="T7" fmla="*/ 6 h 791"/>
                      <a:gd name="T8" fmla="*/ 5 w 1769"/>
                      <a:gd name="T9" fmla="*/ 9 h 791"/>
                      <a:gd name="T10" fmla="*/ 5 w 1769"/>
                      <a:gd name="T11" fmla="*/ 11 h 791"/>
                      <a:gd name="T12" fmla="*/ 5 w 1769"/>
                      <a:gd name="T13" fmla="*/ 9 h 791"/>
                      <a:gd name="T14" fmla="*/ 4 w 1769"/>
                      <a:gd name="T15" fmla="*/ 6 h 791"/>
                      <a:gd name="T16" fmla="*/ 3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3" name="Group 373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8513" name="Freeform 37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9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4" name="Freeform 37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2 h 791"/>
                      <a:gd name="T6" fmla="*/ 4 w 1769"/>
                      <a:gd name="T7" fmla="*/ 4 h 791"/>
                      <a:gd name="T8" fmla="*/ 4 w 1769"/>
                      <a:gd name="T9" fmla="*/ 5 h 791"/>
                      <a:gd name="T10" fmla="*/ 4 w 1769"/>
                      <a:gd name="T11" fmla="*/ 7 h 791"/>
                      <a:gd name="T12" fmla="*/ 4 w 1769"/>
                      <a:gd name="T13" fmla="*/ 5 h 791"/>
                      <a:gd name="T14" fmla="*/ 3 w 1769"/>
                      <a:gd name="T15" fmla="*/ 4 h 791"/>
                      <a:gd name="T16" fmla="*/ 3 w 1769"/>
                      <a:gd name="T17" fmla="*/ 3 h 791"/>
                      <a:gd name="T18" fmla="*/ 2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4" name="Group 376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8511" name="Freeform 37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7 w 2736"/>
                      <a:gd name="T3" fmla="*/ 0 h 504"/>
                      <a:gd name="T4" fmla="*/ 15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2" name="Freeform 37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2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5" name="Group 379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8509" name="Freeform 38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6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6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10" name="Freeform 38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506" name="Group 382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8507" name="Freeform 38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508" name="Freeform 38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0">
                      <a:solidFill>
                        <a:prstClr val="black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451" name="Freeform 38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2" name="Arc 38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3" name="Arc 38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4" name="Arc 38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5" name="Arc 38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6" name="Arc 39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7" name="Arc 39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8" name="Arc 39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59" name="Arc 39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0" name="Freeform 39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1" name="Freeform 39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2" name="Arc 39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3" name="Arc 39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4" name="Arc 39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5" name="Freeform 39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6" name="Freeform 40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7" name="Freeform 40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8" name="Freeform 40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2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69" name="Freeform 40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2 w 776"/>
                  <a:gd name="T3" fmla="*/ 0 h 2368"/>
                  <a:gd name="T4" fmla="*/ 9 w 776"/>
                  <a:gd name="T5" fmla="*/ 0 h 2368"/>
                  <a:gd name="T6" fmla="*/ 31 w 776"/>
                  <a:gd name="T7" fmla="*/ 0 h 2368"/>
                  <a:gd name="T8" fmla="*/ 18 w 776"/>
                  <a:gd name="T9" fmla="*/ 0 h 2368"/>
                  <a:gd name="T10" fmla="*/ 35 w 776"/>
                  <a:gd name="T11" fmla="*/ 0 h 2368"/>
                  <a:gd name="T12" fmla="*/ 27 w 776"/>
                  <a:gd name="T13" fmla="*/ 0 h 2368"/>
                  <a:gd name="T14" fmla="*/ 44 w 776"/>
                  <a:gd name="T15" fmla="*/ 0 h 2368"/>
                  <a:gd name="T16" fmla="*/ 35 w 776"/>
                  <a:gd name="T17" fmla="*/ 0 h 2368"/>
                  <a:gd name="T18" fmla="*/ 48 w 776"/>
                  <a:gd name="T19" fmla="*/ 0 h 2368"/>
                  <a:gd name="T20" fmla="*/ 44 w 776"/>
                  <a:gd name="T21" fmla="*/ 0 h 2368"/>
                  <a:gd name="T22" fmla="*/ 53 w 776"/>
                  <a:gd name="T23" fmla="*/ 0 h 2368"/>
                  <a:gd name="T24" fmla="*/ 53 w 776"/>
                  <a:gd name="T25" fmla="*/ 0 h 2368"/>
                  <a:gd name="T26" fmla="*/ 61 w 776"/>
                  <a:gd name="T27" fmla="*/ 0 h 2368"/>
                  <a:gd name="T28" fmla="*/ 57 w 776"/>
                  <a:gd name="T29" fmla="*/ 0 h 2368"/>
                  <a:gd name="T30" fmla="*/ 66 w 776"/>
                  <a:gd name="T31" fmla="*/ 0 h 2368"/>
                  <a:gd name="T32" fmla="*/ 61 w 776"/>
                  <a:gd name="T33" fmla="*/ 0 h 2368"/>
                  <a:gd name="T34" fmla="*/ 66 w 776"/>
                  <a:gd name="T35" fmla="*/ 0 h 2368"/>
                  <a:gd name="T36" fmla="*/ 61 w 776"/>
                  <a:gd name="T37" fmla="*/ 0 h 2368"/>
                  <a:gd name="T38" fmla="*/ 71 w 776"/>
                  <a:gd name="T39" fmla="*/ 0 h 2368"/>
                  <a:gd name="T40" fmla="*/ 66 w 776"/>
                  <a:gd name="T41" fmla="*/ 0 h 2368"/>
                  <a:gd name="T42" fmla="*/ 71 w 776"/>
                  <a:gd name="T43" fmla="*/ 0 h 2368"/>
                  <a:gd name="T44" fmla="*/ 66 w 776"/>
                  <a:gd name="T45" fmla="*/ 0 h 2368"/>
                  <a:gd name="T46" fmla="*/ 7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70" name="Freeform 40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71" name="Freeform 40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472" name="Freeform 40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07" name="Rectangle 406"/>
          <p:cNvSpPr/>
          <p:nvPr/>
        </p:nvSpPr>
        <p:spPr>
          <a:xfrm>
            <a:off x="2929652" y="1314451"/>
            <a:ext cx="1992790" cy="71558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X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2718750" y="2518089"/>
            <a:ext cx="2228849" cy="7155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AND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2471353" y="3657601"/>
            <a:ext cx="2680454" cy="71558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Team O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3076693" y="5176742"/>
            <a:ext cx="605152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 err="1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CongratulationS</a:t>
            </a: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!!!</a:t>
            </a:r>
          </a:p>
        </p:txBody>
      </p:sp>
      <p:pic>
        <p:nvPicPr>
          <p:cNvPr id="18442" name="Picture 3" descr="Froc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5138737"/>
            <a:ext cx="86201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C:\Documents and Settings\Administrator\Desktop\Forum\webele-003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597" y="5257801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" name="Rectangle 413"/>
          <p:cNvSpPr/>
          <p:nvPr/>
        </p:nvSpPr>
        <p:spPr>
          <a:xfrm>
            <a:off x="6367046" y="1077335"/>
            <a:ext cx="4309547" cy="13388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You both WON </a:t>
            </a:r>
            <a:b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</a:br>
            <a:r>
              <a:rPr lang="en-US" sz="405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the game!</a:t>
            </a:r>
          </a:p>
        </p:txBody>
      </p:sp>
    </p:spTree>
    <p:extLst>
      <p:ext uri="{BB962C8B-B14F-4D97-AF65-F5344CB8AC3E}">
        <p14:creationId xmlns:p14="http://schemas.microsoft.com/office/powerpoint/2010/main" val="391759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FFFF00"/>
            </a:gs>
            <a:gs pos="70000">
              <a:srgbClr val="00B0F0"/>
            </a:gs>
            <a:gs pos="45000">
              <a:srgbClr val="FF99FF"/>
            </a:gs>
            <a:gs pos="81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68529" y="524033"/>
            <a:ext cx="6343650" cy="19389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11430"/>
                <a:solidFill>
                  <a:srgbClr val="D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GAME</a:t>
            </a:r>
            <a:br>
              <a:rPr lang="en-US" sz="6000" b="1" dirty="0">
                <a:ln w="11430"/>
                <a:solidFill>
                  <a:srgbClr val="D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</a:br>
            <a:r>
              <a:rPr lang="en-US" sz="6000" b="1" dirty="0">
                <a:ln w="11430"/>
                <a:solidFill>
                  <a:srgbClr val="D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Quick reveal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161692" y="3432209"/>
            <a:ext cx="803616" cy="872507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7712029" y="3432209"/>
            <a:ext cx="803616" cy="872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5158" y="2665954"/>
            <a:ext cx="1596684" cy="578882"/>
          </a:xfrm>
          <a:prstGeom prst="round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TEAM 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15495" y="2658176"/>
            <a:ext cx="1596684" cy="578882"/>
          </a:xfrm>
          <a:prstGeom prst="round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TEAM 2</a:t>
            </a:r>
          </a:p>
        </p:txBody>
      </p:sp>
    </p:spTree>
    <p:extLst>
      <p:ext uri="{BB962C8B-B14F-4D97-AF65-F5344CB8AC3E}">
        <p14:creationId xmlns:p14="http://schemas.microsoft.com/office/powerpoint/2010/main" val="4601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3,200+ Yogurt Clipart Illustrations, Royalty-Free Vector Graphics &amp; Clip Art  - iStock | Milk 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320" y1="45425" x2="59804" y2="41503"/>
                        <a14:foregroundMark x1="62745" y1="41013" x2="67484" y2="40359"/>
                        <a14:foregroundMark x1="68627" y1="38399" x2="69118" y2="41830"/>
                        <a14:foregroundMark x1="61928" y1="56536" x2="38725" y2="64379"/>
                        <a14:foregroundMark x1="47059" y1="25327" x2="49346" y2="3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5278" r="16395" b="28513"/>
          <a:stretch/>
        </p:blipFill>
        <p:spPr bwMode="auto">
          <a:xfrm>
            <a:off x="3321602" y="1679034"/>
            <a:ext cx="3872737" cy="3202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8" descr="33,400+ Yams Stock Photos, Pictures &amp; Royalty-Free Images - iStock |  Candied yams, Thanksgiving yams, Baked ya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02" y="1644725"/>
            <a:ext cx="4055929" cy="3414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2" descr="Phim Hoạt Hình Yoyo Hình minh họa Sẵn có - Tải xuống Hình ảnh Ngay bây giờ  - Yo-yo, Nền trắng, Vector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46" l="9804" r="96242">
                        <a14:foregroundMark x1="44118" y1="32026" x2="40033" y2="43791"/>
                        <a14:foregroundMark x1="68627" y1="7516" x2="76961" y2="19771"/>
                        <a14:foregroundMark x1="76961" y1="21732" x2="69608" y2="42157"/>
                        <a14:foregroundMark x1="66667" y1="6863" x2="65523" y2="13725"/>
                        <a14:foregroundMark x1="69935" y1="42810" x2="41013" y2="44608"/>
                        <a14:foregroundMark x1="43954" y1="47222" x2="59804" y2="49510"/>
                        <a14:foregroundMark x1="40033" y1="42810" x2="49837" y2="50000"/>
                        <a14:foregroundMark x1="44608" y1="57026" x2="30229" y2="77614"/>
                        <a14:foregroundMark x1="51471" y1="66830" x2="53758" y2="80719"/>
                        <a14:foregroundMark x1="41013" y1="83007" x2="43627" y2="92810"/>
                        <a14:foregroundMark x1="70425" y1="53758" x2="75817" y2="77124"/>
                        <a14:foregroundMark x1="68464" y1="53758" x2="64706" y2="58497"/>
                        <a14:foregroundMark x1="75327" y1="82026" x2="63072" y2="94444"/>
                        <a14:foregroundMark x1="43954" y1="93954" x2="60131" y2="96242"/>
                        <a14:foregroundMark x1="62092" y1="94935" x2="59150" y2="95261"/>
                        <a14:foregroundMark x1="60621" y1="94281" x2="67157" y2="92810"/>
                        <a14:foregroundMark x1="77451" y1="74673" x2="75000" y2="80719"/>
                        <a14:foregroundMark x1="28431" y1="82190" x2="40523" y2="86438"/>
                        <a14:foregroundMark x1="64216" y1="7353" x2="67157" y2="7353"/>
                        <a14:foregroundMark x1="67157" y1="16176" x2="77288" y2="22549"/>
                        <a14:foregroundMark x1="64216" y1="6536" x2="63072" y2="1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4826" y="1351501"/>
            <a:ext cx="3286286" cy="387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4" descr="360+ 3 Apples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3595" r="98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9" b="18786"/>
          <a:stretch/>
        </p:blipFill>
        <p:spPr bwMode="auto">
          <a:xfrm>
            <a:off x="3321599" y="1587228"/>
            <a:ext cx="4436176" cy="3386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2" descr="Purple Jelly Clip Art Free PNG Image｜Illus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417" l="0" r="99167">
                        <a14:foregroundMark x1="12083" y1="70000" x2="59167" y2="82917"/>
                        <a14:foregroundMark x1="85000" y1="64167" x2="82917" y2="69583"/>
                        <a14:foregroundMark x1="80417" y1="72500" x2="60417" y2="84167"/>
                        <a14:foregroundMark x1="90417" y1="67500" x2="81667" y2="77500"/>
                        <a14:foregroundMark x1="80417" y1="57083" x2="95417" y2="66250"/>
                        <a14:foregroundMark x1="90000" y1="70833" x2="86667" y2="76250"/>
                        <a14:foregroundMark x1="77917" y1="81250" x2="82500" y2="78750"/>
                        <a14:foregroundMark x1="25000" y1="77083" x2="51667" y2="85000"/>
                        <a14:foregroundMark x1="10417" y1="70000" x2="15833" y2="73333"/>
                        <a14:foregroundMark x1="17917" y1="74583" x2="27500" y2="81667"/>
                        <a14:foregroundMark x1="15417" y1="74583" x2="19583" y2="57083"/>
                        <a14:foregroundMark x1="21667" y1="58333" x2="6667" y2="64167"/>
                        <a14:foregroundMark x1="6250" y1="65833" x2="11667" y2="75000"/>
                        <a14:foregroundMark x1="11667" y1="75000" x2="11667" y2="75000"/>
                        <a14:foregroundMark x1="25833" y1="82500" x2="7917" y2="71250"/>
                        <a14:foregroundMark x1="22917" y1="84167" x2="3750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41" y="1644725"/>
            <a:ext cx="4343734" cy="3414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 flipH="1">
            <a:off x="1650611" y="6260124"/>
            <a:ext cx="562707" cy="492369"/>
          </a:xfrm>
          <a:prstGeom prst="rightArrow">
            <a:avLst/>
          </a:prstGeom>
          <a:gradFill flip="none" rotWithShape="1">
            <a:gsLst>
              <a:gs pos="0">
                <a:srgbClr val="AAED97">
                  <a:shade val="30000"/>
                  <a:satMod val="115000"/>
                </a:srgbClr>
              </a:gs>
              <a:gs pos="50000">
                <a:srgbClr val="AAED97">
                  <a:shade val="67500"/>
                  <a:satMod val="115000"/>
                </a:srgbClr>
              </a:gs>
              <a:gs pos="100000">
                <a:srgbClr val="AAED9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7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 rotWithShape="1">
          <a:blip r:embed="rId7">
            <a:alphaModFix/>
          </a:blip>
          <a:srcRect r="8304" b="25780"/>
          <a:stretch/>
        </p:blipFill>
        <p:spPr>
          <a:xfrm>
            <a:off x="9902464" y="5297847"/>
            <a:ext cx="2237939" cy="15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85105" y="45144"/>
            <a:ext cx="158499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9">
            <a:alphaModFix/>
          </a:blip>
          <a:srcRect l="42194" t="36295"/>
          <a:stretch/>
        </p:blipFill>
        <p:spPr>
          <a:xfrm>
            <a:off x="0" y="-33654"/>
            <a:ext cx="2384433" cy="280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0">
            <a:alphaModFix/>
          </a:blip>
          <a:srcRect t="55908"/>
          <a:stretch/>
        </p:blipFill>
        <p:spPr>
          <a:xfrm>
            <a:off x="3905035" y="5883"/>
            <a:ext cx="4429111" cy="120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1">
            <a:alphaModFix/>
          </a:blip>
          <a:srcRect l="30067" b="24757"/>
          <a:stretch/>
        </p:blipFill>
        <p:spPr>
          <a:xfrm>
            <a:off x="0" y="4535930"/>
            <a:ext cx="2162133" cy="232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2">
            <a:alphaModFix/>
          </a:blip>
          <a:srcRect l="19871" t="21684"/>
          <a:stretch/>
        </p:blipFill>
        <p:spPr>
          <a:xfrm>
            <a:off x="249974" y="103425"/>
            <a:ext cx="2134459" cy="247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13">
            <a:alphaModFix/>
          </a:blip>
          <a:srcRect b="47516"/>
          <a:stretch/>
        </p:blipFill>
        <p:spPr>
          <a:xfrm>
            <a:off x="8230133" y="5677054"/>
            <a:ext cx="2053349" cy="9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14">
            <a:alphaModFix/>
          </a:blip>
          <a:srcRect b="32897"/>
          <a:stretch/>
        </p:blipFill>
        <p:spPr>
          <a:xfrm>
            <a:off x="4290789" y="5677054"/>
            <a:ext cx="3657600" cy="124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/>
          <p:cNvPicPr preferRelativeResize="0"/>
          <p:nvPr/>
        </p:nvPicPr>
        <p:blipFill rotWithShape="1">
          <a:blip r:embed="rId15">
            <a:alphaModFix/>
          </a:blip>
          <a:srcRect b="58996"/>
          <a:stretch/>
        </p:blipFill>
        <p:spPr>
          <a:xfrm>
            <a:off x="4141934" y="6094516"/>
            <a:ext cx="3657600" cy="7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Great job badge high quality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56" b="81204" l="3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3250216" y="747998"/>
            <a:ext cx="5441036" cy="47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20135" y="2466955"/>
            <a:ext cx="609600" cy="609600"/>
          </a:xfrm>
          <a:prstGeom prst="rect">
            <a:avLst/>
          </a:prstGeom>
        </p:spPr>
      </p:pic>
      <p:pic>
        <p:nvPicPr>
          <p:cNvPr id="3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6123" y="323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.pinimg.com/564x/e5/7a/d1/e57ad16bd0ee40d3c40b210f72b43ed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1704" y="-2722300"/>
            <a:ext cx="6968596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57" y="1456509"/>
            <a:ext cx="3632887" cy="29677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10258" y="581786"/>
            <a:ext cx="1916667" cy="4708981"/>
            <a:chOff x="9622117" y="922210"/>
            <a:chExt cx="2377440" cy="5342815"/>
          </a:xfrm>
        </p:grpSpPr>
        <p:sp>
          <p:nvSpPr>
            <p:cNvPr id="7" name="Rounded Rectangle 6"/>
            <p:cNvSpPr/>
            <p:nvPr/>
          </p:nvSpPr>
          <p:spPr>
            <a:xfrm>
              <a:off x="9622117" y="2514989"/>
              <a:ext cx="2377440" cy="3625358"/>
            </a:xfrm>
            <a:prstGeom prst="roundRect">
              <a:avLst/>
            </a:prstGeom>
            <a:solidFill>
              <a:srgbClr val="FFE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48485" y="922210"/>
              <a:ext cx="1360714" cy="534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alibri" panose="020F0502020204030204"/>
                </a:rPr>
                <a:t>y</a:t>
              </a:r>
              <a:endParaRPr lang="en-US" sz="30000" b="1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75" y="1430390"/>
            <a:ext cx="4700432" cy="3235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57" y="1739317"/>
            <a:ext cx="4878201" cy="2624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1583" y="359272"/>
            <a:ext cx="7054948" cy="9534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7" y="2167909"/>
            <a:ext cx="487363" cy="487363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1142170"/>
            <a:ext cx="487363" cy="487363"/>
          </a:xfrm>
          <a:prstGeom prst="rect">
            <a:avLst/>
          </a:prstGeom>
        </p:spPr>
      </p:pic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603796"/>
            <a:ext cx="487363" cy="487363"/>
          </a:xfrm>
          <a:prstGeom prst="rect">
            <a:avLst/>
          </a:prstGeom>
        </p:spPr>
      </p:pic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60672" y="1680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lvl="0" algn="ctr" defTabSz="1219140">
              <a:buClr>
                <a:srgbClr val="000000"/>
              </a:buClr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15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365281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8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961437" y="1115548"/>
            <a:ext cx="4750629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40753" y="1888931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6: Listen and repeat.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3"/>
          </p:nvPr>
        </p:nvSpPr>
        <p:spPr>
          <a:xfrm>
            <a:off x="3116398" y="1091041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3143637" y="190215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6"/>
          </p:nvPr>
        </p:nvSpPr>
        <p:spPr>
          <a:xfrm>
            <a:off x="3128133" y="2742968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sz="3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7"/>
          </p:nvPr>
        </p:nvSpPr>
        <p:spPr>
          <a:xfrm>
            <a:off x="3122953" y="3557074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sz="36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9"/>
          </p:nvPr>
        </p:nvSpPr>
        <p:spPr>
          <a:xfrm>
            <a:off x="3461463" y="176218"/>
            <a:ext cx="511282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000" b="1" dirty="0">
                <a:solidFill>
                  <a:srgbClr val="C00000"/>
                </a:solidFill>
                <a:latin typeface="+mn-lt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940753" y="4368067"/>
            <a:ext cx="565712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Fun corner and wrap-up.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1463" y="5882483"/>
            <a:ext cx="6583082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510362" y="804166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1270558" y="3008673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143637" y="4390707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Amatic SC"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sym typeface="Amatic SC"/>
              </a:rPr>
              <a:t>5</a:t>
            </a:r>
          </a:p>
        </p:txBody>
      </p:sp>
      <p:sp>
        <p:nvSpPr>
          <p:cNvPr id="49" name="Freeform 9"/>
          <p:cNvSpPr/>
          <p:nvPr/>
        </p:nvSpPr>
        <p:spPr>
          <a:xfrm>
            <a:off x="10814099" y="544581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34198" y="2739554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7: Let’s talk.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40753" y="3593496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8: Let’s sing.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6856" y="2682632"/>
            <a:ext cx="91582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  <a:latin typeface="Abadi" panose="020B0604020104020204" pitchFamily="34" charset="0"/>
              </a:rPr>
              <a:t>01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</a:t>
            </a:r>
            <a:r>
              <a:rPr lang="en-US" sz="6600" dirty="0">
                <a:solidFill>
                  <a:srgbClr val="C00000"/>
                </a:solidFill>
                <a:latin typeface="Abadi" panose="020B0604020104020204" pitchFamily="34" charset="0"/>
              </a:rPr>
              <a:t>and </a:t>
            </a: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Review.</a:t>
            </a:r>
            <a:r>
              <a:rPr lang="en-US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92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9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3753</TotalTime>
  <Words>814</Words>
  <Application>Microsoft Office PowerPoint</Application>
  <PresentationFormat>Widescreen</PresentationFormat>
  <Paragraphs>304</Paragraphs>
  <Slides>46</Slides>
  <Notes>14</Notes>
  <HiddenSlides>0</HiddenSlides>
  <MMClips>28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46</vt:i4>
      </vt:variant>
    </vt:vector>
  </HeadingPairs>
  <TitlesOfParts>
    <vt:vector size="92" baseType="lpstr">
      <vt:lpstr>.VnArial</vt:lpstr>
      <vt:lpstr>Abadi</vt:lpstr>
      <vt:lpstr>Aharoni</vt:lpstr>
      <vt:lpstr>Algerian</vt:lpstr>
      <vt:lpstr>Amatic SC</vt:lpstr>
      <vt:lpstr>Arial</vt:lpstr>
      <vt:lpstr>Bellota Text Light</vt:lpstr>
      <vt:lpstr>Bodoni MT Black</vt:lpstr>
      <vt:lpstr>Calibri</vt:lpstr>
      <vt:lpstr>Calibri Light</vt:lpstr>
      <vt:lpstr>Candara</vt:lpstr>
      <vt:lpstr>Century751 BT</vt:lpstr>
      <vt:lpstr>Comic Sans MS</vt:lpstr>
      <vt:lpstr>Congenial Black</vt:lpstr>
      <vt:lpstr>IguanaLover BTN</vt:lpstr>
      <vt:lpstr>Lalezar</vt:lpstr>
      <vt:lpstr>Paytone One</vt:lpstr>
      <vt:lpstr>Satisfy</vt:lpstr>
      <vt:lpstr>Sitka Subheading</vt:lpstr>
      <vt:lpstr>Tw Cen MT</vt:lpstr>
      <vt:lpstr>Tw Cen MT Condensed</vt:lpstr>
      <vt:lpstr>Wingdings 3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Office Theme</vt:lpstr>
      <vt:lpstr>16_Office Theme</vt:lpstr>
      <vt:lpstr>1_Integral</vt:lpstr>
      <vt:lpstr>3_Lafew template</vt:lpstr>
      <vt:lpstr>20_Office Theme</vt:lpstr>
      <vt:lpstr>21_Office Theme</vt:lpstr>
      <vt:lpstr>22_Office Theme</vt:lpstr>
      <vt:lpstr>23_Office Theme</vt:lpstr>
      <vt:lpstr>17_Office Theme</vt:lpstr>
      <vt:lpstr>Tiếng Anh 2</vt:lpstr>
      <vt:lpstr>PowerPoint Presentation</vt:lpstr>
      <vt:lpstr>Unit 6 In the grocery store</vt:lpstr>
      <vt:lpstr>PowerPoint Presentation</vt:lpstr>
      <vt:lpstr>PowerPoint Presentation</vt:lpstr>
      <vt:lpstr>PowerPoint Presentation</vt:lpstr>
      <vt:lpstr>PowerPoint Presentation</vt:lpstr>
      <vt:lpstr>Warm-up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 Activity 6  Listen and repeat.</vt:lpstr>
      <vt:lpstr>PowerPoint Presentation</vt:lpstr>
      <vt:lpstr>07 Activity 7  Let’s talk.</vt:lpstr>
      <vt:lpstr>PowerPoint Presentation</vt:lpstr>
      <vt:lpstr>PowerPoint Presentation</vt:lpstr>
      <vt:lpstr>PowerPoint Presentation</vt:lpstr>
      <vt:lpstr>PowerPoint Presentation</vt:lpstr>
      <vt:lpstr>08 Activity 8  Let’s sing.</vt:lpstr>
      <vt:lpstr>PowerPoint Presentation</vt:lpstr>
      <vt:lpstr>05 Fun corner  and  Wrap-up.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188</cp:revision>
  <dcterms:created xsi:type="dcterms:W3CDTF">2020-12-03T01:35:36Z</dcterms:created>
  <dcterms:modified xsi:type="dcterms:W3CDTF">2026-01-19T10:25:32Z</dcterms:modified>
</cp:coreProperties>
</file>