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430" r:id="rId5"/>
    <p:sldId id="321" r:id="rId6"/>
    <p:sldId id="261" r:id="rId7"/>
    <p:sldId id="310" r:id="rId8"/>
    <p:sldId id="311" r:id="rId9"/>
    <p:sldId id="313" r:id="rId10"/>
    <p:sldId id="270" r:id="rId11"/>
    <p:sldId id="314" r:id="rId12"/>
    <p:sldId id="271" r:id="rId13"/>
    <p:sldId id="316" r:id="rId14"/>
    <p:sldId id="308" r:id="rId15"/>
    <p:sldId id="317" r:id="rId16"/>
    <p:sldId id="318" r:id="rId17"/>
    <p:sldId id="319" r:id="rId18"/>
    <p:sldId id="320" r:id="rId19"/>
    <p:sldId id="32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430"/>
            <p14:sldId id="321"/>
          </p14:sldIdLst>
        </p14:section>
        <p14:section name="Warm-up" id="{2214F3F4-2845-49C5-9FAC-8A0C77B6FD0B}">
          <p14:sldIdLst>
            <p14:sldId id="261"/>
            <p14:sldId id="310"/>
            <p14:sldId id="311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>
            <p14:sldId id="316"/>
          </p14:sldIdLst>
        </p14:section>
        <p14:section name="Game" id="{5104B3B2-DA5E-4800-8CAB-CCEEB3812321}">
          <p14:sldIdLst>
            <p14:sldId id="308"/>
          </p14:sldIdLst>
        </p14:section>
        <p14:section name="Wrap up" id="{7699F4D7-882D-441C-8DFE-54C512F945A8}">
          <p14:sldIdLst>
            <p14:sldId id="317"/>
            <p14:sldId id="318"/>
            <p14:sldId id="319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01" autoAdjust="0"/>
    <p:restoredTop sz="61370" autoAdjust="0"/>
  </p:normalViewPr>
  <p:slideViewPr>
    <p:cSldViewPr snapToGrid="0">
      <p:cViewPr varScale="1">
        <p:scale>
          <a:sx n="39" d="100"/>
          <a:sy n="39" d="100"/>
        </p:scale>
        <p:origin x="6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mother, mouse, monkey, mango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 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_other,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1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Goodbye</a:t>
            </a:r>
          </a:p>
          <a:p>
            <a:endParaRPr lang="en-US" dirty="0"/>
          </a:p>
          <a:p>
            <a:r>
              <a:rPr lang="en-US" dirty="0"/>
              <a:t>Time</a:t>
            </a:r>
            <a:r>
              <a:rPr lang="en-US"/>
              <a:t>: 1 minute</a:t>
            </a:r>
            <a:endParaRPr lang="en-US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 the words with rhythm and say goodbye.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284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0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18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15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slap the picture on the slide when the teacher says the word.</a:t>
            </a:r>
          </a:p>
          <a:p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groups.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tick 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trace the letter.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write the word by air tracing and say the word.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how to trace the word and have pupils do the task.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1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Mime game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r>
              <a:rPr lang="en-US" dirty="0"/>
              <a:t>Use the flashcards to play the game.</a:t>
            </a:r>
          </a:p>
          <a:p>
            <a:r>
              <a:rPr lang="en-US" dirty="0"/>
              <a:t>Have one pupil mime the word for others to guess and say.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64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8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4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40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56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66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1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7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61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707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6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7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09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64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926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5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101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8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957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84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85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68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812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05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2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29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89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561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3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147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03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97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65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9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Tô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Thị Hà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1A1, 1A2, 1A3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94" y="2762352"/>
            <a:ext cx="1681838" cy="1691182"/>
          </a:xfrm>
        </p:spPr>
      </p:pic>
      <p:grpSp>
        <p:nvGrpSpPr>
          <p:cNvPr id="8" name="Group 7"/>
          <p:cNvGrpSpPr/>
          <p:nvPr/>
        </p:nvGrpSpPr>
        <p:grpSpPr>
          <a:xfrm>
            <a:off x="3393910" y="2732453"/>
            <a:ext cx="3476375" cy="1691182"/>
            <a:chOff x="3657600" y="2301070"/>
            <a:chExt cx="5219047" cy="2479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838200" y="4547460"/>
            <a:ext cx="10515600" cy="82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.VnAvant" panose="020B7200000000000000" pitchFamily="34" charset="0"/>
              </a:rPr>
              <a:t>Look, trace and write</a:t>
            </a:r>
          </a:p>
        </p:txBody>
      </p:sp>
    </p:spTree>
    <p:extLst>
      <p:ext uri="{BB962C8B-B14F-4D97-AF65-F5344CB8AC3E}">
        <p14:creationId xmlns:p14="http://schemas.microsoft.com/office/powerpoint/2010/main" val="146387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</a:rPr>
              <a:t>Game</a:t>
            </a:r>
            <a:endParaRPr lang="en-US" sz="11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39" y="2102405"/>
            <a:ext cx="3755608" cy="3018235"/>
          </a:xfrm>
        </p:spPr>
      </p:pic>
    </p:spTree>
    <p:extLst>
      <p:ext uri="{BB962C8B-B14F-4D97-AF65-F5344CB8AC3E}">
        <p14:creationId xmlns:p14="http://schemas.microsoft.com/office/powerpoint/2010/main" val="407421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815" y="1645921"/>
            <a:ext cx="3507655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25" y="1748373"/>
            <a:ext cx="3164635" cy="36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68" y="1798319"/>
            <a:ext cx="3249149" cy="37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63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zoo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Lesson 2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D8D4D-B888-894B-BD4A-1770033A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Slap the slide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C4010-B92A-6945-9596-32C065974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2046513"/>
            <a:ext cx="5660571" cy="4446361"/>
          </a:xfrm>
        </p:spPr>
      </p:pic>
    </p:spTree>
    <p:extLst>
      <p:ext uri="{BB962C8B-B14F-4D97-AF65-F5344CB8AC3E}">
        <p14:creationId xmlns:p14="http://schemas.microsoft.com/office/powerpoint/2010/main" val="357345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227C-871E-3249-B307-0755949B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page79image49377680">
            <a:extLst>
              <a:ext uri="{FF2B5EF4-FFF2-40B4-BE49-F238E27FC236}">
                <a16:creationId xmlns:a16="http://schemas.microsoft.com/office/drawing/2014/main" id="{85516837-0EEE-134F-BBE5-48B4CF6F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2" y="932317"/>
            <a:ext cx="2311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77image49375600">
            <a:extLst>
              <a:ext uri="{FF2B5EF4-FFF2-40B4-BE49-F238E27FC236}">
                <a16:creationId xmlns:a16="http://schemas.microsoft.com/office/drawing/2014/main" id="{21A5CC8B-E4A3-564A-B2A8-0A4B8FB4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60338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75image49377264">
            <a:extLst>
              <a:ext uri="{FF2B5EF4-FFF2-40B4-BE49-F238E27FC236}">
                <a16:creationId xmlns:a16="http://schemas.microsoft.com/office/drawing/2014/main" id="{BACF64C2-60E7-A140-9462-60E4415D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17" y="3425825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73image49377056">
            <a:extLst>
              <a:ext uri="{FF2B5EF4-FFF2-40B4-BE49-F238E27FC236}">
                <a16:creationId xmlns:a16="http://schemas.microsoft.com/office/drawing/2014/main" id="{A07002DF-C7D0-FA49-8B42-241F302A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3873500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 txBox="1">
            <a:spLocks/>
          </p:cNvSpPr>
          <p:nvPr/>
        </p:nvSpPr>
        <p:spPr>
          <a:xfrm>
            <a:off x="419100" y="480139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Listen and chant</a:t>
            </a:r>
            <a:endParaRPr lang="en-US" sz="6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05" y="1027906"/>
            <a:ext cx="5306165" cy="5182323"/>
          </a:xfrm>
          <a:prstGeom prst="rect">
            <a:avLst/>
          </a:prstGeom>
        </p:spPr>
      </p:pic>
      <p:pic>
        <p:nvPicPr>
          <p:cNvPr id="6" name="Track 056_U19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9427" y="885985"/>
            <a:ext cx="283841" cy="283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449" y="1414271"/>
            <a:ext cx="3686326" cy="49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9897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1710783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1656865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264" y="1444646"/>
            <a:ext cx="7304809" cy="453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974" y="3013363"/>
            <a:ext cx="326289" cy="32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019" y="5482936"/>
            <a:ext cx="326289" cy="326289"/>
          </a:xfrm>
          <a:prstGeom prst="rect">
            <a:avLst/>
          </a:prstGeom>
        </p:spPr>
      </p:pic>
      <p:pic>
        <p:nvPicPr>
          <p:cNvPr id="8" name="Track 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9290" y="914399"/>
            <a:ext cx="290015" cy="2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533</Words>
  <Application>Microsoft Office PowerPoint</Application>
  <PresentationFormat>Widescreen</PresentationFormat>
  <Paragraphs>113</Paragraphs>
  <Slides>16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Paytone One</vt:lpstr>
      <vt:lpstr>Times New Roman</vt:lpstr>
      <vt:lpstr>Office Theme</vt:lpstr>
      <vt:lpstr>1_Office Theme</vt:lpstr>
      <vt:lpstr>2_Office Theme</vt:lpstr>
      <vt:lpstr>3_Office Theme</vt:lpstr>
      <vt:lpstr>Tiếng Anh 1</vt:lpstr>
      <vt:lpstr>Unit 10  At the zoo  Lesson 2</vt:lpstr>
      <vt:lpstr>Warm-up</vt:lpstr>
      <vt:lpstr>Slap the slide</vt:lpstr>
      <vt:lpstr>PowerPoint Presentation</vt:lpstr>
      <vt:lpstr>PowerPoint Presentation</vt:lpstr>
      <vt:lpstr>Listen and chant</vt:lpstr>
      <vt:lpstr>Listen and tick</vt:lpstr>
      <vt:lpstr>Listen and tick</vt:lpstr>
      <vt:lpstr>PowerPoint Presentation</vt:lpstr>
      <vt:lpstr>Game</vt:lpstr>
      <vt:lpstr>Goodbye</vt:lpstr>
      <vt:lpstr>Goodbye</vt:lpstr>
      <vt:lpstr>Goodbye</vt:lpstr>
      <vt:lpstr>Goodbye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To Ha</cp:lastModifiedBy>
  <cp:revision>35</cp:revision>
  <dcterms:created xsi:type="dcterms:W3CDTF">2020-02-18T15:13:05Z</dcterms:created>
  <dcterms:modified xsi:type="dcterms:W3CDTF">2026-01-26T02:18:41Z</dcterms:modified>
</cp:coreProperties>
</file>