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94" r:id="rId3"/>
  </p:sldMasterIdLst>
  <p:notesMasterIdLst>
    <p:notesMasterId r:id="rId40"/>
  </p:notesMasterIdLst>
  <p:sldIdLst>
    <p:sldId id="369" r:id="rId4"/>
    <p:sldId id="443" r:id="rId5"/>
    <p:sldId id="445" r:id="rId6"/>
    <p:sldId id="558" r:id="rId7"/>
    <p:sldId id="576" r:id="rId8"/>
    <p:sldId id="578" r:id="rId9"/>
    <p:sldId id="579" r:id="rId10"/>
    <p:sldId id="580" r:id="rId11"/>
    <p:sldId id="581" r:id="rId12"/>
    <p:sldId id="505" r:id="rId13"/>
    <p:sldId id="577" r:id="rId14"/>
    <p:sldId id="582" r:id="rId15"/>
    <p:sldId id="572" r:id="rId16"/>
    <p:sldId id="446" r:id="rId17"/>
    <p:sldId id="450" r:id="rId18"/>
    <p:sldId id="602" r:id="rId19"/>
    <p:sldId id="603" r:id="rId20"/>
    <p:sldId id="447" r:id="rId21"/>
    <p:sldId id="456" r:id="rId22"/>
    <p:sldId id="604" r:id="rId23"/>
    <p:sldId id="605" r:id="rId24"/>
    <p:sldId id="606" r:id="rId25"/>
    <p:sldId id="607" r:id="rId26"/>
    <p:sldId id="608" r:id="rId27"/>
    <p:sldId id="542" r:id="rId28"/>
    <p:sldId id="609" r:id="rId29"/>
    <p:sldId id="610" r:id="rId30"/>
    <p:sldId id="469" r:id="rId31"/>
    <p:sldId id="531" r:id="rId32"/>
    <p:sldId id="532" r:id="rId33"/>
    <p:sldId id="611" r:id="rId34"/>
    <p:sldId id="612" r:id="rId35"/>
    <p:sldId id="613" r:id="rId36"/>
    <p:sldId id="614" r:id="rId37"/>
    <p:sldId id="575" r:id="rId38"/>
    <p:sldId id="311" r:id="rId39"/>
  </p:sldIdLst>
  <p:sldSz cx="9144000" cy="5143500" type="screen16x9"/>
  <p:notesSz cx="6858000" cy="9144000"/>
  <p:embeddedFontLst>
    <p:embeddedFont>
      <p:font typeface="Kirang Haerang" panose="020B0604020202020204" charset="-127"/>
      <p:regular r:id="rId41"/>
    </p:embeddedFont>
    <p:embeddedFont>
      <p:font typeface="Comic Sans MS" panose="030F0702030302020204" pitchFamily="66" charset="0"/>
      <p:regular r:id="rId42"/>
      <p:bold r:id="rId43"/>
      <p:italic r:id="rId44"/>
      <p:boldItalic r:id="rId45"/>
    </p:embeddedFont>
    <p:embeddedFont>
      <p:font typeface="Nixie One" panose="020B0604020202020204" charset="0"/>
      <p:regular r:id="rId46"/>
    </p:embeddedFont>
    <p:embeddedFont>
      <p:font typeface="Nunito" pitchFamily="2" charset="0"/>
      <p:regular r:id="rId47"/>
      <p:bold r:id="rId48"/>
      <p:italic r:id="rId49"/>
      <p:boldItalic r:id="rId50"/>
    </p:embeddedFont>
    <p:embeddedFont>
      <p:font typeface="VNI-Dom" panose="020B0604020202020204"/>
      <p:regular r:id="rId51"/>
    </p:embeddedFont>
    <p:embeddedFont>
      <p:font typeface="VNI-Hobo" panose="020B0604020202020204"/>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99"/>
    <a:srgbClr val="EC0089"/>
    <a:srgbClr val="FFD774"/>
    <a:srgbClr val="E0B07C"/>
    <a:srgbClr val="008448"/>
    <a:srgbClr val="F9C7CA"/>
    <a:srgbClr val="98C3E8"/>
    <a:srgbClr val="FDD39D"/>
    <a:srgbClr val="783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4" autoAdjust="0"/>
    <p:restoredTop sz="89239" autoAdjust="0"/>
  </p:normalViewPr>
  <p:slideViewPr>
    <p:cSldViewPr snapToGrid="0">
      <p:cViewPr varScale="1">
        <p:scale>
          <a:sx n="76" d="100"/>
          <a:sy n="76" d="100"/>
        </p:scale>
        <p:origin x="77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方正少儿简体" panose="03000509000000000000" pitchFamily="65"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方正少儿简体" panose="03000509000000000000" pitchFamily="65"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501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86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276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5433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63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919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22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26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1867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240132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36901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4731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98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327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739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2FBE1A-F8C2-047D-1836-C403D83BF64F}"/>
              </a:ext>
            </a:extLst>
          </p:cNvPr>
          <p:cNvSpPr>
            <a:spLocks noGrp="1"/>
          </p:cNvSpPr>
          <p:nvPr>
            <p:ph type="ctrTitle"/>
          </p:nvPr>
        </p:nvSpPr>
        <p:spPr>
          <a:xfrm>
            <a:off x="1143000" y="841772"/>
            <a:ext cx="6858000" cy="1790700"/>
          </a:xfrm>
        </p:spPr>
        <p:txBody>
          <a:bodyPr anchor="b"/>
          <a:lstStyle>
            <a:lvl1pPr algn="ctr">
              <a:defRPr sz="3375"/>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A282113-752F-EB6D-3A95-713992E405BD}"/>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76226D-778A-8D04-BD7D-33AF2A955847}"/>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5" name="Chỗ dành sẵn cho Chân trang 4">
            <a:extLst>
              <a:ext uri="{FF2B5EF4-FFF2-40B4-BE49-F238E27FC236}">
                <a16:creationId xmlns:a16="http://schemas.microsoft.com/office/drawing/2014/main" id="{881B1151-8BBE-3E56-B00C-96FCB61CE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E9F2CC-F126-5F5E-BA64-398A9483DD8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96088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F8F372-05E0-2DA3-A455-16EED63CB78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143FA6-3799-8203-9617-CE633BEBFE9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3E4B5A-FAEA-E0F8-A6C9-85EBC963D434}"/>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5" name="Chỗ dành sẵn cho Chân trang 4">
            <a:extLst>
              <a:ext uri="{FF2B5EF4-FFF2-40B4-BE49-F238E27FC236}">
                <a16:creationId xmlns:a16="http://schemas.microsoft.com/office/drawing/2014/main" id="{A1B0D556-33ED-8916-7BA0-A06CF2EFC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D29FE38-6380-AA41-B513-609DF65B5273}"/>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579387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D610A3-59CF-1B6C-8F56-AD5970BE3F9D}"/>
              </a:ext>
            </a:extLst>
          </p:cNvPr>
          <p:cNvSpPr>
            <a:spLocks noGrp="1"/>
          </p:cNvSpPr>
          <p:nvPr>
            <p:ph type="title"/>
          </p:nvPr>
        </p:nvSpPr>
        <p:spPr>
          <a:xfrm>
            <a:off x="623888" y="1282306"/>
            <a:ext cx="7886700" cy="2139553"/>
          </a:xfrm>
        </p:spPr>
        <p:txBody>
          <a:bodyPr anchor="b"/>
          <a:lstStyle>
            <a:lvl1pPr>
              <a:defRPr sz="3375"/>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15E2F2-1F10-8299-2FB2-0031CFCA3FC0}"/>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41FC46F-A8CE-FABE-0604-48E0D6D46A95}"/>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5" name="Chỗ dành sẵn cho Chân trang 4">
            <a:extLst>
              <a:ext uri="{FF2B5EF4-FFF2-40B4-BE49-F238E27FC236}">
                <a16:creationId xmlns:a16="http://schemas.microsoft.com/office/drawing/2014/main" id="{0F8D525F-20F3-26C6-BFDA-9BE819970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3008A4D-3453-A49F-B0E1-2D953C3BEB18}"/>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64200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3BBA33-5DF3-362C-39C6-27AE5AC885A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37959-ACE9-53B6-CC43-F47865C380E3}"/>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342AAA0-9310-E676-A960-7B2BEAFA124C}"/>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A7E59E-B15E-F897-D727-73A79C822EBC}"/>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6" name="Chỗ dành sẵn cho Chân trang 5">
            <a:extLst>
              <a:ext uri="{FF2B5EF4-FFF2-40B4-BE49-F238E27FC236}">
                <a16:creationId xmlns:a16="http://schemas.microsoft.com/office/drawing/2014/main" id="{D206524D-3711-E4B2-4FB8-F0E6190A6B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AB85D1F-2FA6-5544-343C-FF9C403022F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9952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55C8A3-50AB-9045-A90A-D97A7DFA4EA9}"/>
              </a:ext>
            </a:extLst>
          </p:cNvPr>
          <p:cNvSpPr>
            <a:spLocks noGrp="1"/>
          </p:cNvSpPr>
          <p:nvPr>
            <p:ph type="title"/>
          </p:nvPr>
        </p:nvSpPr>
        <p:spPr>
          <a:xfrm>
            <a:off x="629841" y="273846"/>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781E78-DE14-4991-F457-49FBB9CFA971}"/>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F1395D8-F1F1-B068-9305-B49DC6EC5AC6}"/>
              </a:ext>
            </a:extLst>
          </p:cNvPr>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DBCD487-B760-5AB7-16D2-97E6D656C184}"/>
              </a:ext>
            </a:extLst>
          </p:cNvPr>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A65F58-0A85-6A6F-5318-AE880D7E8F8C}"/>
              </a:ext>
            </a:extLst>
          </p:cNvPr>
          <p:cNvSpPr>
            <a:spLocks noGrp="1"/>
          </p:cNvSpPr>
          <p:nvPr>
            <p:ph sz="quarter" idx="4"/>
          </p:nvPr>
        </p:nvSpPr>
        <p:spPr>
          <a:xfrm>
            <a:off x="4629152"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F1CA5F3-5C41-845D-B9BC-2092E87B3C79}"/>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8" name="Chỗ dành sẵn cho Chân trang 7">
            <a:extLst>
              <a:ext uri="{FF2B5EF4-FFF2-40B4-BE49-F238E27FC236}">
                <a16:creationId xmlns:a16="http://schemas.microsoft.com/office/drawing/2014/main" id="{B7CDB120-483F-1C0A-BC6C-320E3A9DA00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D787E1D-2482-FED0-178E-648B013CE6DF}"/>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155327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E00644-27E3-E5BD-A285-205E85B0536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E4ADAF2-D6BF-712E-5518-71EAEDFE2BDE}"/>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4" name="Chỗ dành sẵn cho Chân trang 3">
            <a:extLst>
              <a:ext uri="{FF2B5EF4-FFF2-40B4-BE49-F238E27FC236}">
                <a16:creationId xmlns:a16="http://schemas.microsoft.com/office/drawing/2014/main" id="{1285FC82-3B49-B82B-9254-C5B6CC4E56A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908178E-E336-0353-96EA-2871DC9E66C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58339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7A02EE5-F81E-F4E5-1989-5995CF09ED33}"/>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3" name="Chỗ dành sẵn cho Chân trang 2">
            <a:extLst>
              <a:ext uri="{FF2B5EF4-FFF2-40B4-BE49-F238E27FC236}">
                <a16:creationId xmlns:a16="http://schemas.microsoft.com/office/drawing/2014/main" id="{D6F320FA-4B1F-5BDA-9484-02B670E0A64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957FA0-3ECA-8492-651C-71FB27AD34EC}"/>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643796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36B551-7697-404D-4281-754A7E4175DB}"/>
              </a:ext>
            </a:extLst>
          </p:cNvPr>
          <p:cNvSpPr>
            <a:spLocks noGrp="1"/>
          </p:cNvSpPr>
          <p:nvPr>
            <p:ph type="title"/>
          </p:nvPr>
        </p:nvSpPr>
        <p:spPr>
          <a:xfrm>
            <a:off x="629841" y="342900"/>
            <a:ext cx="2949178" cy="1200150"/>
          </a:xfrm>
        </p:spPr>
        <p:txBody>
          <a:bodyPr anchor="b"/>
          <a:lstStyle>
            <a:lvl1pPr>
              <a:defRPr sz="18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E311ED-57F3-D0FE-517C-ABB3B0CE046B}"/>
              </a:ext>
            </a:extLst>
          </p:cNvPr>
          <p:cNvSpPr>
            <a:spLocks noGrp="1"/>
          </p:cNvSpPr>
          <p:nvPr>
            <p:ph idx="1"/>
          </p:nvPr>
        </p:nvSpPr>
        <p:spPr>
          <a:xfrm>
            <a:off x="3887391" y="740572"/>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BEBAA1-3128-4D97-F4FE-116C1E0EB57D}"/>
              </a:ext>
            </a:extLst>
          </p:cNvPr>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C15D5F-BEE7-7C71-226E-1666B615EC73}"/>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6" name="Chỗ dành sẵn cho Chân trang 5">
            <a:extLst>
              <a:ext uri="{FF2B5EF4-FFF2-40B4-BE49-F238E27FC236}">
                <a16:creationId xmlns:a16="http://schemas.microsoft.com/office/drawing/2014/main" id="{795CBE08-95DB-3042-B453-17EB4A3A85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A6CACF-DE54-0503-E04D-B299D04A886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80545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155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6DC471-D03A-F73B-C87D-7337D31242AA}"/>
              </a:ext>
            </a:extLst>
          </p:cNvPr>
          <p:cNvSpPr>
            <a:spLocks noGrp="1"/>
          </p:cNvSpPr>
          <p:nvPr>
            <p:ph type="title"/>
          </p:nvPr>
        </p:nvSpPr>
        <p:spPr>
          <a:xfrm>
            <a:off x="629841" y="342900"/>
            <a:ext cx="2949178" cy="1200150"/>
          </a:xfrm>
        </p:spPr>
        <p:txBody>
          <a:bodyPr anchor="b"/>
          <a:lstStyle>
            <a:lvl1pPr>
              <a:defRPr sz="18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EDCA4B8-BE7B-9C62-199C-E1E903959073}"/>
              </a:ext>
            </a:extLst>
          </p:cNvPr>
          <p:cNvSpPr>
            <a:spLocks noGrp="1"/>
          </p:cNvSpPr>
          <p:nvPr>
            <p:ph type="pic" idx="1"/>
          </p:nvPr>
        </p:nvSpPr>
        <p:spPr>
          <a:xfrm>
            <a:off x="3887391" y="740572"/>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Chỗ dành sẵn cho Văn bản 3">
            <a:extLst>
              <a:ext uri="{FF2B5EF4-FFF2-40B4-BE49-F238E27FC236}">
                <a16:creationId xmlns:a16="http://schemas.microsoft.com/office/drawing/2014/main" id="{5C57073A-62A0-1E67-67A2-3B54203B8884}"/>
              </a:ext>
            </a:extLst>
          </p:cNvPr>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5130BC-96E4-B2D6-A5B6-D0387E0B8CB1}"/>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6" name="Chỗ dành sẵn cho Chân trang 5">
            <a:extLst>
              <a:ext uri="{FF2B5EF4-FFF2-40B4-BE49-F238E27FC236}">
                <a16:creationId xmlns:a16="http://schemas.microsoft.com/office/drawing/2014/main" id="{894F0978-555F-6A4C-8BE3-95E4F48F6F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D2F449F-1FC1-AD47-14DF-E3F0A381DBE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869169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F57AA-B0C4-0F11-A56C-DD1DB936DF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00B705-1750-F26A-13D7-12C6D06E63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EB1542-754E-B888-DAC6-B38F9186029D}"/>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5" name="Chỗ dành sẵn cho Chân trang 4">
            <a:extLst>
              <a:ext uri="{FF2B5EF4-FFF2-40B4-BE49-F238E27FC236}">
                <a16:creationId xmlns:a16="http://schemas.microsoft.com/office/drawing/2014/main" id="{3ADDD9D6-4C20-2116-7742-CFE9C2BB7A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575D4D-4B9C-B9C8-27BB-CFDDC60F0E79}"/>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229211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B6035C-689E-4C8D-5737-1F1DBC673A0C}"/>
              </a:ext>
            </a:extLst>
          </p:cNvPr>
          <p:cNvSpPr>
            <a:spLocks noGrp="1"/>
          </p:cNvSpPr>
          <p:nvPr>
            <p:ph type="title" orient="vert"/>
          </p:nvPr>
        </p:nvSpPr>
        <p:spPr>
          <a:xfrm>
            <a:off x="6543676" y="273845"/>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6B40F-6410-6AE0-0BAB-687BC7D040DF}"/>
              </a:ext>
            </a:extLst>
          </p:cNvPr>
          <p:cNvSpPr>
            <a:spLocks noGrp="1"/>
          </p:cNvSpPr>
          <p:nvPr>
            <p:ph type="body" orient="vert" idx="1"/>
          </p:nvPr>
        </p:nvSpPr>
        <p:spPr>
          <a:xfrm>
            <a:off x="628652" y="273845"/>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28A722-E5E3-2189-8E11-8825677A7D59}"/>
              </a:ext>
            </a:extLst>
          </p:cNvPr>
          <p:cNvSpPr>
            <a:spLocks noGrp="1"/>
          </p:cNvSpPr>
          <p:nvPr>
            <p:ph type="dt" sz="half" idx="10"/>
          </p:nvPr>
        </p:nvSpPr>
        <p:spPr/>
        <p:txBody>
          <a:bodyPr/>
          <a:lstStyle/>
          <a:p>
            <a:fld id="{071E94CF-1C8D-4E94-8106-C4F0C8013633}" type="datetimeFigureOut">
              <a:rPr lang="en-US" smtClean="0"/>
              <a:t>1/5/2026</a:t>
            </a:fld>
            <a:endParaRPr lang="en-US"/>
          </a:p>
        </p:txBody>
      </p:sp>
      <p:sp>
        <p:nvSpPr>
          <p:cNvPr id="5" name="Chỗ dành sẵn cho Chân trang 4">
            <a:extLst>
              <a:ext uri="{FF2B5EF4-FFF2-40B4-BE49-F238E27FC236}">
                <a16:creationId xmlns:a16="http://schemas.microsoft.com/office/drawing/2014/main" id="{3D83E28E-5B80-2501-D670-326C7A1132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4456DA-D98F-A36B-4B8A-7078BD43464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486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870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504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415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66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262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27889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690764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E5AFE61-9CA8-B82C-B19D-1B56B6F4007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246A70-983E-1B87-E9E7-1631A9A9960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2F22F0-CE9F-D939-BEA2-4265927C78F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D997B5FA-0921-464F-AAE1-844C04324D75}" type="datetimeFigureOut">
              <a:rPr lang="zh-CN" altLang="en-US" smtClean="0">
                <a:solidFill>
                  <a:prstClr val="black">
                    <a:tint val="75000"/>
                  </a:prstClr>
                </a:solidFill>
              </a:rPr>
              <a:t>2026/1/5</a:t>
            </a:fld>
            <a:endParaRPr lang="zh-CN" altLang="en-US">
              <a:solidFill>
                <a:prstClr val="black">
                  <a:tint val="75000"/>
                </a:prstClr>
              </a:solidFill>
            </a:endParaRPr>
          </a:p>
        </p:txBody>
      </p:sp>
      <p:sp>
        <p:nvSpPr>
          <p:cNvPr id="5" name="Chỗ dành sẵn cho Chân trang 4">
            <a:extLst>
              <a:ext uri="{FF2B5EF4-FFF2-40B4-BE49-F238E27FC236}">
                <a16:creationId xmlns:a16="http://schemas.microsoft.com/office/drawing/2014/main" id="{3A6A36D7-4B15-1480-8894-02A0E34E58AB}"/>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ADC5F37-8F67-199C-7A0C-25E04A1284C1}"/>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09273262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Content Placeholder 2"/>
          <p:cNvSpPr txBox="1"/>
          <p:nvPr/>
        </p:nvSpPr>
        <p:spPr>
          <a:xfrm>
            <a:off x="895350" y="132272"/>
            <a:ext cx="7353300" cy="3880751"/>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9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9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9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9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Nh</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Quỳnh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Lớp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dạy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5A5, 5A6, 5A7</a:t>
            </a: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TR</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ỜNG TIỂU HỌC H</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 ĐẠO</a:t>
            </a: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sym typeface="Arial"/>
            </a:endParaRPr>
          </a:p>
        </p:txBody>
      </p:sp>
      <p:pic>
        <p:nvPicPr>
          <p:cNvPr id="17" name="Picture 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1618205" y="150749"/>
            <a:ext cx="578220" cy="51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93050" y="4346401"/>
            <a:ext cx="836001" cy="6176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946324" y="911469"/>
            <a:ext cx="826077" cy="6103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43739" y="132272"/>
            <a:ext cx="574317" cy="4243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1750655" y="3972936"/>
            <a:ext cx="463749" cy="4161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4006517" y="595895"/>
            <a:ext cx="3537541" cy="1482103"/>
            <a:chOff x="1779004" y="1127577"/>
            <a:chExt cx="2782445" cy="1209030"/>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November?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a:extLst>
              <a:ext uri="{FF2B5EF4-FFF2-40B4-BE49-F238E27FC236}">
                <a16:creationId xmlns:a16="http://schemas.microsoft.com/office/drawing/2014/main" id="{8BD1A854-1752-4639-801B-D90DB5E551D9}"/>
              </a:ext>
            </a:extLst>
          </p:cNvPr>
          <p:cNvPicPr>
            <a:picLocks noChangeAspect="1" noChangeArrowheads="1"/>
          </p:cNvPicPr>
          <p:nvPr/>
        </p:nvPicPr>
        <p:blipFill>
          <a:blip r:embed="rId3"/>
          <a:srcRect/>
          <a:stretch/>
        </p:blipFill>
        <p:spPr bwMode="auto">
          <a:xfrm>
            <a:off x="1364365" y="1819228"/>
            <a:ext cx="3123414" cy="2084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2917" y="255846"/>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8BB6AB-7626-4655-9757-8C9DCFC52EEE}"/>
              </a:ext>
            </a:extLst>
          </p:cNvPr>
          <p:cNvPicPr>
            <a:picLocks noChangeAspect="1"/>
          </p:cNvPicPr>
          <p:nvPr/>
        </p:nvPicPr>
        <p:blipFill rotWithShape="1">
          <a:blip r:embed="rId7"/>
          <a:srcRect r="66207" b="40006"/>
          <a:stretch/>
        </p:blipFill>
        <p:spPr>
          <a:xfrm>
            <a:off x="2074659" y="0"/>
            <a:ext cx="1687838" cy="3085811"/>
          </a:xfrm>
          <a:prstGeom prst="rect">
            <a:avLst/>
          </a:prstGeom>
        </p:spPr>
      </p:pic>
    </p:spTree>
    <p:extLst>
      <p:ext uri="{BB962C8B-B14F-4D97-AF65-F5344CB8AC3E}">
        <p14:creationId xmlns:p14="http://schemas.microsoft.com/office/powerpoint/2010/main" val="3703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527CA07-4AD9-4F43-8272-9356E65CB625}"/>
              </a:ext>
            </a:extLst>
          </p:cNvPr>
          <p:cNvPicPr>
            <a:picLocks noChangeAspect="1" noChangeArrowheads="1"/>
          </p:cNvPicPr>
          <p:nvPr/>
        </p:nvPicPr>
        <p:blipFill>
          <a:blip r:embed="rId3"/>
          <a:srcRect/>
          <a:stretch/>
        </p:blipFill>
        <p:spPr bwMode="auto">
          <a:xfrm>
            <a:off x="1212404" y="1489921"/>
            <a:ext cx="3615319" cy="2363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A58E9393-C882-4E76-991D-21CEC91BFCC2}"/>
              </a:ext>
            </a:extLst>
          </p:cNvPr>
          <p:cNvGrpSpPr/>
          <p:nvPr/>
        </p:nvGrpSpPr>
        <p:grpSpPr>
          <a:xfrm flipH="1">
            <a:off x="4114801" y="399435"/>
            <a:ext cx="3537541" cy="1482103"/>
            <a:chOff x="1779004" y="1127577"/>
            <a:chExt cx="2782445" cy="1209030"/>
          </a:xfrm>
        </p:grpSpPr>
        <p:sp>
          <p:nvSpPr>
            <p:cNvPr id="9" name="Speech Bubble: Rectangle with Corners Rounded 1">
              <a:extLst>
                <a:ext uri="{FF2B5EF4-FFF2-40B4-BE49-F238E27FC236}">
                  <a16:creationId xmlns:a16="http://schemas.microsoft.com/office/drawing/2014/main" id="{54D82542-8490-42B4-8861-6BFC15063CA0}"/>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0" name="TextBox 9">
              <a:extLst>
                <a:ext uri="{FF2B5EF4-FFF2-40B4-BE49-F238E27FC236}">
                  <a16:creationId xmlns:a16="http://schemas.microsoft.com/office/drawing/2014/main" id="{58BABDD0-95FF-4AC0-8D28-078A88A01AF3}"/>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September?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Free vector flat childrens day background">
            <a:extLst>
              <a:ext uri="{FF2B5EF4-FFF2-40B4-BE49-F238E27FC236}">
                <a16:creationId xmlns:a16="http://schemas.microsoft.com/office/drawing/2014/main" id="{1523356B-6546-40CD-A9CB-004A5CAEE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37308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67823" y="2478743"/>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200" b="1" dirty="0">
                <a:solidFill>
                  <a:srgbClr val="0070C0"/>
                </a:solidFill>
                <a:latin typeface="Comic Sans MS" panose="030F0702030302020204" pitchFamily="66" charset="0"/>
              </a:rPr>
              <a:t>Activity 3. </a:t>
            </a:r>
            <a:r>
              <a:rPr lang="en-US" sz="3200" b="1" noProof="0" dirty="0">
                <a:solidFill>
                  <a:srgbClr val="0070C0"/>
                </a:solidFill>
                <a:latin typeface="Comic Sans MS" panose="030F0702030302020204" pitchFamily="66" charset="0"/>
              </a:rPr>
              <a:t>Read and match.</a:t>
            </a:r>
            <a:endParaRPr lang="en-US" sz="3200"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0594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07074A97-4B50-4304-8BD4-E7A115B0081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661737" y="757990"/>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661736" y="1573129"/>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661735" y="2421355"/>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661734" y="3260557"/>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661733" y="4108783"/>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690940" y="75799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a. </a:t>
            </a:r>
            <a:r>
              <a:rPr lang="en-US" sz="2000" b="0" i="0">
                <a:solidFill>
                  <a:srgbClr val="231F20"/>
                </a:solidFill>
                <a:effectLst/>
                <a:latin typeface="Comic Sans MS" panose="030F0702030302020204" pitchFamily="66" charset="0"/>
              </a:rPr>
              <a:t>It’s Lucy’s</a:t>
            </a:r>
            <a:r>
              <a:rPr lang="en-US" sz="200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690939" y="1573129"/>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690938" y="242135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690937" y="3260557"/>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690936" y="4108783"/>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D9F0A-1CB1-460A-979B-AACF9A2FFE2F}"/>
              </a:ext>
            </a:extLst>
          </p:cNvPr>
          <p:cNvSpPr>
            <a:spLocks noGrp="1"/>
          </p:cNvSpPr>
          <p:nvPr>
            <p:ph type="sldNum" sz="quarter" idx="4294967295"/>
          </p:nvPr>
        </p:nvSpPr>
        <p:spPr>
          <a:xfrm>
            <a:off x="0" y="0"/>
            <a:ext cx="0" cy="0"/>
          </a:xfrm>
        </p:spPr>
        <p:txBody>
          <a:bodyPr/>
          <a:lstStyle/>
          <a:p>
            <a:fld id="{52AF2F91-6C79-4775-9E01-5F8EDCA63F89}" type="slidenum">
              <a:rPr lang="en-US" smtClean="0"/>
              <a:t>16</a:t>
            </a:fld>
            <a:endParaRPr lang="en-US"/>
          </a:p>
        </p:txBody>
      </p:sp>
      <p:grpSp>
        <p:nvGrpSpPr>
          <p:cNvPr id="8" name="Group 7">
            <a:extLst>
              <a:ext uri="{FF2B5EF4-FFF2-40B4-BE49-F238E27FC236}">
                <a16:creationId xmlns:a16="http://schemas.microsoft.com/office/drawing/2014/main" id="{BDA09BBC-C3DF-464F-B22B-3623A5C4C046}"/>
              </a:ext>
            </a:extLst>
          </p:cNvPr>
          <p:cNvGrpSpPr/>
          <p:nvPr/>
        </p:nvGrpSpPr>
        <p:grpSpPr>
          <a:xfrm>
            <a:off x="1975185" y="457201"/>
            <a:ext cx="5410200" cy="4502817"/>
            <a:chOff x="1975185" y="457201"/>
            <a:chExt cx="5410200" cy="4502817"/>
          </a:xfrm>
        </p:grpSpPr>
        <p:pic>
          <p:nvPicPr>
            <p:cNvPr id="3" name="Picture 2" descr="A child running with a baton&#10;&#10;Description automatically generated">
              <a:extLst>
                <a:ext uri="{FF2B5EF4-FFF2-40B4-BE49-F238E27FC236}">
                  <a16:creationId xmlns:a16="http://schemas.microsoft.com/office/drawing/2014/main" id="{731729F2-B39B-4CFC-8B34-FEEF1AFE170D}"/>
                </a:ext>
              </a:extLst>
            </p:cNvPr>
            <p:cNvPicPr>
              <a:picLocks noChangeAspect="1"/>
            </p:cNvPicPr>
            <p:nvPr/>
          </p:nvPicPr>
          <p:blipFill>
            <a:blip r:embed="rId3"/>
            <a:stretch>
              <a:fillRect/>
            </a:stretch>
          </p:blipFill>
          <p:spPr>
            <a:xfrm>
              <a:off x="1975185" y="1531018"/>
              <a:ext cx="5410200" cy="3429000"/>
            </a:xfrm>
            <a:prstGeom prst="rect">
              <a:avLst/>
            </a:prstGeom>
          </p:spPr>
        </p:pic>
        <p:sp>
          <p:nvSpPr>
            <p:cNvPr id="7" name="TextBox 6">
              <a:extLst>
                <a:ext uri="{FF2B5EF4-FFF2-40B4-BE49-F238E27FC236}">
                  <a16:creationId xmlns:a16="http://schemas.microsoft.com/office/drawing/2014/main" id="{07241E66-4B18-4610-82C1-825F3FCDE88A}"/>
                </a:ext>
              </a:extLst>
            </p:cNvPr>
            <p:cNvSpPr txBox="1"/>
            <p:nvPr/>
          </p:nvSpPr>
          <p:spPr>
            <a:xfrm>
              <a:off x="2160673" y="457201"/>
              <a:ext cx="5224712" cy="949642"/>
            </a:xfrm>
            <a:prstGeom prst="rect">
              <a:avLst/>
            </a:prstGeom>
            <a:noFill/>
          </p:spPr>
          <p:txBody>
            <a:bodyPr wrap="square">
              <a:prstTxWarp prst="textTriangleInverted">
                <a:avLst/>
              </a:prstTxWarp>
              <a:spAutoFit/>
            </a:bodyPr>
            <a:lstStyle/>
            <a:p>
              <a:pPr algn="ctr"/>
              <a:r>
                <a:rPr lang="en-US" sz="4400" b="1">
                  <a:solidFill>
                    <a:srgbClr val="FF0000"/>
                  </a:solidFill>
                  <a:latin typeface="Comic Sans MS" panose="030F0702030302020204" pitchFamily="66" charset="0"/>
                </a:rPr>
                <a:t>Relay Game</a:t>
              </a:r>
            </a:p>
          </p:txBody>
        </p:sp>
      </p:grpSp>
    </p:spTree>
    <p:extLst>
      <p:ext uri="{BB962C8B-B14F-4D97-AF65-F5344CB8AC3E}">
        <p14:creationId xmlns:p14="http://schemas.microsoft.com/office/powerpoint/2010/main" val="3995808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375649" y="732590"/>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375648" y="1547729"/>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375647" y="2395955"/>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375646" y="3235157"/>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375645" y="4083383"/>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793209" y="70914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solidFill>
                  <a:srgbClr val="09BFE0"/>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It’s Lucy’s.</a:t>
            </a:r>
            <a:r>
              <a:rPr lang="en-US" sz="2000" dirty="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793208" y="1524284"/>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793207" y="237251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793206" y="3211712"/>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793205" y="4059938"/>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pic>
        <p:nvPicPr>
          <p:cNvPr id="2" name="Upbeat and Inspiring Background Music For Videos">
            <a:hlinkClick r:id="" action="ppaction://media"/>
            <a:extLst>
              <a:ext uri="{FF2B5EF4-FFF2-40B4-BE49-F238E27FC236}">
                <a16:creationId xmlns:a16="http://schemas.microsoft.com/office/drawing/2014/main" id="{50988D72-C196-4F64-B179-5E3F013C2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642687"/>
            <a:ext cx="609600" cy="609600"/>
          </a:xfrm>
          <a:prstGeom prst="rect">
            <a:avLst/>
          </a:prstGeom>
        </p:spPr>
      </p:pic>
      <p:cxnSp>
        <p:nvCxnSpPr>
          <p:cNvPr id="7" name="Connector: Curved 6">
            <a:extLst>
              <a:ext uri="{FF2B5EF4-FFF2-40B4-BE49-F238E27FC236}">
                <a16:creationId xmlns:a16="http://schemas.microsoft.com/office/drawing/2014/main" id="{D8758698-F2C1-4F5F-A752-671C6FD94835}"/>
              </a:ext>
            </a:extLst>
          </p:cNvPr>
          <p:cNvCxnSpPr>
            <a:cxnSpLocks/>
            <a:stCxn id="3" idx="3"/>
            <a:endCxn id="17" idx="1"/>
          </p:cNvCxnSpPr>
          <p:nvPr/>
        </p:nvCxnSpPr>
        <p:spPr>
          <a:xfrm>
            <a:off x="4124795" y="1111585"/>
            <a:ext cx="1668410" cy="33273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4D8B61E-8AD9-459B-9CAC-20621045CB5A}"/>
              </a:ext>
            </a:extLst>
          </p:cNvPr>
          <p:cNvCxnSpPr>
            <a:cxnSpLocks/>
            <a:stCxn id="9" idx="3"/>
            <a:endCxn id="16" idx="1"/>
          </p:cNvCxnSpPr>
          <p:nvPr/>
        </p:nvCxnSpPr>
        <p:spPr>
          <a:xfrm>
            <a:off x="4124794" y="1926724"/>
            <a:ext cx="1668412" cy="1663983"/>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FD32DC63-BF50-42E0-AB8E-7521CB3E5B91}"/>
              </a:ext>
            </a:extLst>
          </p:cNvPr>
          <p:cNvCxnSpPr>
            <a:cxnSpLocks/>
            <a:stCxn id="10" idx="3"/>
            <a:endCxn id="13" idx="1"/>
          </p:cNvCxnSpPr>
          <p:nvPr/>
        </p:nvCxnSpPr>
        <p:spPr>
          <a:xfrm flipV="1">
            <a:off x="4124793" y="1088140"/>
            <a:ext cx="1668416" cy="1686810"/>
          </a:xfrm>
          <a:prstGeom prst="curved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1D51C2D-DC1B-4224-B55A-F55D40019849}"/>
              </a:ext>
            </a:extLst>
          </p:cNvPr>
          <p:cNvCxnSpPr>
            <a:cxnSpLocks/>
          </p:cNvCxnSpPr>
          <p:nvPr/>
        </p:nvCxnSpPr>
        <p:spPr>
          <a:xfrm flipV="1">
            <a:off x="4124805" y="1999486"/>
            <a:ext cx="1668392" cy="1635437"/>
          </a:xfrm>
          <a:prstGeom prst="curved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E6CD410-E8AD-429A-B44F-A0D12CC18D6C}"/>
              </a:ext>
            </a:extLst>
          </p:cNvPr>
          <p:cNvCxnSpPr>
            <a:cxnSpLocks/>
          </p:cNvCxnSpPr>
          <p:nvPr/>
        </p:nvCxnSpPr>
        <p:spPr>
          <a:xfrm flipV="1">
            <a:off x="4124809" y="2865187"/>
            <a:ext cx="1668392" cy="1630897"/>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1"/>
            <a:ext cx="7707085" cy="1374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4. </a:t>
            </a:r>
          </a:p>
          <a:p>
            <a:pPr algn="ctr"/>
            <a:r>
              <a:rPr lang="en-US" sz="4000" b="1" dirty="0">
                <a:solidFill>
                  <a:srgbClr val="0070C0"/>
                </a:solidFill>
                <a:latin typeface="Comic Sans MS" panose="030F0702030302020204" pitchFamily="66" charset="0"/>
              </a:rPr>
              <a:t>Read and number.</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a:t>
            </a:r>
          </a:p>
        </p:txBody>
      </p:sp>
      <p:sp>
        <p:nvSpPr>
          <p:cNvPr id="2" name="Rectangle: Rounded Corners 1">
            <a:extLst>
              <a:ext uri="{FF2B5EF4-FFF2-40B4-BE49-F238E27FC236}">
                <a16:creationId xmlns:a16="http://schemas.microsoft.com/office/drawing/2014/main" id="{3189A927-FA16-4D36-B9BD-30EE42D15893}"/>
              </a:ext>
            </a:extLst>
          </p:cNvPr>
          <p:cNvSpPr/>
          <p:nvPr/>
        </p:nvSpPr>
        <p:spPr>
          <a:xfrm>
            <a:off x="510363" y="659219"/>
            <a:ext cx="8116185" cy="4416055"/>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4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1800" dirty="0">
              <a:latin typeface="Comic Sans MS" panose="030F0702030302020204" pitchFamily="66" charset="0"/>
            </a:endParaRPr>
          </a:p>
        </p:txBody>
      </p:sp>
    </p:spTree>
    <p:extLst>
      <p:ext uri="{BB962C8B-B14F-4D97-AF65-F5344CB8AC3E}">
        <p14:creationId xmlns:p14="http://schemas.microsoft.com/office/powerpoint/2010/main" val="120557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963002" y="1414512"/>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Review 2</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rgbClr val="0070C0"/>
                </a:solidFill>
                <a:latin typeface="Comic Sans MS" panose="030F0702030302020204" pitchFamily="66" charset="0"/>
              </a:rPr>
              <a:t>Activity 3, 4, 5</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18214" y="3824492"/>
            <a:ext cx="8506046" cy="802158"/>
            <a:chOff x="601248" y="3624760"/>
            <a:chExt cx="8097271"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1"/>
              <a:ext cx="7495035" cy="547596"/>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a. </a:t>
              </a:r>
              <a:r>
                <a:rPr lang="en-US" sz="2200" dirty="0">
                  <a:solidFill>
                    <a:srgbClr val="231F20"/>
                  </a:solidFill>
                  <a:latin typeface="Comic Sans MS" panose="030F0702030302020204" pitchFamily="66" charset="0"/>
                </a:rPr>
                <a:t>They visited the famous buildings and the wax museum.</a:t>
              </a:r>
              <a:r>
                <a:rPr lang="en-US" sz="2200" dirty="0">
                  <a:latin typeface="Comic Sans MS" panose="030F0702030302020204" pitchFamily="66" charset="0"/>
                </a:rPr>
                <a:t> </a:t>
              </a:r>
            </a:p>
          </p:txBody>
        </p:sp>
        <p:sp>
          <p:nvSpPr>
            <p:cNvPr id="4" name="Rectangle 3">
              <a:extLst>
                <a:ext uri="{FF2B5EF4-FFF2-40B4-BE49-F238E27FC236}">
                  <a16:creationId xmlns:a16="http://schemas.microsoft.com/office/drawing/2014/main" id="{7E23BB3C-B422-45D6-9B8C-9F387CB23549}"/>
                </a:ext>
              </a:extLst>
            </p:cNvPr>
            <p:cNvSpPr/>
            <p:nvPr/>
          </p:nvSpPr>
          <p:spPr>
            <a:xfrm>
              <a:off x="676443" y="3869066"/>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556440" y="3950876"/>
            <a:ext cx="356188" cy="461665"/>
          </a:xfrm>
          <a:prstGeom prst="rect">
            <a:avLst/>
          </a:prstGeom>
          <a:noFill/>
        </p:spPr>
        <p:txBody>
          <a:bodyPr wrap="none" rtlCol="0">
            <a:spAutoFit/>
          </a:bodyPr>
          <a:lstStyle/>
          <a:p>
            <a:r>
              <a:rPr lang="en-US" sz="2400" b="1" dirty="0">
                <a:solidFill>
                  <a:srgbClr val="FF0000"/>
                </a:solidFill>
              </a:rPr>
              <a:t>2</a:t>
            </a:r>
          </a:p>
        </p:txBody>
      </p:sp>
      <p:sp>
        <p:nvSpPr>
          <p:cNvPr id="10" name="Rectangle: Rounded Corners 9">
            <a:extLst>
              <a:ext uri="{FF2B5EF4-FFF2-40B4-BE49-F238E27FC236}">
                <a16:creationId xmlns:a16="http://schemas.microsoft.com/office/drawing/2014/main" id="{CD76D2A3-6E6C-4474-927C-091D9B0A77F4}"/>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29164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09025" y="3905693"/>
            <a:ext cx="7941500" cy="938228"/>
            <a:chOff x="601248" y="3624760"/>
            <a:chExt cx="7941500"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430887"/>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b. </a:t>
              </a:r>
              <a:r>
                <a:rPr lang="en-US" sz="2200" b="0" i="0" dirty="0">
                  <a:solidFill>
                    <a:srgbClr val="231F20"/>
                  </a:solidFill>
                  <a:effectLst/>
                  <a:latin typeface="Comic Sans MS" panose="030F0702030302020204" pitchFamily="66" charset="0"/>
                </a:rPr>
                <a:t>They went home late in the afternoon.</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82800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619127" y="4082942"/>
            <a:ext cx="356188" cy="461665"/>
          </a:xfrm>
          <a:prstGeom prst="rect">
            <a:avLst/>
          </a:prstGeom>
          <a:noFill/>
        </p:spPr>
        <p:txBody>
          <a:bodyPr wrap="none" rtlCol="0">
            <a:spAutoFit/>
          </a:bodyPr>
          <a:lstStyle/>
          <a:p>
            <a:r>
              <a:rPr lang="en-US" sz="2400" b="1" dirty="0">
                <a:solidFill>
                  <a:srgbClr val="FF0000"/>
                </a:solidFill>
              </a:rPr>
              <a:t>4</a:t>
            </a:r>
          </a:p>
        </p:txBody>
      </p:sp>
      <p:sp>
        <p:nvSpPr>
          <p:cNvPr id="10" name="Rectangle: Rounded Corners 9">
            <a:extLst>
              <a:ext uri="{FF2B5EF4-FFF2-40B4-BE49-F238E27FC236}">
                <a16:creationId xmlns:a16="http://schemas.microsoft.com/office/drawing/2014/main" id="{B23DD062-9300-4227-8048-CBC6429410D8}"/>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415475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98606"/>
            <a:ext cx="7941500" cy="915520"/>
            <a:chOff x="601248" y="3624760"/>
            <a:chExt cx="7941500" cy="1251780"/>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862268" cy="1251780"/>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1052048"/>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c. </a:t>
              </a:r>
              <a:r>
                <a:rPr lang="en-US" sz="2200" dirty="0">
                  <a:solidFill>
                    <a:srgbClr val="231F20"/>
                  </a:solidFill>
                  <a:latin typeface="Comic Sans MS" panose="030F0702030302020204" pitchFamily="66" charset="0"/>
                </a:rPr>
                <a:t>Lan and her class enjoyed the cable car ride and walked over Golden Bridge.</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92038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770120" y="4043518"/>
            <a:ext cx="356188" cy="461665"/>
          </a:xfrm>
          <a:prstGeom prst="rect">
            <a:avLst/>
          </a:prstGeom>
          <a:noFill/>
        </p:spPr>
        <p:txBody>
          <a:bodyPr wrap="none" rtlCol="0">
            <a:spAutoFit/>
          </a:bodyPr>
          <a:lstStyle/>
          <a:p>
            <a:r>
              <a:rPr lang="en-US" sz="2400" b="1" dirty="0">
                <a:solidFill>
                  <a:srgbClr val="FF0000"/>
                </a:solidFill>
              </a:rPr>
              <a:t>1</a:t>
            </a:r>
          </a:p>
        </p:txBody>
      </p:sp>
      <p:sp>
        <p:nvSpPr>
          <p:cNvPr id="10" name="Rectangle: Rounded Corners 9">
            <a:extLst>
              <a:ext uri="{FF2B5EF4-FFF2-40B4-BE49-F238E27FC236}">
                <a16:creationId xmlns:a16="http://schemas.microsoft.com/office/drawing/2014/main" id="{D7803E84-1B40-442B-A370-05EDA281658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49460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12460"/>
            <a:ext cx="7977956" cy="1418759"/>
            <a:chOff x="601248" y="3624760"/>
            <a:chExt cx="7977956" cy="1201967"/>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39940" y="3718731"/>
              <a:ext cx="7339264" cy="1107996"/>
            </a:xfrm>
            <a:prstGeom prst="rect">
              <a:avLst/>
            </a:prstGeom>
            <a:noFill/>
          </p:spPr>
          <p:txBody>
            <a:bodyPr wrap="square">
              <a:spAutoFit/>
            </a:bodyPr>
            <a:lstStyle/>
            <a:p>
              <a:pPr marL="396875" indent="-396875"/>
              <a:r>
                <a:rPr lang="en-US" sz="2200" b="1" i="0" dirty="0">
                  <a:solidFill>
                    <a:srgbClr val="09BFE0"/>
                  </a:solidFill>
                  <a:effectLst/>
                  <a:latin typeface="Comic Sans MS" panose="030F0702030302020204" pitchFamily="66" charset="0"/>
                </a:rPr>
                <a:t>d. </a:t>
              </a:r>
              <a:r>
                <a:rPr lang="en-US" sz="2200" dirty="0">
                  <a:solidFill>
                    <a:srgbClr val="231F20"/>
                  </a:solidFill>
                  <a:latin typeface="Comic Sans MS" panose="030F0702030302020204" pitchFamily="66" charset="0"/>
                </a:rPr>
                <a:t>They played some games at the amusement park and had some delicious seafood at a well-known restaurant.</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723709"/>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802157" y="3923380"/>
            <a:ext cx="356188" cy="461665"/>
          </a:xfrm>
          <a:prstGeom prst="rect">
            <a:avLst/>
          </a:prstGeom>
          <a:noFill/>
        </p:spPr>
        <p:txBody>
          <a:bodyPr wrap="none" rtlCol="0">
            <a:spAutoFit/>
          </a:bodyPr>
          <a:lstStyle/>
          <a:p>
            <a:r>
              <a:rPr lang="en-US" sz="2400" b="1" dirty="0">
                <a:solidFill>
                  <a:srgbClr val="FF0000"/>
                </a:solidFill>
              </a:rPr>
              <a:t>3</a:t>
            </a:r>
          </a:p>
        </p:txBody>
      </p:sp>
      <p:sp>
        <p:nvSpPr>
          <p:cNvPr id="10" name="Rectangle: Rounded Corners 9">
            <a:extLst>
              <a:ext uri="{FF2B5EF4-FFF2-40B4-BE49-F238E27FC236}">
                <a16:creationId xmlns:a16="http://schemas.microsoft.com/office/drawing/2014/main" id="{0460A9AF-2B72-4762-B475-B8D2C81E25E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180293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93822"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77937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439100"/>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sp>
        <p:nvSpPr>
          <p:cNvPr id="16" name="TextBox 15">
            <a:extLst>
              <a:ext uri="{FF2B5EF4-FFF2-40B4-BE49-F238E27FC236}">
                <a16:creationId xmlns:a16="http://schemas.microsoft.com/office/drawing/2014/main" id="{B04E8114-4264-4541-BB40-BA815B954C85}"/>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grpSp>
        <p:nvGrpSpPr>
          <p:cNvPr id="17" name="Group 16">
            <a:extLst>
              <a:ext uri="{FF2B5EF4-FFF2-40B4-BE49-F238E27FC236}">
                <a16:creationId xmlns:a16="http://schemas.microsoft.com/office/drawing/2014/main" id="{5C52B29D-6528-4CE5-88DB-F57A6AA644BA}"/>
              </a:ext>
            </a:extLst>
          </p:cNvPr>
          <p:cNvGrpSpPr/>
          <p:nvPr/>
        </p:nvGrpSpPr>
        <p:grpSpPr>
          <a:xfrm>
            <a:off x="475248" y="1290853"/>
            <a:ext cx="8193504" cy="3233020"/>
            <a:chOff x="4610048" y="1421605"/>
            <a:chExt cx="4236771" cy="2672191"/>
          </a:xfrm>
        </p:grpSpPr>
        <p:sp>
          <p:nvSpPr>
            <p:cNvPr id="18" name="TextBox 17">
              <a:extLst>
                <a:ext uri="{FF2B5EF4-FFF2-40B4-BE49-F238E27FC236}">
                  <a16:creationId xmlns:a16="http://schemas.microsoft.com/office/drawing/2014/main" id="{CE476008-CB9B-4CB2-90DA-58D68D52D3BB}"/>
                </a:ext>
              </a:extLst>
            </p:cNvPr>
            <p:cNvSpPr txBox="1"/>
            <p:nvPr/>
          </p:nvSpPr>
          <p:spPr>
            <a:xfrm>
              <a:off x="4666040" y="1421606"/>
              <a:ext cx="4180779" cy="2586533"/>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gn="just">
                <a:lnSpc>
                  <a:spcPct val="150000"/>
                </a:lnSpc>
              </a:pPr>
              <a:r>
                <a:rPr lang="en-US" sz="2200" b="0" i="0">
                  <a:solidFill>
                    <a:srgbClr val="000000"/>
                  </a:solidFill>
                  <a:effectLst/>
                  <a:latin typeface="Comic Sans MS" panose="030F0702030302020204" pitchFamily="66" charset="0"/>
                </a:rPr>
                <a:t>Last Sunday, I went </a:t>
              </a:r>
              <a:r>
                <a:rPr lang="en-US" sz="2200" b="0" i="0">
                  <a:effectLst/>
                  <a:latin typeface="Comic Sans MS" panose="030F0702030302020204" pitchFamily="66" charset="0"/>
                </a:rPr>
                <a:t>to Hoan Kiem Lake with my friends. In the morning, we walked around the lake. We visited Ngoc Son Temple. In the afternoon, we went to see the water puppet show at the waterpuppet theatre by the lake. Our trip was a lot of fun!</a:t>
              </a:r>
              <a:endParaRPr lang="en-US" sz="2200" b="1">
                <a:solidFill>
                  <a:schemeClr val="accent4">
                    <a:lumMod val="60000"/>
                    <a:lumOff val="40000"/>
                  </a:schemeClr>
                </a:solidFill>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1B9D9E6B-0A85-48BB-ADC5-234B16459278}"/>
                </a:ext>
              </a:extLst>
            </p:cNvPr>
            <p:cNvSpPr/>
            <p:nvPr/>
          </p:nvSpPr>
          <p:spPr>
            <a:xfrm>
              <a:off x="4610048" y="1421605"/>
              <a:ext cx="4236771" cy="2672191"/>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Tree>
    <p:extLst>
      <p:ext uri="{BB962C8B-B14F-4D97-AF65-F5344CB8AC3E}">
        <p14:creationId xmlns:p14="http://schemas.microsoft.com/office/powerpoint/2010/main" val="57959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358027"/>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C78F879C-B3C0-4EC2-8522-08D8DEE72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73464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899DDE3C-D7EF-42B0-9A4C-705009B6FEC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E382C-2AEC-1CEF-A1C4-85BF6E5A6EDD}"/>
              </a:ext>
            </a:extLst>
          </p:cNvPr>
          <p:cNvPicPr>
            <a:picLocks noChangeAspect="1"/>
          </p:cNvPicPr>
          <p:nvPr/>
        </p:nvPicPr>
        <p:blipFill>
          <a:blip r:embed="rId2"/>
          <a:stretch>
            <a:fillRect/>
          </a:stretch>
        </p:blipFill>
        <p:spPr>
          <a:xfrm>
            <a:off x="0" y="43418"/>
            <a:ext cx="9144000" cy="5056664"/>
          </a:xfrm>
          <a:prstGeom prst="rect">
            <a:avLst/>
          </a:prstGeom>
        </p:spPr>
      </p:pic>
    </p:spTree>
    <p:extLst>
      <p:ext uri="{BB962C8B-B14F-4D97-AF65-F5344CB8AC3E}">
        <p14:creationId xmlns:p14="http://schemas.microsoft.com/office/powerpoint/2010/main" val="179749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7" name="sound1">
            <a:hlinkClick r:id="" action="ppaction://media"/>
            <a:extLst>
              <a:ext uri="{FF2B5EF4-FFF2-40B4-BE49-F238E27FC236}">
                <a16:creationId xmlns:a16="http://schemas.microsoft.com/office/drawing/2014/main" id="{41E39262-7B00-453F-8A30-434DD5F19E4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3074" name="Picture 2" descr="Khu Cắm Trại Trong ánh Sáng Ban Ngày Minh Họa Phim Hoạt Hình | Công cụ đồ  họa EPS Tải xuống miễn phí - Pikbest">
            <a:extLst>
              <a:ext uri="{FF2B5EF4-FFF2-40B4-BE49-F238E27FC236}">
                <a16:creationId xmlns:a16="http://schemas.microsoft.com/office/drawing/2014/main" id="{4AEE9E3D-6512-448F-BC10-7939F18B5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641" y="1898497"/>
            <a:ext cx="3386208" cy="26029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3669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4098" name="Picture 2" descr="Mini.mieo - Ba Na hills (Da Nang - Viet Nam)">
            <a:extLst>
              <a:ext uri="{FF2B5EF4-FFF2-40B4-BE49-F238E27FC236}">
                <a16:creationId xmlns:a16="http://schemas.microsoft.com/office/drawing/2014/main" id="{EDDE6C77-3758-48CF-95E9-99077AD4E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63"/>
          <a:stretch/>
        </p:blipFill>
        <p:spPr bwMode="auto">
          <a:xfrm>
            <a:off x="3431463" y="1787419"/>
            <a:ext cx="4123111" cy="2875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933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5122" name="Picture 2" descr="Kid Cartoon Character08 Stock Illustration - Download Image Now - Planting,  Child, Boys - iStock">
            <a:extLst>
              <a:ext uri="{FF2B5EF4-FFF2-40B4-BE49-F238E27FC236}">
                <a16:creationId xmlns:a16="http://schemas.microsoft.com/office/drawing/2014/main" id="{04E3B148-F7F7-445F-9094-C990E2BAF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703" y="1875270"/>
            <a:ext cx="2787494" cy="2787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4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6146" name="Picture 2" descr="Phương tiện lưu thông như thế nào khi quanh Hồ Gươm thành phố đi bộ -  VnExpress">
            <a:extLst>
              <a:ext uri="{FF2B5EF4-FFF2-40B4-BE49-F238E27FC236}">
                <a16:creationId xmlns:a16="http://schemas.microsoft.com/office/drawing/2014/main" id="{E7BA39F5-BEF8-42DA-A169-98595C62E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463" y="1829759"/>
            <a:ext cx="3847642" cy="2693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403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7170" name="Picture 2" descr="Cartoon little boy playing a tennis Royalty Free Vector">
            <a:extLst>
              <a:ext uri="{FF2B5EF4-FFF2-40B4-BE49-F238E27FC236}">
                <a16:creationId xmlns:a16="http://schemas.microsoft.com/office/drawing/2014/main" id="{9AF12EFF-1F24-4AA1-9AAE-AB811AD27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68"/>
          <a:stretch/>
        </p:blipFill>
        <p:spPr bwMode="auto">
          <a:xfrm>
            <a:off x="4023349" y="1661484"/>
            <a:ext cx="2100012" cy="30012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2" name="Đội 1">
            <a:extLst>
              <a:ext uri="{FF2B5EF4-FFF2-40B4-BE49-F238E27FC236}">
                <a16:creationId xmlns:a16="http://schemas.microsoft.com/office/drawing/2014/main" id="{4C7B8DA9-90EA-4959-9217-6BAA3F2575DE}"/>
              </a:ext>
            </a:extLst>
          </p:cNvPr>
          <p:cNvGrpSpPr/>
          <p:nvPr/>
        </p:nvGrpSpPr>
        <p:grpSpPr>
          <a:xfrm>
            <a:off x="2545001" y="1526721"/>
            <a:ext cx="1673177" cy="2090058"/>
            <a:chOff x="0" y="0"/>
            <a:chExt cx="1273332" cy="2090058"/>
          </a:xfrm>
        </p:grpSpPr>
        <p:sp>
          <p:nvSpPr>
            <p:cNvPr id="17" name="Rectangle 16">
              <a:extLst>
                <a:ext uri="{FF2B5EF4-FFF2-40B4-BE49-F238E27FC236}">
                  <a16:creationId xmlns:a16="http://schemas.microsoft.com/office/drawing/2014/main" id="{28C3B14A-0A6C-4525-9EDC-93136ECACEBF}"/>
                </a:ext>
              </a:extLst>
            </p:cNvPr>
            <p:cNvSpPr/>
            <p:nvPr/>
          </p:nvSpPr>
          <p:spPr>
            <a:xfrm>
              <a:off x="0" y="1"/>
              <a:ext cx="1273332"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9" name="Google Shape;1768;p43">
              <a:extLst>
                <a:ext uri="{FF2B5EF4-FFF2-40B4-BE49-F238E27FC236}">
                  <a16:creationId xmlns:a16="http://schemas.microsoft.com/office/drawing/2014/main" id="{B205B264-DDDD-4506-AD5B-97A380AE9C31}"/>
                </a:ext>
              </a:extLst>
            </p:cNvPr>
            <p:cNvSpPr txBox="1">
              <a:spLocks/>
            </p:cNvSpPr>
            <p:nvPr/>
          </p:nvSpPr>
          <p:spPr>
            <a:xfrm>
              <a:off x="25921" y="0"/>
              <a:ext cx="1221986"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1</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grpSp>
        <p:nvGrpSpPr>
          <p:cNvPr id="21" name="Đội 2">
            <a:extLst>
              <a:ext uri="{FF2B5EF4-FFF2-40B4-BE49-F238E27FC236}">
                <a16:creationId xmlns:a16="http://schemas.microsoft.com/office/drawing/2014/main" id="{31E00290-8575-4F8B-9BA1-AC0FB40770A1}"/>
              </a:ext>
            </a:extLst>
          </p:cNvPr>
          <p:cNvGrpSpPr/>
          <p:nvPr/>
        </p:nvGrpSpPr>
        <p:grpSpPr>
          <a:xfrm>
            <a:off x="4613789" y="1526721"/>
            <a:ext cx="1736532" cy="2090057"/>
            <a:chOff x="5171232" y="1969965"/>
            <a:chExt cx="1240998" cy="2090057"/>
          </a:xfrm>
        </p:grpSpPr>
        <p:sp>
          <p:nvSpPr>
            <p:cNvPr id="18" name="Rectangle 17">
              <a:extLst>
                <a:ext uri="{FF2B5EF4-FFF2-40B4-BE49-F238E27FC236}">
                  <a16:creationId xmlns:a16="http://schemas.microsoft.com/office/drawing/2014/main" id="{D19D08CB-19B8-4E70-BC9E-7649F119637B}"/>
                </a:ext>
              </a:extLst>
            </p:cNvPr>
            <p:cNvSpPr/>
            <p:nvPr/>
          </p:nvSpPr>
          <p:spPr>
            <a:xfrm>
              <a:off x="5171232" y="1969965"/>
              <a:ext cx="1240998"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0" name="Google Shape;1768;p43">
              <a:extLst>
                <a:ext uri="{FF2B5EF4-FFF2-40B4-BE49-F238E27FC236}">
                  <a16:creationId xmlns:a16="http://schemas.microsoft.com/office/drawing/2014/main" id="{CEAC0600-2441-428C-9010-39C992571BF1}"/>
                </a:ext>
              </a:extLst>
            </p:cNvPr>
            <p:cNvSpPr txBox="1">
              <a:spLocks/>
            </p:cNvSpPr>
            <p:nvPr/>
          </p:nvSpPr>
          <p:spPr>
            <a:xfrm>
              <a:off x="5190107" y="1969965"/>
              <a:ext cx="1146419"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2</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pic>
        <p:nvPicPr>
          <p:cNvPr id="29"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DD25F1C4-ABD7-4F09-867F-DEA5B844CB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1497" y="205537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86FF590C-2FA3-40EF-A4D5-DE96DB7658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0222" y="246524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416C5C23-3F25-49FB-A674-1A27A25DA0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6072" y="204775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E3BC22A9-A597-45C1-B19D-B3C7076D898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4797" y="245762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C5CAB93-4EB6-4E7F-8F51-4DCFA49117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817"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69400279-601A-45BC-8B73-9AB6086C13E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542" y="2463064"/>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95A07B5-D1D9-4E89-8D50-13F312C3C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441"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A9A0DD31-65B1-46AB-BD16-736DF853671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166" y="2463064"/>
            <a:ext cx="447353" cy="4473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21E646A-3D0B-4A76-8E5D-89AB28BDD341}"/>
              </a:ext>
            </a:extLst>
          </p:cNvPr>
          <p:cNvSpPr txBox="1"/>
          <p:nvPr/>
        </p:nvSpPr>
        <p:spPr>
          <a:xfrm>
            <a:off x="2207795" y="466733"/>
            <a:ext cx="47284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Arial"/>
                <a:sym typeface="Arial"/>
              </a:rPr>
              <a:t>Summary</a:t>
            </a:r>
            <a:endPar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Nixie One"/>
              <a:sym typeface="Nixie One"/>
            </a:endParaRPr>
          </a:p>
        </p:txBody>
      </p:sp>
    </p:spTree>
    <p:extLst>
      <p:ext uri="{BB962C8B-B14F-4D97-AF65-F5344CB8AC3E}">
        <p14:creationId xmlns:p14="http://schemas.microsoft.com/office/powerpoint/2010/main" val="2152903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yeah-tre-con-www_nhacchuongvui_com.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yeah-tre-con-www_nhacchuongvui_com.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2000"/>
                                        <p:tgtEl>
                                          <p:spTgt spid="38"/>
                                        </p:tgtEl>
                                      </p:cBhvr>
                                    </p:animEffect>
                                  </p:childTnLst>
                                  <p:subTnLst>
                                    <p:audio>
                                      <p:cMediaNode>
                                        <p:cTn display="0" masterRel="sameClick">
                                          <p:stCondLst>
                                            <p:cond evt="begin" delay="0">
                                              <p:tn val="31"/>
                                            </p:cond>
                                          </p:stCondLst>
                                          <p:endCondLst>
                                            <p:cond evt="onStopAudio" delay="0">
                                              <p:tgtEl>
                                                <p:sldTgt/>
                                              </p:tgtEl>
                                            </p:cond>
                                          </p:endCondLst>
                                        </p:cTn>
                                        <p:tgtEl>
                                          <p:sndTgt r:embed="rId3" name="Tieng-yeah-tre-con-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circle(in)">
                                      <p:cBhvr>
                                        <p:cTn id="38" dur="20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3" name="Tieng-yeah-tre-con-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circle(in)">
                                      <p:cBhvr>
                                        <p:cTn id="43" dur="2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3"/>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DD41159-6A7F-4162-A65E-D6EF67693287}"/>
                    </a:ext>
                  </a:extLst>
                </p:cNvPr>
                <p:cNvSpPr txBox="1"/>
                <p:nvPr/>
              </p:nvSpPr>
              <p:spPr>
                <a:xfrm>
                  <a:off x="550611" y="1439149"/>
                  <a:ext cx="308289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Hot seat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a:extLst>
              <a:ext uri="{FF2B5EF4-FFF2-40B4-BE49-F238E27FC236}">
                <a16:creationId xmlns:a16="http://schemas.microsoft.com/office/drawing/2014/main" id="{41DC4066-C65C-4BD0-ADAD-312322E8642F}"/>
              </a:ext>
            </a:extLst>
          </p:cNvPr>
          <p:cNvPicPr>
            <a:picLocks noChangeAspect="1"/>
          </p:cNvPicPr>
          <p:nvPr/>
        </p:nvPicPr>
        <p:blipFill>
          <a:blip r:embed="rId5"/>
          <a:stretch>
            <a:fillRect/>
          </a:stretch>
        </p:blipFill>
        <p:spPr>
          <a:xfrm>
            <a:off x="2074658" y="0"/>
            <a:ext cx="4994683" cy="5143500"/>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26480"/>
            <a:chOff x="1549330" y="1127577"/>
            <a:chExt cx="2210918" cy="1326806"/>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26806"/>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9075 h 1118533"/>
                <a:gd name="connsiteX1" fmla="*/ 95894 w 3124022"/>
                <a:gd name="connsiteY1" fmla="*/ 543181 h 1118533"/>
                <a:gd name="connsiteX2" fmla="*/ 1718624 w 3124022"/>
                <a:gd name="connsiteY2" fmla="*/ 540295 h 1118533"/>
                <a:gd name="connsiteX3" fmla="*/ 2535509 w 3124022"/>
                <a:gd name="connsiteY3" fmla="*/ 0 h 1118533"/>
                <a:gd name="connsiteX4" fmla="*/ 2075536 w 3124022"/>
                <a:gd name="connsiteY4" fmla="*/ 542430 h 1118533"/>
                <a:gd name="connsiteX5" fmla="*/ 3028128 w 3124022"/>
                <a:gd name="connsiteY5" fmla="*/ 543181 h 1118533"/>
                <a:gd name="connsiteX6" fmla="*/ 3124022 w 3124022"/>
                <a:gd name="connsiteY6" fmla="*/ 639075 h 1118533"/>
                <a:gd name="connsiteX7" fmla="*/ 3124022 w 3124022"/>
                <a:gd name="connsiteY7" fmla="*/ 639073 h 1118533"/>
                <a:gd name="connsiteX8" fmla="*/ 3124022 w 3124022"/>
                <a:gd name="connsiteY8" fmla="*/ 639073 h 1118533"/>
                <a:gd name="connsiteX9" fmla="*/ 3124022 w 3124022"/>
                <a:gd name="connsiteY9" fmla="*/ 782911 h 1118533"/>
                <a:gd name="connsiteX10" fmla="*/ 3124022 w 3124022"/>
                <a:gd name="connsiteY10" fmla="*/ 1022639 h 1118533"/>
                <a:gd name="connsiteX11" fmla="*/ 3028128 w 3124022"/>
                <a:gd name="connsiteY11" fmla="*/ 1118533 h 1118533"/>
                <a:gd name="connsiteX12" fmla="*/ 2603352 w 3124022"/>
                <a:gd name="connsiteY12" fmla="*/ 1118533 h 1118533"/>
                <a:gd name="connsiteX13" fmla="*/ 1822346 w 3124022"/>
                <a:gd name="connsiteY13" fmla="*/ 1118533 h 1118533"/>
                <a:gd name="connsiteX14" fmla="*/ 1822346 w 3124022"/>
                <a:gd name="connsiteY14" fmla="*/ 1118533 h 1118533"/>
                <a:gd name="connsiteX15" fmla="*/ 95894 w 3124022"/>
                <a:gd name="connsiteY15" fmla="*/ 1118533 h 1118533"/>
                <a:gd name="connsiteX16" fmla="*/ 0 w 3124022"/>
                <a:gd name="connsiteY16" fmla="*/ 1022639 h 1118533"/>
                <a:gd name="connsiteX17" fmla="*/ 0 w 3124022"/>
                <a:gd name="connsiteY17" fmla="*/ 782911 h 1118533"/>
                <a:gd name="connsiteX18" fmla="*/ 0 w 3124022"/>
                <a:gd name="connsiteY18" fmla="*/ 639073 h 1118533"/>
                <a:gd name="connsiteX19" fmla="*/ 0 w 3124022"/>
                <a:gd name="connsiteY19" fmla="*/ 639073 h 1118533"/>
                <a:gd name="connsiteX20" fmla="*/ 0 w 3124022"/>
                <a:gd name="connsiteY20" fmla="*/ 639075 h 1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8533">
                  <a:moveTo>
                    <a:pt x="0" y="639075"/>
                  </a:moveTo>
                  <a:cubicBezTo>
                    <a:pt x="0" y="586114"/>
                    <a:pt x="42933" y="543181"/>
                    <a:pt x="95894" y="543181"/>
                  </a:cubicBezTo>
                  <a:lnTo>
                    <a:pt x="1718624" y="540295"/>
                  </a:lnTo>
                  <a:lnTo>
                    <a:pt x="2535509" y="0"/>
                  </a:lnTo>
                  <a:lnTo>
                    <a:pt x="2075536" y="542430"/>
                  </a:lnTo>
                  <a:lnTo>
                    <a:pt x="3028128" y="543181"/>
                  </a:lnTo>
                  <a:cubicBezTo>
                    <a:pt x="3081089" y="543181"/>
                    <a:pt x="3124022" y="586114"/>
                    <a:pt x="3124022" y="639075"/>
                  </a:cubicBezTo>
                  <a:lnTo>
                    <a:pt x="3124022" y="639073"/>
                  </a:lnTo>
                  <a:lnTo>
                    <a:pt x="3124022" y="639073"/>
                  </a:lnTo>
                  <a:lnTo>
                    <a:pt x="3124022" y="782911"/>
                  </a:lnTo>
                  <a:lnTo>
                    <a:pt x="3124022" y="1022639"/>
                  </a:lnTo>
                  <a:cubicBezTo>
                    <a:pt x="3124022" y="1075600"/>
                    <a:pt x="3081089" y="1118533"/>
                    <a:pt x="3028128" y="1118533"/>
                  </a:cubicBezTo>
                  <a:lnTo>
                    <a:pt x="2603352" y="1118533"/>
                  </a:lnTo>
                  <a:lnTo>
                    <a:pt x="1822346" y="1118533"/>
                  </a:lnTo>
                  <a:lnTo>
                    <a:pt x="1822346" y="1118533"/>
                  </a:lnTo>
                  <a:lnTo>
                    <a:pt x="95894" y="1118533"/>
                  </a:lnTo>
                  <a:cubicBezTo>
                    <a:pt x="42933" y="1118533"/>
                    <a:pt x="0" y="1075600"/>
                    <a:pt x="0" y="1022639"/>
                  </a:cubicBezTo>
                  <a:lnTo>
                    <a:pt x="0" y="782911"/>
                  </a:lnTo>
                  <a:lnTo>
                    <a:pt x="0" y="639073"/>
                  </a:lnTo>
                  <a:lnTo>
                    <a:pt x="0" y="639073"/>
                  </a:lnTo>
                  <a:lnTo>
                    <a:pt x="0" y="639075"/>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2"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14451"/>
            <a:chOff x="1549330" y="1127577"/>
            <a:chExt cx="2210918" cy="1316993"/>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16993"/>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0802 h 1110260"/>
                <a:gd name="connsiteX1" fmla="*/ 95894 w 3124022"/>
                <a:gd name="connsiteY1" fmla="*/ 534908 h 1110260"/>
                <a:gd name="connsiteX2" fmla="*/ 1718624 w 3124022"/>
                <a:gd name="connsiteY2" fmla="*/ 532022 h 1110260"/>
                <a:gd name="connsiteX3" fmla="*/ 2445979 w 3124022"/>
                <a:gd name="connsiteY3" fmla="*/ 0 h 1110260"/>
                <a:gd name="connsiteX4" fmla="*/ 2075536 w 3124022"/>
                <a:gd name="connsiteY4" fmla="*/ 534157 h 1110260"/>
                <a:gd name="connsiteX5" fmla="*/ 3028128 w 3124022"/>
                <a:gd name="connsiteY5" fmla="*/ 534908 h 1110260"/>
                <a:gd name="connsiteX6" fmla="*/ 3124022 w 3124022"/>
                <a:gd name="connsiteY6" fmla="*/ 630802 h 1110260"/>
                <a:gd name="connsiteX7" fmla="*/ 3124022 w 3124022"/>
                <a:gd name="connsiteY7" fmla="*/ 630800 h 1110260"/>
                <a:gd name="connsiteX8" fmla="*/ 3124022 w 3124022"/>
                <a:gd name="connsiteY8" fmla="*/ 630800 h 1110260"/>
                <a:gd name="connsiteX9" fmla="*/ 3124022 w 3124022"/>
                <a:gd name="connsiteY9" fmla="*/ 774638 h 1110260"/>
                <a:gd name="connsiteX10" fmla="*/ 3124022 w 3124022"/>
                <a:gd name="connsiteY10" fmla="*/ 1014366 h 1110260"/>
                <a:gd name="connsiteX11" fmla="*/ 3028128 w 3124022"/>
                <a:gd name="connsiteY11" fmla="*/ 1110260 h 1110260"/>
                <a:gd name="connsiteX12" fmla="*/ 2603352 w 3124022"/>
                <a:gd name="connsiteY12" fmla="*/ 1110260 h 1110260"/>
                <a:gd name="connsiteX13" fmla="*/ 1822346 w 3124022"/>
                <a:gd name="connsiteY13" fmla="*/ 1110260 h 1110260"/>
                <a:gd name="connsiteX14" fmla="*/ 1822346 w 3124022"/>
                <a:gd name="connsiteY14" fmla="*/ 1110260 h 1110260"/>
                <a:gd name="connsiteX15" fmla="*/ 95894 w 3124022"/>
                <a:gd name="connsiteY15" fmla="*/ 1110260 h 1110260"/>
                <a:gd name="connsiteX16" fmla="*/ 0 w 3124022"/>
                <a:gd name="connsiteY16" fmla="*/ 1014366 h 1110260"/>
                <a:gd name="connsiteX17" fmla="*/ 0 w 3124022"/>
                <a:gd name="connsiteY17" fmla="*/ 774638 h 1110260"/>
                <a:gd name="connsiteX18" fmla="*/ 0 w 3124022"/>
                <a:gd name="connsiteY18" fmla="*/ 630800 h 1110260"/>
                <a:gd name="connsiteX19" fmla="*/ 0 w 3124022"/>
                <a:gd name="connsiteY19" fmla="*/ 630800 h 1110260"/>
                <a:gd name="connsiteX20" fmla="*/ 0 w 3124022"/>
                <a:gd name="connsiteY20" fmla="*/ 630802 h 11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0260">
                  <a:moveTo>
                    <a:pt x="0" y="630802"/>
                  </a:moveTo>
                  <a:cubicBezTo>
                    <a:pt x="0" y="577841"/>
                    <a:pt x="42933" y="534908"/>
                    <a:pt x="95894" y="534908"/>
                  </a:cubicBezTo>
                  <a:lnTo>
                    <a:pt x="1718624" y="532022"/>
                  </a:lnTo>
                  <a:lnTo>
                    <a:pt x="2445979" y="0"/>
                  </a:lnTo>
                  <a:lnTo>
                    <a:pt x="2075536" y="534157"/>
                  </a:lnTo>
                  <a:lnTo>
                    <a:pt x="3028128" y="534908"/>
                  </a:lnTo>
                  <a:cubicBezTo>
                    <a:pt x="3081089" y="534908"/>
                    <a:pt x="3124022" y="577841"/>
                    <a:pt x="3124022" y="630802"/>
                  </a:cubicBezTo>
                  <a:lnTo>
                    <a:pt x="3124022" y="630800"/>
                  </a:lnTo>
                  <a:lnTo>
                    <a:pt x="3124022" y="630800"/>
                  </a:lnTo>
                  <a:lnTo>
                    <a:pt x="3124022" y="774638"/>
                  </a:lnTo>
                  <a:lnTo>
                    <a:pt x="3124022" y="1014366"/>
                  </a:lnTo>
                  <a:cubicBezTo>
                    <a:pt x="3124022" y="1067327"/>
                    <a:pt x="3081089" y="1110260"/>
                    <a:pt x="3028128" y="1110260"/>
                  </a:cubicBezTo>
                  <a:lnTo>
                    <a:pt x="2603352" y="1110260"/>
                  </a:lnTo>
                  <a:lnTo>
                    <a:pt x="1822346" y="1110260"/>
                  </a:lnTo>
                  <a:lnTo>
                    <a:pt x="1822346" y="1110260"/>
                  </a:lnTo>
                  <a:lnTo>
                    <a:pt x="95894" y="1110260"/>
                  </a:lnTo>
                  <a:cubicBezTo>
                    <a:pt x="42933" y="1110260"/>
                    <a:pt x="0" y="1067327"/>
                    <a:pt x="0" y="1014366"/>
                  </a:cubicBezTo>
                  <a:lnTo>
                    <a:pt x="0" y="774638"/>
                  </a:lnTo>
                  <a:lnTo>
                    <a:pt x="0" y="630800"/>
                  </a:lnTo>
                  <a:lnTo>
                    <a:pt x="0" y="630800"/>
                  </a:lnTo>
                  <a:lnTo>
                    <a:pt x="0" y="630802"/>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1"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8977</TotalTime>
  <Words>1334</Words>
  <Application>Microsoft Office PowerPoint</Application>
  <PresentationFormat>On-screen Show (16:9)</PresentationFormat>
  <Paragraphs>112</Paragraphs>
  <Slides>36</Slides>
  <Notes>21</Notes>
  <HiddenSlides>0</HiddenSlides>
  <MMClips>12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Arial</vt:lpstr>
      <vt:lpstr>Calibri</vt:lpstr>
      <vt:lpstr>VNI-Hobo</vt:lpstr>
      <vt:lpstr>VNI-Dom</vt:lpstr>
      <vt:lpstr>Nixie One</vt:lpstr>
      <vt:lpstr>Comic Sans MS</vt:lpstr>
      <vt:lpstr>Times New Roman</vt:lpstr>
      <vt:lpstr>Calibri Light</vt:lpstr>
      <vt:lpstr>Kirang Haerang</vt:lpstr>
      <vt:lpstr>Nunito</vt:lpstr>
      <vt:lpstr>Math Subject for Elementary - 1st Grade: Time by Slidesgo</vt:lpstr>
      <vt:lpstr>Office Theme</vt:lpstr>
      <vt:lpstr>Chủ đề Office</vt:lpstr>
      <vt:lpstr>PowerPoint Presentation</vt:lpstr>
      <vt:lpstr>Review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Administrator</cp:lastModifiedBy>
  <cp:revision>146</cp:revision>
  <dcterms:modified xsi:type="dcterms:W3CDTF">2026-01-05T12:27:21Z</dcterms:modified>
  <cp:category>9Slide.vn</cp:category>
</cp:coreProperties>
</file>