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9"/>
  </p:notesMasterIdLst>
  <p:sldIdLst>
    <p:sldId id="430" r:id="rId2"/>
    <p:sldId id="363" r:id="rId3"/>
    <p:sldId id="256" r:id="rId4"/>
    <p:sldId id="259" r:id="rId5"/>
    <p:sldId id="26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271" r:id="rId16"/>
    <p:sldId id="344" r:id="rId17"/>
    <p:sldId id="353" r:id="rId18"/>
    <p:sldId id="279" r:id="rId19"/>
    <p:sldId id="346" r:id="rId20"/>
    <p:sldId id="349" r:id="rId21"/>
    <p:sldId id="350" r:id="rId22"/>
    <p:sldId id="345" r:id="rId23"/>
    <p:sldId id="348" r:id="rId24"/>
    <p:sldId id="352" r:id="rId25"/>
    <p:sldId id="320" r:id="rId26"/>
    <p:sldId id="325" r:id="rId27"/>
    <p:sldId id="327" r:id="rId28"/>
    <p:sldId id="328" r:id="rId29"/>
    <p:sldId id="329" r:id="rId30"/>
    <p:sldId id="330" r:id="rId31"/>
    <p:sldId id="331" r:id="rId32"/>
    <p:sldId id="333" r:id="rId33"/>
    <p:sldId id="335" r:id="rId34"/>
    <p:sldId id="336" r:id="rId35"/>
    <p:sldId id="339" r:id="rId36"/>
    <p:sldId id="341" r:id="rId37"/>
    <p:sldId id="366" r:id="rId38"/>
  </p:sldIdLst>
  <p:sldSz cx="9144000" cy="5143500" type="screen16x9"/>
  <p:notesSz cx="6858000" cy="9144000"/>
  <p:embeddedFontLst>
    <p:embeddedFont>
      <p:font typeface="ChildrenSans" panose="020B0604020202020204" charset="0"/>
      <p:regular r:id="rId40"/>
      <p:bold r:id="rId41"/>
      <p:italic r:id="rId42"/>
      <p:boldItalic r:id="rId43"/>
    </p:embeddedFont>
    <p:embeddedFont>
      <p:font typeface="Patrick Hand" panose="00000500000000000000" pitchFamily="2" charset="0"/>
      <p:regular r:id="rId44"/>
    </p:embeddedFont>
    <p:embeddedFont>
      <p:font typeface="Patrick Hand SC" panose="00000500000000000000" pitchFamily="2" charset="0"/>
      <p:regular r:id="rId45"/>
    </p:embeddedFont>
    <p:embeddedFont>
      <p:font typeface="Script MT Bold" panose="03040602040607080904" pitchFamily="66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1E6784-3AAF-48E6-8408-2F3188332265}">
  <a:tblStyle styleId="{671E6784-3AAF-48E6-8408-2F3188332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036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2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1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Lucky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1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5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73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99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13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97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64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in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3 </a:t>
            </a:r>
            <a:r>
              <a:rPr lang="en-US" baseline="0" dirty="0" err="1"/>
              <a:t>trang</a:t>
            </a:r>
            <a:r>
              <a:rPr lang="en-US" baseline="0" dirty="0"/>
              <a:t> 75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/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set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51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6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191213" y="197088"/>
            <a:ext cx="8761576" cy="474932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3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4" r:id="rId5"/>
    <p:sldLayoutId id="2147483676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5.xml"/><Relationship Id="rId3" Type="http://schemas.openxmlformats.org/officeDocument/2006/relationships/slide" Target="slide25.xml"/><Relationship Id="rId7" Type="http://schemas.openxmlformats.org/officeDocument/2006/relationships/slide" Target="slide29.xml"/><Relationship Id="rId12" Type="http://schemas.openxmlformats.org/officeDocument/2006/relationships/slide" Target="slide34.xml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33.xml"/><Relationship Id="rId5" Type="http://schemas.openxmlformats.org/officeDocument/2006/relationships/slide" Target="slide27.xml"/><Relationship Id="rId15" Type="http://schemas.openxmlformats.org/officeDocument/2006/relationships/slide" Target="slide37.xml"/><Relationship Id="rId10" Type="http://schemas.openxmlformats.org/officeDocument/2006/relationships/slide" Target="slide32.xml"/><Relationship Id="rId4" Type="http://schemas.openxmlformats.org/officeDocument/2006/relationships/slide" Target="slide26.xml"/><Relationship Id="rId9" Type="http://schemas.openxmlformats.org/officeDocument/2006/relationships/slide" Target="slide31.xml"/><Relationship Id="rId14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24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79" y="814079"/>
            <a:ext cx="3009900" cy="34956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226460" y="-611839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827" y="1191854"/>
            <a:ext cx="5267325" cy="283845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534521" y="-5224889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2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280987"/>
            <a:ext cx="5343525" cy="458152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81638" y="-483897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90500"/>
            <a:ext cx="5695950" cy="48006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155979" y="-490718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652462"/>
            <a:ext cx="4686300" cy="38385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336458" y="-461283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23441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FASTER?</a:t>
            </a:r>
          </a:p>
        </p:txBody>
      </p:sp>
      <p:grpSp>
        <p:nvGrpSpPr>
          <p:cNvPr id="3" name="Google Shape;785;p46"/>
          <p:cNvGrpSpPr/>
          <p:nvPr/>
        </p:nvGrpSpPr>
        <p:grpSpPr>
          <a:xfrm>
            <a:off x="7130475" y="2737706"/>
            <a:ext cx="1824604" cy="2278965"/>
            <a:chOff x="5873175" y="2230500"/>
            <a:chExt cx="1824604" cy="2278965"/>
          </a:xfrm>
        </p:grpSpPr>
        <p:sp>
          <p:nvSpPr>
            <p:cNvPr id="4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482623" y="1681183"/>
            <a:ext cx="7140300" cy="303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of 4-5 pupils.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group receives 1 set of sentences from the teacher.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together, match the questions with the answers.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fastest one will be the winner</a:t>
            </a:r>
            <a:r>
              <a:rPr lang="en-US" sz="3200" b="0" dirty="0">
                <a:latin typeface="Script MT Bold" panose="03040602040607080904" pitchFamily="66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62" y="558546"/>
            <a:ext cx="8315201" cy="37238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188268" y="1624012"/>
            <a:ext cx="457485" cy="2195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0219" y="1985264"/>
            <a:ext cx="1057656" cy="1256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67478" y="2240788"/>
            <a:ext cx="682181" cy="4928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76825" y="2733675"/>
            <a:ext cx="740093" cy="713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91125" y="1571625"/>
            <a:ext cx="454628" cy="2352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524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90599"/>
            <a:ext cx="8488747" cy="288863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40293" y="1066800"/>
            <a:ext cx="1760082" cy="521784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pencil case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680213" y="1570209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45983" y="2560658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0716" y="2883083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0657" y="1127637"/>
            <a:ext cx="115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</a:t>
            </a:r>
          </a:p>
        </p:txBody>
      </p:sp>
    </p:spTree>
    <p:extLst>
      <p:ext uri="{BB962C8B-B14F-4D97-AF65-F5344CB8AC3E}">
        <p14:creationId xmlns:p14="http://schemas.microsoft.com/office/powerpoint/2010/main" val="10413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7510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6" y="154238"/>
            <a:ext cx="7941779" cy="470040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0" y="1334039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you can/No, you can’t.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502440" y="1332348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903688" y="3186072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They’re blue.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164508" y="3093496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00613" y="4477090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I play football.</a:t>
            </a:r>
          </a:p>
        </p:txBody>
      </p:sp>
    </p:spTree>
    <p:extLst>
      <p:ext uri="{BB962C8B-B14F-4D97-AF65-F5344CB8AC3E}">
        <p14:creationId xmlns:p14="http://schemas.microsoft.com/office/powerpoint/2010/main" val="34762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744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5872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ts Game Time! — Soaring Rh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93" y="0"/>
            <a:ext cx="9525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11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ont 1">
            <a:hlinkClick r:id="rId3" action="ppaction://hlinksldjump"/>
            <a:extLst>
              <a:ext uri="{FF2B5EF4-FFF2-40B4-BE49-F238E27FC236}">
                <a16:creationId xmlns:a16="http://schemas.microsoft.com/office/drawing/2014/main" id="{96FAE29F-D4A0-4619-AA8B-80AB16DC5E12}"/>
              </a:ext>
            </a:extLst>
          </p:cNvPr>
          <p:cNvSpPr/>
          <p:nvPr/>
        </p:nvSpPr>
        <p:spPr>
          <a:xfrm>
            <a:off x="560738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</a:t>
            </a:r>
          </a:p>
        </p:txBody>
      </p:sp>
      <p:sp>
        <p:nvSpPr>
          <p:cNvPr id="50" name="front 2">
            <a:hlinkClick r:id="rId4" action="ppaction://hlinksldjump"/>
            <a:extLst>
              <a:ext uri="{FF2B5EF4-FFF2-40B4-BE49-F238E27FC236}">
                <a16:creationId xmlns:a16="http://schemas.microsoft.com/office/drawing/2014/main" id="{B08FF2E6-014E-4202-BC27-630486EFD729}"/>
              </a:ext>
            </a:extLst>
          </p:cNvPr>
          <p:cNvSpPr/>
          <p:nvPr/>
        </p:nvSpPr>
        <p:spPr>
          <a:xfrm>
            <a:off x="2120219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2</a:t>
            </a:r>
          </a:p>
        </p:txBody>
      </p:sp>
      <p:sp>
        <p:nvSpPr>
          <p:cNvPr id="51" name="front 3">
            <a:hlinkClick r:id="rId5" action="ppaction://hlinksldjump"/>
            <a:extLst>
              <a:ext uri="{FF2B5EF4-FFF2-40B4-BE49-F238E27FC236}">
                <a16:creationId xmlns:a16="http://schemas.microsoft.com/office/drawing/2014/main" id="{7FA839EA-B2FA-43E5-A763-6206F1066DA8}"/>
              </a:ext>
            </a:extLst>
          </p:cNvPr>
          <p:cNvSpPr/>
          <p:nvPr/>
        </p:nvSpPr>
        <p:spPr>
          <a:xfrm>
            <a:off x="3652413" y="32473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3</a:t>
            </a:r>
          </a:p>
        </p:txBody>
      </p:sp>
      <p:sp>
        <p:nvSpPr>
          <p:cNvPr id="52" name="front 4">
            <a:hlinkClick r:id="rId6" action="ppaction://hlinksldjump"/>
            <a:extLst>
              <a:ext uri="{FF2B5EF4-FFF2-40B4-BE49-F238E27FC236}">
                <a16:creationId xmlns:a16="http://schemas.microsoft.com/office/drawing/2014/main" id="{A8D38155-79F3-42CA-A64F-2A01FB698AF8}"/>
              </a:ext>
            </a:extLst>
          </p:cNvPr>
          <p:cNvSpPr/>
          <p:nvPr/>
        </p:nvSpPr>
        <p:spPr>
          <a:xfrm>
            <a:off x="5171738" y="3049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4</a:t>
            </a:r>
          </a:p>
        </p:txBody>
      </p:sp>
      <p:sp>
        <p:nvSpPr>
          <p:cNvPr id="53" name="front 5">
            <a:hlinkClick r:id="rId7" action="ppaction://hlinksldjump"/>
            <a:extLst>
              <a:ext uri="{FF2B5EF4-FFF2-40B4-BE49-F238E27FC236}">
                <a16:creationId xmlns:a16="http://schemas.microsoft.com/office/drawing/2014/main" id="{B8FFEE26-EF8F-4B53-8DE2-095DC329E0CE}"/>
              </a:ext>
            </a:extLst>
          </p:cNvPr>
          <p:cNvSpPr/>
          <p:nvPr/>
        </p:nvSpPr>
        <p:spPr>
          <a:xfrm>
            <a:off x="522657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5</a:t>
            </a:r>
          </a:p>
        </p:txBody>
      </p:sp>
      <p:sp>
        <p:nvSpPr>
          <p:cNvPr id="54" name="front 6">
            <a:hlinkClick r:id="rId8" action="ppaction://hlinksldjump"/>
            <a:extLst>
              <a:ext uri="{FF2B5EF4-FFF2-40B4-BE49-F238E27FC236}">
                <a16:creationId xmlns:a16="http://schemas.microsoft.com/office/drawing/2014/main" id="{918214B9-C242-415C-8ED9-15DAD46967FE}"/>
              </a:ext>
            </a:extLst>
          </p:cNvPr>
          <p:cNvSpPr/>
          <p:nvPr/>
        </p:nvSpPr>
        <p:spPr>
          <a:xfrm>
            <a:off x="2120219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6</a:t>
            </a:r>
          </a:p>
        </p:txBody>
      </p:sp>
      <p:sp>
        <p:nvSpPr>
          <p:cNvPr id="55" name="front 7">
            <a:hlinkClick r:id="rId9" action="ppaction://hlinksldjump"/>
            <a:extLst>
              <a:ext uri="{FF2B5EF4-FFF2-40B4-BE49-F238E27FC236}">
                <a16:creationId xmlns:a16="http://schemas.microsoft.com/office/drawing/2014/main" id="{06B7A33B-6924-4FED-A118-23961FE93B30}"/>
              </a:ext>
            </a:extLst>
          </p:cNvPr>
          <p:cNvSpPr/>
          <p:nvPr/>
        </p:nvSpPr>
        <p:spPr>
          <a:xfrm>
            <a:off x="3658042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7</a:t>
            </a:r>
          </a:p>
        </p:txBody>
      </p:sp>
      <p:sp>
        <p:nvSpPr>
          <p:cNvPr id="56" name="front 8">
            <a:hlinkClick r:id="rId10" action="ppaction://hlinksldjump"/>
            <a:extLst>
              <a:ext uri="{FF2B5EF4-FFF2-40B4-BE49-F238E27FC236}">
                <a16:creationId xmlns:a16="http://schemas.microsoft.com/office/drawing/2014/main" id="{41BBFBC3-F478-472A-8ACC-4A14CBD84EBD}"/>
              </a:ext>
            </a:extLst>
          </p:cNvPr>
          <p:cNvSpPr/>
          <p:nvPr/>
        </p:nvSpPr>
        <p:spPr>
          <a:xfrm>
            <a:off x="5195865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8</a:t>
            </a:r>
          </a:p>
        </p:txBody>
      </p:sp>
      <p:sp>
        <p:nvSpPr>
          <p:cNvPr id="57" name="front 9">
            <a:hlinkClick r:id="rId11" action="ppaction://hlinksldjump"/>
            <a:extLst>
              <a:ext uri="{FF2B5EF4-FFF2-40B4-BE49-F238E27FC236}">
                <a16:creationId xmlns:a16="http://schemas.microsoft.com/office/drawing/2014/main" id="{68772F53-1469-4289-B4E8-123684C98C86}"/>
              </a:ext>
            </a:extLst>
          </p:cNvPr>
          <p:cNvSpPr/>
          <p:nvPr/>
        </p:nvSpPr>
        <p:spPr>
          <a:xfrm>
            <a:off x="606458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9</a:t>
            </a:r>
          </a:p>
        </p:txBody>
      </p:sp>
      <p:sp>
        <p:nvSpPr>
          <p:cNvPr id="58" name="front 10">
            <a:hlinkClick r:id="rId12" action="ppaction://hlinksldjump"/>
            <a:extLst>
              <a:ext uri="{FF2B5EF4-FFF2-40B4-BE49-F238E27FC236}">
                <a16:creationId xmlns:a16="http://schemas.microsoft.com/office/drawing/2014/main" id="{BB0BCEB8-24A1-4352-8049-A74E45A39AC2}"/>
              </a:ext>
            </a:extLst>
          </p:cNvPr>
          <p:cNvSpPr/>
          <p:nvPr/>
        </p:nvSpPr>
        <p:spPr>
          <a:xfrm>
            <a:off x="21010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10</a:t>
            </a:r>
          </a:p>
        </p:txBody>
      </p:sp>
      <p:sp>
        <p:nvSpPr>
          <p:cNvPr id="59" name="front 11">
            <a:hlinkClick r:id="rId13" action="ppaction://hlinksldjump"/>
            <a:extLst>
              <a:ext uri="{FF2B5EF4-FFF2-40B4-BE49-F238E27FC236}">
                <a16:creationId xmlns:a16="http://schemas.microsoft.com/office/drawing/2014/main" id="{9126D913-2AB9-4382-BA39-40C52173314A}"/>
              </a:ext>
            </a:extLst>
          </p:cNvPr>
          <p:cNvSpPr/>
          <p:nvPr/>
        </p:nvSpPr>
        <p:spPr>
          <a:xfrm>
            <a:off x="3628182" y="346695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11</a:t>
            </a:r>
          </a:p>
        </p:txBody>
      </p:sp>
      <p:sp>
        <p:nvSpPr>
          <p:cNvPr id="60" name="front 12">
            <a:hlinkClick r:id="rId14" action="ppaction://hlinksldjump"/>
            <a:extLst>
              <a:ext uri="{FF2B5EF4-FFF2-40B4-BE49-F238E27FC236}">
                <a16:creationId xmlns:a16="http://schemas.microsoft.com/office/drawing/2014/main" id="{4431E561-7F04-416D-8A39-2B68AD1E2C03}"/>
              </a:ext>
            </a:extLst>
          </p:cNvPr>
          <p:cNvSpPr/>
          <p:nvPr/>
        </p:nvSpPr>
        <p:spPr>
          <a:xfrm>
            <a:off x="51553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7093228" y="1181498"/>
            <a:ext cx="15023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093228" y="2264543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93227" y="3463789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3</a:t>
            </a:r>
          </a:p>
        </p:txBody>
      </p:sp>
      <p:pic>
        <p:nvPicPr>
          <p:cNvPr id="67" name="Picture 8" descr="star3">
            <a:hlinkClick r:id="rId15" action="ppaction://hlinksldjump">
              <a:snd r:embed="rId16" name="APPLAUDI.WAV"/>
            </a:hlinkClick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62" y="99133"/>
            <a:ext cx="10287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blue.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90" y="602786"/>
            <a:ext cx="3648273" cy="364827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pic>
        <p:nvPicPr>
          <p:cNvPr id="45058" name="Picture 2" descr="Home Button Icon Png Transparent Background - Web Button, Png Download -  600x600(#5576241) - PngFi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+ 2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yellow.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12" y="340614"/>
            <a:ext cx="4303776" cy="4462272"/>
          </a:xfrm>
          <a:prstGeom prst="rect">
            <a:avLst/>
          </a:prstGeom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7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green.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27630" y="1110622"/>
            <a:ext cx="2698975" cy="2554481"/>
            <a:chOff x="7971100" y="904925"/>
            <a:chExt cx="2698975" cy="2554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05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71100" y="1185527"/>
              <a:ext cx="2047875" cy="200977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987564" y="904925"/>
              <a:ext cx="2682511" cy="2554481"/>
              <a:chOff x="6525947" y="1068528"/>
              <a:chExt cx="2682511" cy="2554481"/>
            </a:xfrm>
          </p:grpSpPr>
          <p:pic>
            <p:nvPicPr>
              <p:cNvPr id="7" name="Picture 2" descr="CLASSROOM OBJECTS | Baambooz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30855">
                <a:off x="6525948" y="1068527"/>
                <a:ext cx="2286000" cy="228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7328519">
                <a:off x="6645010" y="1202232"/>
                <a:ext cx="2047875" cy="200977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916902">
                <a:off x="7160583" y="1613234"/>
                <a:ext cx="2047875" cy="2009775"/>
              </a:xfrm>
              <a:prstGeom prst="rect">
                <a:avLst/>
              </a:prstGeom>
            </p:spPr>
          </p:pic>
        </p:grpSp>
      </p:grp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113">
            <a:off x="3114453" y="921473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39">
            <a:off x="3523025" y="1319930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928">
            <a:off x="3694756" y="1814236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black.</a:t>
            </a:r>
          </a:p>
        </p:txBody>
      </p: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008"/>
              <a:gd name="adj2" fmla="val 8385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......................?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82683"/>
              <a:gd name="adj2" fmla="val -673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pic>
        <p:nvPicPr>
          <p:cNvPr id="6" name="Picture 2" descr="CLASSROOM OBJECTS | Baambooz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58" y="163781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43969" y="271964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+ 4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2.2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</a:p>
        </p:txBody>
      </p:sp>
      <p:sp>
        <p:nvSpPr>
          <p:cNvPr id="9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0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61" y="1092581"/>
            <a:ext cx="4133491" cy="27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rulers.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erasers?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315953" y="2837613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bags?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227721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pencils.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ids Warmer: Stand up, sit down — TEFL Lemon: Free ESL lesson ideas and  great content for TEFL teachers | Stand up, Esl lessons,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9" y="327493"/>
            <a:ext cx="3484270" cy="34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Stand up, please!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May I speak Vietnamese?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+ 10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4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5575" y="394279"/>
            <a:ext cx="3309077" cy="263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lowchart: Sequential Access Storage 7"/>
          <p:cNvSpPr/>
          <p:nvPr/>
        </p:nvSpPr>
        <p:spPr>
          <a:xfrm>
            <a:off x="1398519" y="927801"/>
            <a:ext cx="1530627" cy="546652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2698" y="1047238"/>
            <a:ext cx="151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Vietnamese?</a:t>
            </a:r>
          </a:p>
        </p:txBody>
      </p:sp>
    </p:spTree>
    <p:extLst>
      <p:ext uri="{BB962C8B-B14F-4D97-AF65-F5344CB8AC3E}">
        <p14:creationId xmlns:p14="http://schemas.microsoft.com/office/powerpoint/2010/main" val="31817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play football.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6958" y="304116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grpSp>
        <p:nvGrpSpPr>
          <p:cNvPr id="6" name="Google Shape;2253;p74"/>
          <p:cNvGrpSpPr/>
          <p:nvPr/>
        </p:nvGrpSpPr>
        <p:grpSpPr>
          <a:xfrm>
            <a:off x="3445571" y="1142868"/>
            <a:ext cx="2933798" cy="2523093"/>
            <a:chOff x="5904700" y="2250375"/>
            <a:chExt cx="2009225" cy="2083500"/>
          </a:xfrm>
        </p:grpSpPr>
        <p:sp>
          <p:nvSpPr>
            <p:cNvPr id="7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22479" y="2659436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41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chat with my friends.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sp>
        <p:nvSpPr>
          <p:cNvPr id="8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6250148" y="3028151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+ 8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9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826" y="1355718"/>
            <a:ext cx="3225041" cy="231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7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7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234424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234424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524149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24149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6401" y="14608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57322" y="1423339"/>
            <a:ext cx="146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7047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57322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360298" y="129828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5072598" y="12983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3602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50725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23;p36"/>
          <p:cNvSpPr/>
          <p:nvPr/>
        </p:nvSpPr>
        <p:spPr>
          <a:xfrm flipH="1">
            <a:off x="3586351" y="470815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2;p36"/>
          <p:cNvSpPr txBox="1">
            <a:spLocks/>
          </p:cNvSpPr>
          <p:nvPr/>
        </p:nvSpPr>
        <p:spPr>
          <a:xfrm>
            <a:off x="4657396" y="405031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38" name="Google Shape;338;p36"/>
          <p:cNvSpPr txBox="1">
            <a:spLocks/>
          </p:cNvSpPr>
          <p:nvPr/>
        </p:nvSpPr>
        <p:spPr>
          <a:xfrm>
            <a:off x="3441197" y="394015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grpSp>
        <p:nvGrpSpPr>
          <p:cNvPr id="39" name="Google Shape;351;p36"/>
          <p:cNvGrpSpPr/>
          <p:nvPr/>
        </p:nvGrpSpPr>
        <p:grpSpPr>
          <a:xfrm rot="-5400000">
            <a:off x="3375211" y="4060976"/>
            <a:ext cx="279350" cy="312825"/>
            <a:chOff x="1835200" y="3337050"/>
            <a:chExt cx="279350" cy="312825"/>
          </a:xfrm>
        </p:grpSpPr>
        <p:sp>
          <p:nvSpPr>
            <p:cNvPr id="40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40255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0515" y="2110085"/>
            <a:ext cx="5262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Look and guess!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71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" y="216311"/>
            <a:ext cx="8623462" cy="473085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42155" y="-4846961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223242"/>
            <a:ext cx="8554064" cy="465048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7053109" y="-4572000"/>
            <a:ext cx="18121159" cy="103822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24" y="2361584"/>
            <a:ext cx="7727157" cy="199410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23294" y="-4581833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377</Words>
  <Application>Microsoft Office PowerPoint</Application>
  <PresentationFormat>On-screen Show (16:9)</PresentationFormat>
  <Paragraphs>97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ChildrenSans</vt:lpstr>
      <vt:lpstr>Script MT Bold</vt:lpstr>
      <vt:lpstr>Patrick Hand</vt:lpstr>
      <vt:lpstr>Paytone One</vt:lpstr>
      <vt:lpstr>Patrick Hand SC</vt:lpstr>
      <vt:lpstr>Arial</vt:lpstr>
      <vt:lpstr>Times New Roman</vt:lpstr>
      <vt:lpstr>English Language Grammar Rules by Slidesgo</vt:lpstr>
      <vt:lpstr>Tiếng Anh 3</vt:lpstr>
      <vt:lpstr>PowerPoint Presentation</vt:lpstr>
      <vt:lpstr>REVIEW 2.2</vt:lpstr>
      <vt:lpstr>Table of Contents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WHO IS FASTER?</vt:lpstr>
      <vt:lpstr>PowerPoint Presentation</vt:lpstr>
      <vt:lpstr>Look, complete and read.</vt:lpstr>
      <vt:lpstr>PowerPoint Presentation</vt:lpstr>
      <vt:lpstr>Ask and anwer. 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DELL</dc:creator>
  <cp:lastModifiedBy>To Ha</cp:lastModifiedBy>
  <cp:revision>43</cp:revision>
  <dcterms:modified xsi:type="dcterms:W3CDTF">2026-01-05T10:47:08Z</dcterms:modified>
</cp:coreProperties>
</file>