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430" r:id="rId2"/>
    <p:sldId id="358" r:id="rId3"/>
    <p:sldId id="256" r:id="rId4"/>
    <p:sldId id="362" r:id="rId5"/>
    <p:sldId id="261" r:id="rId6"/>
    <p:sldId id="351" r:id="rId7"/>
    <p:sldId id="271" r:id="rId8"/>
    <p:sldId id="352" r:id="rId9"/>
    <p:sldId id="279" r:id="rId10"/>
    <p:sldId id="350" r:id="rId11"/>
    <p:sldId id="349" r:id="rId12"/>
    <p:sldId id="354" r:id="rId13"/>
    <p:sldId id="353" r:id="rId14"/>
    <p:sldId id="345" r:id="rId15"/>
    <p:sldId id="356" r:id="rId16"/>
  </p:sldIdLst>
  <p:sldSz cx="9144000" cy="5143500" type="screen16x9"/>
  <p:notesSz cx="6858000" cy="9144000"/>
  <p:embeddedFontLst>
    <p:embeddedFont>
      <p:font typeface=".VnTifani Heavy" panose="020B7200000000000000" pitchFamily="34" charset="0"/>
      <p:regular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Patrick Hand" panose="00000500000000000000" pitchFamily="2" charset="0"/>
      <p:regular r:id="rId23"/>
    </p:embeddedFont>
    <p:embeddedFont>
      <p:font typeface="Patrick Hand SC" panose="00000500000000000000" pitchFamily="2" charset="0"/>
      <p:regular r:id="rId24"/>
    </p:embeddedFont>
    <p:embeddedFont>
      <p:font typeface="Script MT Bold" panose="03040602040607080904" pitchFamily="66" charset="0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A34"/>
    <a:srgbClr val="5A9941"/>
    <a:srgbClr val="C9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1E6784-3AAF-48E6-8408-2F3188332265}">
  <a:tblStyle styleId="{671E6784-3AAF-48E6-8408-2F31883322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72" autoAdjust="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0917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929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</a:t>
            </a:r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qua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ai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dc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7834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07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03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token </a:t>
            </a:r>
            <a:r>
              <a:rPr lang="en-US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hơi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trigger, </a:t>
            </a:r>
            <a:r>
              <a:rPr lang="en-US" baseline="0" dirty="0" err="1"/>
              <a:t>Thầy</a:t>
            </a:r>
            <a:r>
              <a:rPr lang="en-US" baseline="0" dirty="0"/>
              <a:t> cô di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99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386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44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74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816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7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77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19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66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21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76" r:id="rId4"/>
    <p:sldLayoutId id="214748367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gif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5" y="710596"/>
            <a:ext cx="5354822" cy="8418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1" y="1769215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3A2, 3A3, 3A4, 3A5, 3A6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33" y="381189"/>
            <a:ext cx="8406641" cy="434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52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4039799" y="237441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Look and write. </a:t>
            </a:r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7510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8"/>
          <p:cNvSpPr/>
          <p:nvPr/>
        </p:nvSpPr>
        <p:spPr>
          <a:xfrm>
            <a:off x="4730458" y="2245075"/>
            <a:ext cx="365384" cy="29861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7834" y="268493"/>
            <a:ext cx="8486179" cy="990900"/>
          </a:xfrm>
        </p:spPr>
        <p:txBody>
          <a:bodyPr/>
          <a:lstStyle/>
          <a:p>
            <a:r>
              <a:rPr lang="en-US" sz="6000" dirty="0"/>
              <a:t>Who’s faster?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s://media.baamboozle.com/uploads/images/132297/1610210690_774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286" y="1259393"/>
            <a:ext cx="2764843" cy="261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media.baamboozle.com/uploads/images/132297/1619809538_46026_ur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459" y="1116778"/>
            <a:ext cx="3062187" cy="28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media.baamboozle.com/uploads/images/132297/1610210664_892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678" y="988089"/>
            <a:ext cx="3019061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media.baamboozle.com/uploads/images/132297/1610210729_474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56" y="880500"/>
            <a:ext cx="3592635" cy="34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media.baamboozle.com/uploads/images/132297/1610210753_413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26" y="1055929"/>
            <a:ext cx="3370178" cy="31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media.baamboozle.com/uploads/images/132297/1619809435_515626_ur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13" y="872655"/>
            <a:ext cx="3789403" cy="361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5679E-6 L -1.43021 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10" y="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5679E-6 L -1.38733 0.023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375" y="1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4012 L -1.40313 0.061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56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1.52396 0.083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98" y="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9877E-6 L -1.40208 -0.000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0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9.87654E-7 L -1.47048 -0.027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626" y="222446"/>
            <a:ext cx="4291861" cy="46102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4935" y="2527557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A34"/>
                </a:solidFill>
                <a:latin typeface="Script MT Bold" panose="03040602040607080904" pitchFamily="66" charset="0"/>
              </a:rPr>
              <a:t>orange</a:t>
            </a:r>
            <a:r>
              <a:rPr lang="en-US" dirty="0">
                <a:solidFill>
                  <a:srgbClr val="F26A34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6305" y="4293829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A9941"/>
                </a:solidFill>
                <a:latin typeface="Script MT Bold" panose="03040602040607080904" pitchFamily="66" charset="0"/>
              </a:rPr>
              <a:t>green</a:t>
            </a:r>
            <a:r>
              <a:rPr lang="en-US" dirty="0">
                <a:solidFill>
                  <a:srgbClr val="5A994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58" y="222446"/>
            <a:ext cx="4159972" cy="46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4036465" y="235548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lang="en-GB" dirty="0"/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5872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6"/>
            <a:ext cx="9144000" cy="50801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5959" y="3030080"/>
            <a:ext cx="367393" cy="367393"/>
          </a:xfrm>
          <a:prstGeom prst="ellipse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733352" y="2872584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9584625" y="8905026"/>
            <a:ext cx="177197" cy="45719"/>
            <a:chOff x="5464435" y="6630924"/>
            <a:chExt cx="820768" cy="180000"/>
          </a:xfrm>
        </p:grpSpPr>
        <p:pic>
          <p:nvPicPr>
            <p:cNvPr id="47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8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9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7832813" y="3638220"/>
            <a:ext cx="1398979" cy="14336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9297327" y="5099051"/>
            <a:ext cx="388605" cy="398233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7778801" y="3620941"/>
            <a:ext cx="1506010" cy="1479733"/>
            <a:chOff x="2608119" y="84826"/>
            <a:chExt cx="6975762" cy="6688348"/>
          </a:xfrm>
        </p:grpSpPr>
        <p:sp>
          <p:nvSpPr>
            <p:cNvPr id="5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600000">
              <a:off x="5632453" y="4125876"/>
              <a:ext cx="2624602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4239804">
              <a:off x="4010498" y="128230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325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10800000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00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7314855">
              <a:off x="4026891" y="4639338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32500" lnSpcReduction="20000"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3501652">
              <a:off x="6008520" y="464901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325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00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325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64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8326123" y="4172403"/>
            <a:ext cx="388605" cy="398233"/>
            <a:chOff x="5196000" y="2529000"/>
            <a:chExt cx="1800000" cy="1800000"/>
          </a:xfrm>
        </p:grpSpPr>
        <p:sp>
          <p:nvSpPr>
            <p:cNvPr id="65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6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7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6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8410017" y="3582050"/>
            <a:ext cx="155442" cy="159293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018040" y="3765755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1897289" y="3865425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2277603" y="383504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2282262" y="3798127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 rot="933807">
            <a:off x="2738960" y="3707164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 rot="933807">
            <a:off x="2618209" y="3806834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 rot="933807">
            <a:off x="2976688" y="384067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 rot="933807">
            <a:off x="3003182" y="3739536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 rot="1301512">
            <a:off x="3448845" y="3841080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 rot="1301512">
            <a:off x="3313488" y="3872061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 rot="1301512">
            <a:off x="3643344" y="402609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 rot="1301512">
            <a:off x="3692200" y="3913748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 rot="1064708">
            <a:off x="4099504" y="3971851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 rot="1064708">
            <a:off x="3971097" y="4072491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 rot="1064708">
            <a:off x="4295528" y="4228864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 rot="1064708">
            <a:off x="4355615" y="4161849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5489204" y="4368382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5368453" y="4468052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5748767" y="443767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5753426" y="4400754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 rot="20227799">
            <a:off x="6180411" y="4188980"/>
            <a:ext cx="309038" cy="596373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/>
          <p:cNvSpPr/>
          <p:nvPr/>
        </p:nvSpPr>
        <p:spPr>
          <a:xfrm rot="20227799">
            <a:off x="6119336" y="4308598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/>
          <p:cNvSpPr/>
          <p:nvPr/>
        </p:nvSpPr>
        <p:spPr>
          <a:xfrm rot="20227799">
            <a:off x="6435791" y="412477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 rot="19384276">
            <a:off x="6512953" y="3962763"/>
            <a:ext cx="282030" cy="696864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 rot="18076554">
            <a:off x="6753728" y="3631102"/>
            <a:ext cx="307874" cy="720444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 rot="18076554">
            <a:off x="6708243" y="3799787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 rot="18076554">
            <a:off x="6849278" y="342159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 rot="17186519">
            <a:off x="6868141" y="3247118"/>
            <a:ext cx="274336" cy="67480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 rot="15566206">
            <a:off x="6803015" y="2977884"/>
            <a:ext cx="281560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/>
          <p:cNvSpPr/>
          <p:nvPr/>
        </p:nvSpPr>
        <p:spPr>
          <a:xfrm>
            <a:off x="6807073" y="3037762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/>
          <p:cNvSpPr/>
          <p:nvPr/>
        </p:nvSpPr>
        <p:spPr>
          <a:xfrm>
            <a:off x="6612292" y="271697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 rot="14623360">
            <a:off x="6692443" y="2553651"/>
            <a:ext cx="211644" cy="611982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 rot="2453058">
            <a:off x="6307986" y="2438713"/>
            <a:ext cx="352911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6237104" y="2469284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5869711" y="233842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 rot="858356">
            <a:off x="5863413" y="2291656"/>
            <a:ext cx="323870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447335" y="2173639"/>
            <a:ext cx="325846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5407775" y="2271131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5032397" y="230477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5114065" y="2271131"/>
            <a:ext cx="298760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 rot="20503390">
            <a:off x="6260803" y="1217007"/>
            <a:ext cx="274536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6258348" y="1282214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6623376" y="110919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 rot="20834281">
            <a:off x="6547002" y="1130121"/>
            <a:ext cx="438266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5550506" y="1310803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5407775" y="1343175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5810069" y="1380091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5816835" y="1349718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 rot="406632">
            <a:off x="4591954" y="1061007"/>
            <a:ext cx="381788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/>
          <p:cNvSpPr/>
          <p:nvPr/>
        </p:nvSpPr>
        <p:spPr>
          <a:xfrm>
            <a:off x="4598881" y="1196900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5017238" y="134814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 rot="689984">
            <a:off x="5003784" y="1311230"/>
            <a:ext cx="287795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 rot="1259557">
            <a:off x="3948111" y="883454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 rot="1259557">
            <a:off x="3898777" y="944686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 rot="1259557">
            <a:off x="4221886" y="107929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 rot="1259557">
            <a:off x="4278788" y="1042797"/>
            <a:ext cx="318703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3098567" y="802531"/>
            <a:ext cx="389205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>
            <a:off x="3100861" y="841985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>
            <a:off x="3500693" y="8718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 rot="1082396">
            <a:off x="3505352" y="813471"/>
            <a:ext cx="34727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 rot="20182579">
            <a:off x="2241034" y="866814"/>
            <a:ext cx="406597" cy="626345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/>
          <p:cNvSpPr/>
          <p:nvPr/>
        </p:nvSpPr>
        <p:spPr>
          <a:xfrm rot="20182579">
            <a:off x="2255559" y="1025469"/>
            <a:ext cx="368458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/>
          <p:cNvSpPr/>
          <p:nvPr/>
        </p:nvSpPr>
        <p:spPr>
          <a:xfrm rot="20182579">
            <a:off x="2663765" y="89347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 rot="20182579">
            <a:off x="2652391" y="794301"/>
            <a:ext cx="360120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 rot="17255286">
            <a:off x="1662220" y="1464183"/>
            <a:ext cx="394975" cy="59510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/>
          <p:cNvSpPr/>
          <p:nvPr/>
        </p:nvSpPr>
        <p:spPr>
          <a:xfrm>
            <a:off x="1644224" y="1598538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/>
          <p:cNvSpPr/>
          <p:nvPr/>
        </p:nvSpPr>
        <p:spPr>
          <a:xfrm>
            <a:off x="1844309" y="1246294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 rot="18419519">
            <a:off x="1849501" y="1135773"/>
            <a:ext cx="416751" cy="509366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 rot="14670774">
            <a:off x="1787962" y="2261503"/>
            <a:ext cx="306126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/>
          <p:cNvSpPr/>
          <p:nvPr/>
        </p:nvSpPr>
        <p:spPr>
          <a:xfrm>
            <a:off x="1697669" y="2349585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/>
          <p:cNvSpPr/>
          <p:nvPr/>
        </p:nvSpPr>
        <p:spPr>
          <a:xfrm>
            <a:off x="1577699" y="197574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 rot="16017555">
            <a:off x="1506534" y="1878338"/>
            <a:ext cx="347945" cy="589027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 rot="21098131">
            <a:off x="4664456" y="2263782"/>
            <a:ext cx="296757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/>
          <p:cNvSpPr/>
          <p:nvPr/>
        </p:nvSpPr>
        <p:spPr>
          <a:xfrm>
            <a:off x="4620589" y="2366246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/>
          <p:cNvSpPr/>
          <p:nvPr/>
        </p:nvSpPr>
        <p:spPr>
          <a:xfrm>
            <a:off x="4243562" y="2443364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4248280" y="2410462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 rot="21098131">
            <a:off x="3878873" y="2452007"/>
            <a:ext cx="296757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/>
          <p:cNvSpPr/>
          <p:nvPr/>
        </p:nvSpPr>
        <p:spPr>
          <a:xfrm>
            <a:off x="3835006" y="2554471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/>
          <p:cNvSpPr/>
          <p:nvPr/>
        </p:nvSpPr>
        <p:spPr>
          <a:xfrm>
            <a:off x="3457979" y="263158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3462697" y="2598687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 rot="21098131">
            <a:off x="3130592" y="2635881"/>
            <a:ext cx="296757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/>
          <p:cNvSpPr/>
          <p:nvPr/>
        </p:nvSpPr>
        <p:spPr>
          <a:xfrm>
            <a:off x="3086725" y="2738345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/>
          <p:cNvSpPr/>
          <p:nvPr/>
        </p:nvSpPr>
        <p:spPr>
          <a:xfrm>
            <a:off x="2709698" y="281546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2714416" y="2782561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GIFs Fireworks - Festive Fire in the sky! 40 Pieces of Animated Picture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57" y="-127423"/>
            <a:ext cx="1770441" cy="16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94830" y="0"/>
            <a:ext cx="1253833" cy="1343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10169" y="4294343"/>
            <a:ext cx="621853" cy="4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90697" y="4818262"/>
            <a:ext cx="1582484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 to start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2590101" y="2032080"/>
            <a:ext cx="57580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en-US" sz="1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8" name="Rectangle 7"/>
          <p:cNvSpPr/>
          <p:nvPr/>
        </p:nvSpPr>
        <p:spPr>
          <a:xfrm rot="1731579">
            <a:off x="2046392" y="2634717"/>
            <a:ext cx="570107" cy="507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0" grpId="0" animBg="1"/>
      <p:bldP spid="50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43" grpId="0" animBg="1"/>
      <p:bldP spid="43" grpId="1" animBg="1"/>
      <p:bldP spid="44" grpId="0" animBg="1"/>
      <p:bldP spid="44" grpId="1" animBg="1"/>
      <p:bldP spid="70" grpId="0" animBg="1"/>
      <p:bldP spid="70" grpId="1" animBg="1"/>
      <p:bldP spid="71" grpId="0" animBg="1"/>
      <p:bldP spid="71" grpId="1" animBg="1"/>
      <p:bldP spid="74" grpId="0" animBg="1"/>
      <p:bldP spid="74" grpId="1" animBg="1"/>
      <p:bldP spid="75" grpId="0" animBg="1"/>
      <p:bldP spid="75" grpId="1" animBg="1"/>
      <p:bldP spid="78" grpId="0" animBg="1"/>
      <p:bldP spid="78" grpId="1" animBg="1"/>
      <p:bldP spid="79" grpId="0" animBg="1"/>
      <p:bldP spid="79" grpId="1" animBg="1"/>
      <p:bldP spid="82" grpId="0" animBg="1"/>
      <p:bldP spid="82" grpId="1" animBg="1"/>
      <p:bldP spid="83" grpId="0" animBg="1"/>
      <p:bldP spid="83" grpId="1" animBg="1"/>
      <p:bldP spid="86" grpId="0" animBg="1"/>
      <p:bldP spid="86" grpId="1" animBg="1"/>
      <p:bldP spid="87" grpId="0" animBg="1"/>
      <p:bldP spid="87" grpId="1" animBg="1"/>
      <p:bldP spid="90" grpId="0" animBg="1"/>
      <p:bldP spid="90" grpId="1" animBg="1"/>
      <p:bldP spid="91" grpId="0" animBg="1"/>
      <p:bldP spid="91" grpId="1" animBg="1"/>
      <p:bldP spid="94" grpId="0" animBg="1"/>
      <p:bldP spid="94" grpId="1" animBg="1"/>
      <p:bldP spid="95" grpId="0" animBg="1"/>
      <p:bldP spid="95" grpId="1" animBg="1"/>
      <p:bldP spid="98" grpId="0" animBg="1"/>
      <p:bldP spid="98" grpId="1" animBg="1"/>
      <p:bldP spid="99" grpId="0" animBg="1"/>
      <p:bldP spid="99" grpId="1" animBg="1"/>
      <p:bldP spid="102" grpId="0" animBg="1"/>
      <p:bldP spid="102" grpId="1" animBg="1"/>
      <p:bldP spid="103" grpId="0" animBg="1"/>
      <p:bldP spid="103" grpId="1" animBg="1"/>
      <p:bldP spid="106" grpId="0" animBg="1"/>
      <p:bldP spid="106" grpId="1" animBg="1"/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14" grpId="0" animBg="1"/>
      <p:bldP spid="114" grpId="1" animBg="1"/>
      <p:bldP spid="115" grpId="0" animBg="1"/>
      <p:bldP spid="115" grpId="1" animBg="1"/>
      <p:bldP spid="118" grpId="0" animBg="1"/>
      <p:bldP spid="118" grpId="1" animBg="1"/>
      <p:bldP spid="119" grpId="0" animBg="1"/>
      <p:bldP spid="119" grpId="1" animBg="1"/>
      <p:bldP spid="122" grpId="0" animBg="1"/>
      <p:bldP spid="122" grpId="1" animBg="1"/>
      <p:bldP spid="123" grpId="0" animBg="1"/>
      <p:bldP spid="123" grpId="1" animBg="1"/>
      <p:bldP spid="126" grpId="0" animBg="1"/>
      <p:bldP spid="126" grpId="1" animBg="1"/>
      <p:bldP spid="127" grpId="0" animBg="1"/>
      <p:bldP spid="127" grpId="1" animBg="1"/>
      <p:bldP spid="130" grpId="0" animBg="1"/>
      <p:bldP spid="130" grpId="1" animBg="1"/>
      <p:bldP spid="131" grpId="0" animBg="1"/>
      <p:bldP spid="131" grpId="1" animBg="1"/>
      <p:bldP spid="135" grpId="0" animBg="1"/>
      <p:bldP spid="135" grpId="1" animBg="1"/>
      <p:bldP spid="136" grpId="0" animBg="1"/>
      <p:bldP spid="136" grpId="1" animBg="1"/>
      <p:bldP spid="139" grpId="0" animBg="1"/>
      <p:bldP spid="139" grpId="1" animBg="1"/>
      <p:bldP spid="140" grpId="0" animBg="1"/>
      <p:bldP spid="140" grpId="1" animBg="1"/>
      <p:bldP spid="7" grpId="0" animBg="1"/>
      <p:bldP spid="1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6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FUN TIME 2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5234424" y="209294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5234424" y="36897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524149" y="36897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524149" y="209294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06401" y="1460838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  <a:endParaRPr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57322" y="1423339"/>
            <a:ext cx="14607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Find and circle.</a:t>
            </a:r>
            <a:endParaRPr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47047" y="301693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Quiz time </a:t>
            </a:r>
            <a:endParaRPr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57322" y="301693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Look and write. </a:t>
            </a:r>
            <a:endParaRPr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360298" y="129828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5072598" y="129835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360298" y="28699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5072598" y="28699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45110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304177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45110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3041775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23;p36"/>
          <p:cNvSpPr/>
          <p:nvPr/>
        </p:nvSpPr>
        <p:spPr>
          <a:xfrm flipH="1">
            <a:off x="3586351" y="470815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32;p36"/>
          <p:cNvSpPr txBox="1">
            <a:spLocks/>
          </p:cNvSpPr>
          <p:nvPr/>
        </p:nvSpPr>
        <p:spPr>
          <a:xfrm>
            <a:off x="4657396" y="4050312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lang="en-GB" dirty="0"/>
          </a:p>
        </p:txBody>
      </p:sp>
      <p:sp>
        <p:nvSpPr>
          <p:cNvPr id="38" name="Google Shape;338;p36"/>
          <p:cNvSpPr txBox="1">
            <a:spLocks/>
          </p:cNvSpPr>
          <p:nvPr/>
        </p:nvSpPr>
        <p:spPr>
          <a:xfrm>
            <a:off x="3441197" y="394015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dirty="0"/>
              <a:t>5</a:t>
            </a:r>
          </a:p>
        </p:txBody>
      </p:sp>
      <p:grpSp>
        <p:nvGrpSpPr>
          <p:cNvPr id="39" name="Google Shape;351;p36"/>
          <p:cNvGrpSpPr/>
          <p:nvPr/>
        </p:nvGrpSpPr>
        <p:grpSpPr>
          <a:xfrm rot="-5400000">
            <a:off x="3375211" y="4060976"/>
            <a:ext cx="279350" cy="312825"/>
            <a:chOff x="1835200" y="3337050"/>
            <a:chExt cx="279350" cy="312825"/>
          </a:xfrm>
        </p:grpSpPr>
        <p:sp>
          <p:nvSpPr>
            <p:cNvPr id="40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3853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140255" y="236542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8428" y="1449238"/>
            <a:ext cx="82926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25000"/>
                  </a:schemeClr>
                </a:solidFill>
                <a:latin typeface=".VnTifani Heavy" panose="020B7200000000000000" pitchFamily="34" charset="0"/>
              </a:rPr>
              <a:t>Sing the Colours song</a:t>
            </a:r>
          </a:p>
        </p:txBody>
      </p:sp>
    </p:spTree>
    <p:extLst>
      <p:ext uri="{BB962C8B-B14F-4D97-AF65-F5344CB8AC3E}">
        <p14:creationId xmlns:p14="http://schemas.microsoft.com/office/powerpoint/2010/main" val="3541625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54720" y="235391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Find and circle.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44" y="2465451"/>
            <a:ext cx="1973521" cy="1829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104" y="1028603"/>
            <a:ext cx="1807124" cy="1272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3002" y="3496647"/>
            <a:ext cx="2222154" cy="1442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03" y="1610094"/>
            <a:ext cx="1728902" cy="1591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053" y="58130"/>
            <a:ext cx="2288848" cy="1460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100" y="204787"/>
            <a:ext cx="5257800" cy="47339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7920" y="204787"/>
            <a:ext cx="1711036" cy="118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74695" y="1445003"/>
            <a:ext cx="650596" cy="3402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45965" y="1813608"/>
            <a:ext cx="1711036" cy="118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24929" y="3146476"/>
            <a:ext cx="2750127" cy="53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233002" y="3588483"/>
            <a:ext cx="2176101" cy="118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994801" y="1445004"/>
            <a:ext cx="5064090" cy="531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95148" y="1072827"/>
            <a:ext cx="1711036" cy="118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51782" y="4240751"/>
            <a:ext cx="3477618" cy="53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173191" y="2603554"/>
            <a:ext cx="2412588" cy="15528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88280" y="350728"/>
            <a:ext cx="2750127" cy="53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4014169" y="233551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Quiz time </a:t>
            </a:r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146</Words>
  <Application>Microsoft Office PowerPoint</Application>
  <PresentationFormat>On-screen Show (16:9)</PresentationFormat>
  <Paragraphs>42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Script MT Bold</vt:lpstr>
      <vt:lpstr>Patrick Hand</vt:lpstr>
      <vt:lpstr>Paytone One</vt:lpstr>
      <vt:lpstr>Patrick Hand SC</vt:lpstr>
      <vt:lpstr>Arial</vt:lpstr>
      <vt:lpstr>.VnTifani Heavy</vt:lpstr>
      <vt:lpstr>Century Gothic</vt:lpstr>
      <vt:lpstr>English Language Grammar Rules by Slidesgo</vt:lpstr>
      <vt:lpstr>Tiếng Anh 3</vt:lpstr>
      <vt:lpstr>PowerPoint Presentation</vt:lpstr>
      <vt:lpstr>FUN TIME 2</vt:lpstr>
      <vt:lpstr>Table of Contents</vt:lpstr>
      <vt:lpstr>Warm-up and review </vt:lpstr>
      <vt:lpstr>PowerPoint Presentation</vt:lpstr>
      <vt:lpstr>Find and circle.</vt:lpstr>
      <vt:lpstr>PowerPoint Presentation</vt:lpstr>
      <vt:lpstr>Quiz time </vt:lpstr>
      <vt:lpstr>PowerPoint Presentation</vt:lpstr>
      <vt:lpstr>Look and write. </vt:lpstr>
      <vt:lpstr>Who’s faster?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DELL</dc:creator>
  <cp:lastModifiedBy>To Ha</cp:lastModifiedBy>
  <cp:revision>61</cp:revision>
  <dcterms:modified xsi:type="dcterms:W3CDTF">2026-01-05T10:50:55Z</dcterms:modified>
</cp:coreProperties>
</file>