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77" r:id="rId2"/>
  </p:sldMasterIdLst>
  <p:notesMasterIdLst>
    <p:notesMasterId r:id="rId34"/>
  </p:notesMasterIdLst>
  <p:sldIdLst>
    <p:sldId id="369" r:id="rId3"/>
    <p:sldId id="256" r:id="rId4"/>
    <p:sldId id="258" r:id="rId5"/>
    <p:sldId id="302" r:id="rId6"/>
    <p:sldId id="297" r:id="rId7"/>
    <p:sldId id="303" r:id="rId8"/>
    <p:sldId id="310" r:id="rId9"/>
    <p:sldId id="309" r:id="rId10"/>
    <p:sldId id="308" r:id="rId11"/>
    <p:sldId id="307" r:id="rId12"/>
    <p:sldId id="305" r:id="rId13"/>
    <p:sldId id="306" r:id="rId14"/>
    <p:sldId id="304" r:id="rId15"/>
    <p:sldId id="263" r:id="rId16"/>
    <p:sldId id="298" r:id="rId17"/>
    <p:sldId id="317" r:id="rId18"/>
    <p:sldId id="318" r:id="rId19"/>
    <p:sldId id="268" r:id="rId20"/>
    <p:sldId id="299" r:id="rId21"/>
    <p:sldId id="300" r:id="rId22"/>
    <p:sldId id="271" r:id="rId23"/>
    <p:sldId id="301" r:id="rId24"/>
    <p:sldId id="296" r:id="rId25"/>
    <p:sldId id="311" r:id="rId26"/>
    <p:sldId id="312" r:id="rId27"/>
    <p:sldId id="315" r:id="rId28"/>
    <p:sldId id="259" r:id="rId29"/>
    <p:sldId id="313" r:id="rId30"/>
    <p:sldId id="314" r:id="rId31"/>
    <p:sldId id="316" r:id="rId32"/>
    <p:sldId id="509" r:id="rId33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Nunito" pitchFamily="2" charset="0"/>
      <p:regular r:id="rId38"/>
      <p:bold r:id="rId39"/>
      <p:italic r:id="rId40"/>
      <p:boldItalic r:id="rId41"/>
    </p:embeddedFont>
    <p:embeddedFont>
      <p:font typeface="Ravie" panose="04040805050809020602" pitchFamily="82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70" autoAdjust="0"/>
  </p:normalViewPr>
  <p:slideViewPr>
    <p:cSldViewPr>
      <p:cViewPr varScale="1">
        <p:scale>
          <a:sx n="85" d="100"/>
          <a:sy n="85" d="100"/>
        </p:scale>
        <p:origin x="7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01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0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80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3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936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18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9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9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8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12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5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98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5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28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4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1FC4FC1-8012-4E91-B6BF-B191E3850B0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70" r:id="rId13"/>
    <p:sldLayoutId id="2147483671" r:id="rId14"/>
    <p:sldLayoutId id="214748367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4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5.wdp"/><Relationship Id="rId7" Type="http://schemas.openxmlformats.org/officeDocument/2006/relationships/image" Target="../media/image2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895350" y="132272"/>
            <a:ext cx="7353300" cy="38807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5A5, 5A6, 5A7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18205" y="150749"/>
            <a:ext cx="578220" cy="5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050" y="4346401"/>
            <a:ext cx="836001" cy="6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6324" y="911469"/>
            <a:ext cx="826077" cy="6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739" y="132272"/>
            <a:ext cx="574317" cy="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0655" y="3972936"/>
            <a:ext cx="463749" cy="4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138" y="444368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Children’s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Balloon Clipart Images - Free Download on Freepik">
            <a:extLst>
              <a:ext uri="{FF2B5EF4-FFF2-40B4-BE49-F238E27FC236}">
                <a16:creationId xmlns:a16="http://schemas.microsoft.com/office/drawing/2014/main" id="{F510D4F8-D018-695F-6879-3FFC41EB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12" r="4657" b="2593"/>
          <a:stretch/>
        </p:blipFill>
        <p:spPr bwMode="auto">
          <a:xfrm rot="605161">
            <a:off x="2156343" y="1607643"/>
            <a:ext cx="962359" cy="20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ộ Đồ Chơi Trẻ Em Hình minh họa Sẵn có - Tải xuống Hình ảnh Ngay bây giờ -  Đồ chơi - Dụng cụ, Trẻ em - Tuổi, Vector - iStock">
            <a:extLst>
              <a:ext uri="{FF2B5EF4-FFF2-40B4-BE49-F238E27FC236}">
                <a16:creationId xmlns:a16="http://schemas.microsoft.com/office/drawing/2014/main" id="{76599DF2-5F25-3001-3733-DA12448DC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6502" r="2941" b="20443"/>
          <a:stretch/>
        </p:blipFill>
        <p:spPr bwMode="auto">
          <a:xfrm>
            <a:off x="3200400" y="1589616"/>
            <a:ext cx="4419600" cy="19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2E9430-54A7-E438-8BF3-E36DCBD0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04" y="90214"/>
            <a:ext cx="5949296" cy="427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51104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Tet 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Image result for banh chung vector">
            <a:extLst>
              <a:ext uri="{FF2B5EF4-FFF2-40B4-BE49-F238E27FC236}">
                <a16:creationId xmlns:a16="http://schemas.microsoft.com/office/drawing/2014/main" id="{B6D765EE-F65E-EB80-1C5B-8985653B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8751" r="9451" b="9994"/>
          <a:stretch/>
        </p:blipFill>
        <p:spPr bwMode="auto">
          <a:xfrm rot="177244">
            <a:off x="5242591" y="2766821"/>
            <a:ext cx="1609680" cy="11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0">
            <a:extLst>
              <a:ext uri="{FF2B5EF4-FFF2-40B4-BE49-F238E27FC236}">
                <a16:creationId xmlns:a16="http://schemas.microsoft.com/office/drawing/2014/main" id="{846EBAF4-F0F9-F28E-97E0-18D5A2C82C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5" y="488495"/>
            <a:ext cx="4041913" cy="2473739"/>
          </a:xfrm>
          <a:prstGeom prst="rect">
            <a:avLst/>
          </a:prstGeom>
        </p:spPr>
      </p:pic>
      <p:pic>
        <p:nvPicPr>
          <p:cNvPr id="6146" name="Picture 2" descr="Viết bài văn về ngày tết cổ truyền quê em bằng tiếng anh có dịch | VFO.VN">
            <a:extLst>
              <a:ext uri="{FF2B5EF4-FFF2-40B4-BE49-F238E27FC236}">
                <a16:creationId xmlns:a16="http://schemas.microsoft.com/office/drawing/2014/main" id="{F94AB2EE-0948-63F7-D4A0-903EF90E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43" y="146346"/>
            <a:ext cx="6385162" cy="43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0628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Sports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Free Sports Clipart Transparent, Download Free Sports Clipart Transparent  png images, Free ClipArts on Clipart Library">
            <a:extLst>
              <a:ext uri="{FF2B5EF4-FFF2-40B4-BE49-F238E27FC236}">
                <a16:creationId xmlns:a16="http://schemas.microsoft.com/office/drawing/2014/main" id="{B3E503D8-7AF8-7785-6EC9-549C214D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046">
            <a:off x="1680792" y="1924050"/>
            <a:ext cx="1952863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F43812A-0391-0E4E-FF61-9A9573C87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3421" r="4717" b="4074"/>
          <a:stretch/>
        </p:blipFill>
        <p:spPr bwMode="auto">
          <a:xfrm>
            <a:off x="3509352" y="590550"/>
            <a:ext cx="3994721" cy="36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id="{B107B02A-7D71-F87F-977C-D0DE7E0A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83" y="99807"/>
            <a:ext cx="5924615" cy="44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8492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Ask and answer.</a:t>
            </a:r>
          </a:p>
        </p:txBody>
      </p:sp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0BC53-0778-C566-7D0C-1BEA94A18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54" b="78657" l="14495" r="23626">
                        <a14:foregroundMark x1="16534" y1="55718" x2="14761" y2="59242"/>
                        <a14:foregroundMark x1="16667" y1="55718" x2="22872" y2="54920"/>
                        <a14:foregroundMark x1="18129" y1="63630" x2="17287" y2="73471"/>
                        <a14:foregroundMark x1="17287" y1="73471" x2="17996" y2="76330"/>
                        <a14:foregroundMark x1="18440" y1="64096" x2="20966" y2="65093"/>
                        <a14:foregroundMark x1="18440" y1="66290" x2="22252" y2="76729"/>
                        <a14:foregroundMark x1="18351" y1="77726" x2="18528" y2="78657"/>
                        <a14:foregroundMark x1="20434" y1="76928" x2="20878" y2="77859"/>
                        <a14:foregroundMark x1="23582" y1="77527" x2="23626" y2="78191"/>
                        <a14:foregroundMark x1="21631" y1="78059" x2="23183" y2="77394"/>
                        <a14:foregroundMark x1="18351" y1="69814" x2="19504" y2="75997"/>
                        <a14:foregroundMark x1="17996" y1="77194" x2="17996" y2="77859"/>
                        <a14:foregroundMark x1="20745" y1="65093" x2="22961" y2="74269"/>
                        <a14:foregroundMark x1="20966" y1="65226" x2="23094" y2="71410"/>
                      </a14:backgroundRemoval>
                    </a14:imgEffect>
                  </a14:imgLayer>
                </a14:imgProps>
              </a:ext>
            </a:extLst>
          </a:blip>
          <a:srcRect l="13457" t="52963" r="75679" b="21852"/>
          <a:stretch/>
        </p:blipFill>
        <p:spPr>
          <a:xfrm>
            <a:off x="166501" y="590550"/>
            <a:ext cx="1154823" cy="1784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A7BFA-F844-C218-D8DD-3D5D86E6C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22" b="77128" l="35018" r="44814">
                        <a14:foregroundMark x1="37766" y1="66556" x2="35062" y2="73205"/>
                        <a14:foregroundMark x1="41268" y1="65691" x2="44858" y2="76928"/>
                        <a14:foregroundMark x1="39495" y1="56184" x2="37988" y2="62168"/>
                        <a14:foregroundMark x1="41667" y1="70213" x2="41268" y2="77194"/>
                        <a14:foregroundMark x1="40293" y1="54388" x2="37810" y2="59309"/>
                        <a14:foregroundMark x1="39982" y1="54122" x2="43262" y2="62234"/>
                        <a14:foregroundMark x1="43262" y1="62234" x2="42021" y2="63098"/>
                      </a14:backgroundRemoval>
                    </a14:imgEffect>
                  </a14:imgLayer>
                </a14:imgProps>
              </a:ext>
            </a:extLst>
          </a:blip>
          <a:srcRect l="34198" t="52963" r="53950" b="21852"/>
          <a:stretch/>
        </p:blipFill>
        <p:spPr>
          <a:xfrm>
            <a:off x="7138682" y="3259217"/>
            <a:ext cx="1316636" cy="1865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498182-5546-5E8B-30E0-EB2DC7206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9" t="57270" r="53951" b="30740"/>
          <a:stretch/>
        </p:blipFill>
        <p:spPr>
          <a:xfrm>
            <a:off x="1600200" y="728092"/>
            <a:ext cx="4725820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7D8D-A6E5-9FE6-25B5-7A18DD9B7E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0" t="73649" r="68501" b="14444"/>
          <a:stretch/>
        </p:blipFill>
        <p:spPr>
          <a:xfrm>
            <a:off x="3481082" y="3890263"/>
            <a:ext cx="3657600" cy="120705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7786CBC-C118-673A-7D52-AF3D341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88" y="1736226"/>
            <a:ext cx="1969893" cy="19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id="{6A669D6B-818D-35C6-EF77-E0981CFB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95" y="1736226"/>
            <a:ext cx="2935659" cy="19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id="{F951FB8A-E1A2-BFF7-656C-A2233EBC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50" y="1736227"/>
            <a:ext cx="2988604" cy="20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7B30D29-872F-39E5-EE59-0794333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7" y="1763487"/>
            <a:ext cx="3062072" cy="205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1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37312" y="3889363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tick or cross.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Look! What will they 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ADE27-5E4E-4318-837A-1C26658B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3550"/>
            <a:ext cx="841655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3C9851-8A56-4548-9774-091EB822C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833588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tick or cross. 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5441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3472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4032173" y="333945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288BCC-72C6-4439-BF95-8D9B24FF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636564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repeat.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3289" y="3039827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1567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3993351" y="3133514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058920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968597" y="3839544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F7A949-B50C-456F-89F2-66E78795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03024"/>
            <a:ext cx="4572000" cy="2802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E182D-C1E2-47CF-A912-7419F53D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9" y="1203024"/>
            <a:ext cx="3300393" cy="27403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0AEE7-FC02-C104-35ED-B9D135BA299E}"/>
              </a:ext>
            </a:extLst>
          </p:cNvPr>
          <p:cNvSpPr txBox="1"/>
          <p:nvPr/>
        </p:nvSpPr>
        <p:spPr>
          <a:xfrm>
            <a:off x="1603022" y="3562350"/>
            <a:ext cx="18288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 a party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829D4-1C30-EA88-616E-2BAA6898349B}"/>
              </a:ext>
            </a:extLst>
          </p:cNvPr>
          <p:cNvSpPr txBox="1"/>
          <p:nvPr/>
        </p:nvSpPr>
        <p:spPr>
          <a:xfrm>
            <a:off x="7086600" y="2952750"/>
            <a:ext cx="2209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</p:spTree>
    <p:extLst>
      <p:ext uri="{BB962C8B-B14F-4D97-AF65-F5344CB8AC3E}">
        <p14:creationId xmlns:p14="http://schemas.microsoft.com/office/powerpoint/2010/main" val="4343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( 4, 5, 6 )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E152BE-BA27-4C7B-8797-AE596215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2" y="1092893"/>
            <a:ext cx="8509938" cy="30028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E90A2-4D78-AB62-0C49-2C5E9B776E93}"/>
              </a:ext>
            </a:extLst>
          </p:cNvPr>
          <p:cNvSpPr txBox="1"/>
          <p:nvPr/>
        </p:nvSpPr>
        <p:spPr>
          <a:xfrm>
            <a:off x="3200400" y="2876550"/>
            <a:ext cx="19050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 Sports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E2B3B-AC22-1036-1DEC-05C4A912A97F}"/>
              </a:ext>
            </a:extLst>
          </p:cNvPr>
          <p:cNvSpPr txBox="1"/>
          <p:nvPr/>
        </p:nvSpPr>
        <p:spPr>
          <a:xfrm>
            <a:off x="838200" y="3333750"/>
            <a:ext cx="1422402" cy="33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3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We’ll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67291-09D4-D505-0C3C-35F2BE3B9234}"/>
              </a:ext>
            </a:extLst>
          </p:cNvPr>
          <p:cNvSpPr txBox="1"/>
          <p:nvPr/>
        </p:nvSpPr>
        <p:spPr>
          <a:xfrm>
            <a:off x="5499100" y="2800350"/>
            <a:ext cx="19812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4F3DD-378E-16D1-DC27-CD3F6DB4D73B}"/>
              </a:ext>
            </a:extLst>
          </p:cNvPr>
          <p:cNvSpPr txBox="1"/>
          <p:nvPr/>
        </p:nvSpPr>
        <p:spPr>
          <a:xfrm>
            <a:off x="6781800" y="3633326"/>
            <a:ext cx="20574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 and dance</a:t>
            </a:r>
          </a:p>
        </p:txBody>
      </p:sp>
    </p:spTree>
    <p:extLst>
      <p:ext uri="{BB962C8B-B14F-4D97-AF65-F5344CB8AC3E}">
        <p14:creationId xmlns:p14="http://schemas.microsoft.com/office/powerpoint/2010/main" val="2929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1983711" y="2989071"/>
            <a:ext cx="5150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complete and sing.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781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Listen, complete and sing.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8083-FDB7-8227-63A7-6917174B4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6" t="26296" r="14445" b="24814"/>
          <a:stretch/>
        </p:blipFill>
        <p:spPr>
          <a:xfrm>
            <a:off x="53974" y="748602"/>
            <a:ext cx="9036052" cy="4140340"/>
          </a:xfrm>
          <a:prstGeom prst="rect">
            <a:avLst/>
          </a:prstGeom>
        </p:spPr>
      </p:pic>
      <p:pic>
        <p:nvPicPr>
          <p:cNvPr id="3" name="Track 24">
            <a:hlinkClick r:id="" action="ppaction://media"/>
            <a:extLst>
              <a:ext uri="{FF2B5EF4-FFF2-40B4-BE49-F238E27FC236}">
                <a16:creationId xmlns:a16="http://schemas.microsoft.com/office/drawing/2014/main" id="{B524D2DE-F07C-5663-6F63-A58385F6F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30183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4A31A-9A3E-E922-BF84-9A7120BDE193}"/>
              </a:ext>
            </a:extLst>
          </p:cNvPr>
          <p:cNvSpPr txBox="1"/>
          <p:nvPr/>
        </p:nvSpPr>
        <p:spPr>
          <a:xfrm>
            <a:off x="3276600" y="2293251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65951-60FF-9133-D1C9-87DCECEF17F9}"/>
              </a:ext>
            </a:extLst>
          </p:cNvPr>
          <p:cNvSpPr txBox="1"/>
          <p:nvPr/>
        </p:nvSpPr>
        <p:spPr>
          <a:xfrm>
            <a:off x="6629400" y="1105454"/>
            <a:ext cx="22360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06EC4-07DD-4435-2D27-1ECE93E3EDD4}"/>
              </a:ext>
            </a:extLst>
          </p:cNvPr>
          <p:cNvSpPr txBox="1"/>
          <p:nvPr/>
        </p:nvSpPr>
        <p:spPr>
          <a:xfrm>
            <a:off x="6485461" y="2358513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17107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443268" y="3568574"/>
            <a:ext cx="4535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will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Christmas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8CC07-B53E-CF38-232E-4B2A11CF6AE0}"/>
              </a:ext>
            </a:extLst>
          </p:cNvPr>
          <p:cNvSpPr txBox="1"/>
          <p:nvPr/>
        </p:nvSpPr>
        <p:spPr>
          <a:xfrm>
            <a:off x="2780381" y="26463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224981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When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200400" y="397705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Who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3491582" y="2931456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What</a:t>
            </a:r>
          </a:p>
        </p:txBody>
      </p:sp>
    </p:spTree>
    <p:extLst>
      <p:ext uri="{BB962C8B-B14F-4D97-AF65-F5344CB8AC3E}">
        <p14:creationId xmlns:p14="http://schemas.microsoft.com/office/powerpoint/2010/main" val="34254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Children’s 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635643" y="32299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will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are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962400" y="4183467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will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56169" y="3061730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do </a:t>
            </a:r>
          </a:p>
        </p:txBody>
      </p:sp>
    </p:spTree>
    <p:extLst>
      <p:ext uri="{BB962C8B-B14F-4D97-AF65-F5344CB8AC3E}">
        <p14:creationId xmlns:p14="http://schemas.microsoft.com/office/powerpoint/2010/main" val="5868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362894" y="138903"/>
            <a:ext cx="8418212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at Mid–Autumn Festival? – We’ll 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.................. a party.</a:t>
            </a:r>
            <a:endParaRPr lang="en-US" sz="3000" dirty="0">
              <a:solidFill>
                <a:srgbClr val="002060"/>
              </a:solidFill>
              <a:latin typeface="Fredoka One" panose="02000000000000000000" pitchFamily="2" charset="0"/>
              <a:cs typeface="Happy Font TH" panose="02010600030101010101" charset="-34"/>
              <a:sym typeface="Sue Ellen Francisc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733800" y="96438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667937" y="1871025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have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048000" y="3000909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has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19629" y="4165365"/>
            <a:ext cx="2969326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to have </a:t>
            </a:r>
          </a:p>
        </p:txBody>
      </p:sp>
    </p:spTree>
    <p:extLst>
      <p:ext uri="{BB962C8B-B14F-4D97-AF65-F5344CB8AC3E}">
        <p14:creationId xmlns:p14="http://schemas.microsoft.com/office/powerpoint/2010/main" val="34120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Mid–Autumn 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Festival?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5638800" y="28111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at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4230578" y="1872641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at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581400" y="296668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507674" y="416536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in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Halloween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8CC07-B53E-CF38-232E-4B2A11CF6AE0}"/>
              </a:ext>
            </a:extLst>
          </p:cNvPr>
          <p:cNvSpPr txBox="1"/>
          <p:nvPr/>
        </p:nvSpPr>
        <p:spPr>
          <a:xfrm>
            <a:off x="5553386" y="28805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429000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in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507805" y="399499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at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4114800" y="2932602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</a:t>
            </a:r>
          </a:p>
        </p:txBody>
      </p:sp>
    </p:spTree>
    <p:extLst>
      <p:ext uri="{BB962C8B-B14F-4D97-AF65-F5344CB8AC3E}">
        <p14:creationId xmlns:p14="http://schemas.microsoft.com/office/powerpoint/2010/main" val="11835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Sports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badminton.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619754" y="91747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play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to play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play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205311" y="302952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plays </a:t>
            </a:r>
          </a:p>
        </p:txBody>
      </p:sp>
    </p:spTree>
    <p:extLst>
      <p:ext uri="{BB962C8B-B14F-4D97-AF65-F5344CB8AC3E}">
        <p14:creationId xmlns:p14="http://schemas.microsoft.com/office/powerpoint/2010/main" val="1530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707181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Teachers’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4814929" y="950460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286007" y="1917932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sings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sing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454465" y="3062821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singing </a:t>
            </a:r>
          </a:p>
        </p:txBody>
      </p:sp>
    </p:spTree>
    <p:extLst>
      <p:ext uri="{BB962C8B-B14F-4D97-AF65-F5344CB8AC3E}">
        <p14:creationId xmlns:p14="http://schemas.microsoft.com/office/powerpoint/2010/main" val="11337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31"/>
          <p:cNvGrpSpPr/>
          <p:nvPr/>
        </p:nvGrpSpPr>
        <p:grpSpPr>
          <a:xfrm>
            <a:off x="152400" y="895350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3CDA6355-F282-19E9-4AC7-47131E5AA7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55812" y="826870"/>
            <a:ext cx="2830788" cy="1265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you?</a:t>
            </a:r>
          </a:p>
        </p:txBody>
      </p:sp>
      <p:pic>
        <p:nvPicPr>
          <p:cNvPr id="11" name="Picture 8" descr="G">
            <a:extLst>
              <a:ext uri="{FF2B5EF4-FFF2-40B4-BE49-F238E27FC236}">
                <a16:creationId xmlns:a16="http://schemas.microsoft.com/office/drawing/2014/main" id="{D9C55B6C-3023-F85B-81CF-268354F08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77" y="2379970"/>
            <a:ext cx="1610807" cy="142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E">
            <a:extLst>
              <a:ext uri="{FF2B5EF4-FFF2-40B4-BE49-F238E27FC236}">
                <a16:creationId xmlns:a16="http://schemas.microsoft.com/office/drawing/2014/main" id="{ACBA2DE9-1E35-CBB9-9628-BA50AFB07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27" y="2578677"/>
            <a:ext cx="1199909" cy="12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">
            <a:extLst>
              <a:ext uri="{FF2B5EF4-FFF2-40B4-BE49-F238E27FC236}">
                <a16:creationId xmlns:a16="http://schemas.microsoft.com/office/drawing/2014/main" id="{64935604-66B4-CA09-4307-8FC938254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59" y="2481513"/>
            <a:ext cx="945742" cy="138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">
            <a:extLst>
              <a:ext uri="{FF2B5EF4-FFF2-40B4-BE49-F238E27FC236}">
                <a16:creationId xmlns:a16="http://schemas.microsoft.com/office/drawing/2014/main" id="{1CC930E1-400A-7666-E683-5EA0468F1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67" y="2462742"/>
            <a:ext cx="1028318" cy="141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imated gif">
            <a:extLst>
              <a:ext uri="{FF2B5EF4-FFF2-40B4-BE49-F238E27FC236}">
                <a16:creationId xmlns:a16="http://schemas.microsoft.com/office/drawing/2014/main" id="{BA19D35F-60CF-E98D-6DDC-DD0B0F401B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75" y="2631172"/>
            <a:ext cx="1199909" cy="11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42817D5B-717A-4385-8E77-6ECDCB553C68}"/>
              </a:ext>
            </a:extLst>
          </p:cNvPr>
          <p:cNvSpPr/>
          <p:nvPr/>
        </p:nvSpPr>
        <p:spPr>
          <a:xfrm>
            <a:off x="838200" y="361950"/>
            <a:ext cx="7620000" cy="4238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200000"/>
              </a:lnSpc>
              <a:buClrTx/>
            </a:pPr>
            <a:r>
              <a:rPr lang="en-US" altLang="zh-CN" sz="3500" kern="120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</a:t>
            </a:r>
            <a:r>
              <a:rPr lang="en-US" altLang="zh-CN" sz="3500" kern="120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guess the occasions</a:t>
            </a:r>
            <a:endParaRPr lang="en-US" altLang="zh-CN" sz="3500" kern="120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picture open:  	        3 </a:t>
            </a:r>
            <a:r>
              <a:rPr lang="en-US" altLang="zh-CN" sz="3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 pictures open:         2 </a:t>
            </a:r>
            <a:r>
              <a:rPr lang="en-US" altLang="zh-CN" sz="3500" b="1" kern="1200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  <a:endParaRPr lang="zh-CN" altLang="en-US" sz="3500" b="1" kern="1200" dirty="0">
              <a:solidFill>
                <a:schemeClr val="accent2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All pictures open</a:t>
            </a:r>
            <a:r>
              <a:rPr lang="en-US" altLang="zh-CN" sz="3500" b="1" kern="120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:      </a:t>
            </a:r>
            <a:r>
              <a:rPr lang="en-US" altLang="zh-CN" sz="3500" b="1" kern="1200" dirty="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point</a:t>
            </a:r>
            <a:endParaRPr lang="zh-CN" altLang="en-US" sz="3500" b="1" kern="1200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  <p:sp>
        <p:nvSpPr>
          <p:cNvPr id="6" name="Google Shape;545;p36">
            <a:extLst>
              <a:ext uri="{FF2B5EF4-FFF2-40B4-BE49-F238E27FC236}">
                <a16:creationId xmlns:a16="http://schemas.microsoft.com/office/drawing/2014/main" id="{0316BDF9-330E-816E-8872-AFDAD1AEDAF6}"/>
              </a:ext>
            </a:extLst>
          </p:cNvPr>
          <p:cNvSpPr/>
          <p:nvPr/>
        </p:nvSpPr>
        <p:spPr>
          <a:xfrm>
            <a:off x="8458200" y="4278123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46;p36">
            <a:extLst>
              <a:ext uri="{FF2B5EF4-FFF2-40B4-BE49-F238E27FC236}">
                <a16:creationId xmlns:a16="http://schemas.microsoft.com/office/drawing/2014/main" id="{E06B2343-80E4-E38A-58E2-5B8DE70DAE38}"/>
              </a:ext>
            </a:extLst>
          </p:cNvPr>
          <p:cNvGrpSpPr/>
          <p:nvPr/>
        </p:nvGrpSpPr>
        <p:grpSpPr>
          <a:xfrm>
            <a:off x="0" y="3398523"/>
            <a:ext cx="1152392" cy="1131313"/>
            <a:chOff x="6567525" y="3418175"/>
            <a:chExt cx="684725" cy="672200"/>
          </a:xfrm>
        </p:grpSpPr>
        <p:sp>
          <p:nvSpPr>
            <p:cNvPr id="8" name="Google Shape;547;p36">
              <a:extLst>
                <a:ext uri="{FF2B5EF4-FFF2-40B4-BE49-F238E27FC236}">
                  <a16:creationId xmlns:a16="http://schemas.microsoft.com/office/drawing/2014/main" id="{AF10D6B9-1477-762B-3E3C-09F83F624A74}"/>
                </a:ext>
              </a:extLst>
            </p:cNvPr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8;p36">
              <a:extLst>
                <a:ext uri="{FF2B5EF4-FFF2-40B4-BE49-F238E27FC236}">
                  <a16:creationId xmlns:a16="http://schemas.microsoft.com/office/drawing/2014/main" id="{B2B2613E-683D-6BD1-5F0B-FEFD4C97F737}"/>
                </a:ext>
              </a:extLst>
            </p:cNvPr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9;p36">
              <a:extLst>
                <a:ext uri="{FF2B5EF4-FFF2-40B4-BE49-F238E27FC236}">
                  <a16:creationId xmlns:a16="http://schemas.microsoft.com/office/drawing/2014/main" id="{B87B95F8-09C5-F017-C8D9-D32F02455240}"/>
                </a:ext>
              </a:extLst>
            </p:cNvPr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50;p36">
              <a:extLst>
                <a:ext uri="{FF2B5EF4-FFF2-40B4-BE49-F238E27FC236}">
                  <a16:creationId xmlns:a16="http://schemas.microsoft.com/office/drawing/2014/main" id="{C9F841D8-13FE-FFB5-3367-F6B1E8BEFA5E}"/>
                </a:ext>
              </a:extLst>
            </p:cNvPr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1;p36">
              <a:extLst>
                <a:ext uri="{FF2B5EF4-FFF2-40B4-BE49-F238E27FC236}">
                  <a16:creationId xmlns:a16="http://schemas.microsoft.com/office/drawing/2014/main" id="{B14066CB-46B8-78FD-1ACF-FFEEB9817347}"/>
                </a:ext>
              </a:extLst>
            </p:cNvPr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2;p36">
              <a:extLst>
                <a:ext uri="{FF2B5EF4-FFF2-40B4-BE49-F238E27FC236}">
                  <a16:creationId xmlns:a16="http://schemas.microsoft.com/office/drawing/2014/main" id="{6016334E-8D58-6C09-FB74-519C0EA74050}"/>
                </a:ext>
              </a:extLst>
            </p:cNvPr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3;p36">
              <a:extLst>
                <a:ext uri="{FF2B5EF4-FFF2-40B4-BE49-F238E27FC236}">
                  <a16:creationId xmlns:a16="http://schemas.microsoft.com/office/drawing/2014/main" id="{D6CDF01F-99FB-C32C-26AE-332AC3D9DA67}"/>
                </a:ext>
              </a:extLst>
            </p:cNvPr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554;p36">
            <a:extLst>
              <a:ext uri="{FF2B5EF4-FFF2-40B4-BE49-F238E27FC236}">
                <a16:creationId xmlns:a16="http://schemas.microsoft.com/office/drawing/2014/main" id="{C541E36D-3F7C-3ABB-9FDE-62210AB8D97E}"/>
              </a:ext>
            </a:extLst>
          </p:cNvPr>
          <p:cNvGrpSpPr/>
          <p:nvPr/>
        </p:nvGrpSpPr>
        <p:grpSpPr>
          <a:xfrm>
            <a:off x="7722300" y="207774"/>
            <a:ext cx="1256310" cy="928732"/>
            <a:chOff x="4301000" y="910125"/>
            <a:chExt cx="669425" cy="494875"/>
          </a:xfrm>
        </p:grpSpPr>
        <p:sp>
          <p:nvSpPr>
            <p:cNvPr id="16" name="Google Shape;555;p36">
              <a:extLst>
                <a:ext uri="{FF2B5EF4-FFF2-40B4-BE49-F238E27FC236}">
                  <a16:creationId xmlns:a16="http://schemas.microsoft.com/office/drawing/2014/main" id="{AAEA766D-9720-51F6-BB3E-C42E691E5BCB}"/>
                </a:ext>
              </a:extLst>
            </p:cNvPr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6;p36">
              <a:extLst>
                <a:ext uri="{FF2B5EF4-FFF2-40B4-BE49-F238E27FC236}">
                  <a16:creationId xmlns:a16="http://schemas.microsoft.com/office/drawing/2014/main" id="{6EAAA575-73F9-277A-4F20-0EAEE7F8E860}"/>
                </a:ext>
              </a:extLst>
            </p:cNvPr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7;p36">
              <a:extLst>
                <a:ext uri="{FF2B5EF4-FFF2-40B4-BE49-F238E27FC236}">
                  <a16:creationId xmlns:a16="http://schemas.microsoft.com/office/drawing/2014/main" id="{52D2CC0C-0247-F88F-6130-B824A19F6666}"/>
                </a:ext>
              </a:extLst>
            </p:cNvPr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8;p36">
              <a:extLst>
                <a:ext uri="{FF2B5EF4-FFF2-40B4-BE49-F238E27FC236}">
                  <a16:creationId xmlns:a16="http://schemas.microsoft.com/office/drawing/2014/main" id="{CFCB07D2-9626-F21F-8FE2-958DEBE2B228}"/>
                </a:ext>
              </a:extLst>
            </p:cNvPr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9;p36">
              <a:extLst>
                <a:ext uri="{FF2B5EF4-FFF2-40B4-BE49-F238E27FC236}">
                  <a16:creationId xmlns:a16="http://schemas.microsoft.com/office/drawing/2014/main" id="{D0997479-9A10-807D-B921-8C57604EA950}"/>
                </a:ext>
              </a:extLst>
            </p:cNvPr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39;p31">
            <a:extLst>
              <a:ext uri="{FF2B5EF4-FFF2-40B4-BE49-F238E27FC236}">
                <a16:creationId xmlns:a16="http://schemas.microsoft.com/office/drawing/2014/main" id="{68AFFC4B-1E2F-175D-7664-C2078E319B52}"/>
              </a:ext>
            </a:extLst>
          </p:cNvPr>
          <p:cNvSpPr/>
          <p:nvPr/>
        </p:nvSpPr>
        <p:spPr>
          <a:xfrm>
            <a:off x="4800600" y="4556389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4450196"/>
            <a:ext cx="6806400" cy="609600"/>
          </a:xfrm>
        </p:spPr>
        <p:txBody>
          <a:bodyPr/>
          <a:lstStyle/>
          <a:p>
            <a:pPr algn="ctr"/>
            <a:r>
              <a:rPr lang="en-US" sz="5000" dirty="0"/>
              <a:t>Christmas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Green Gift Box Red Bow Clipart PNG | Christmas gift box, Christmas gifts,  Gifts">
            <a:extLst>
              <a:ext uri="{FF2B5EF4-FFF2-40B4-BE49-F238E27FC236}">
                <a16:creationId xmlns:a16="http://schemas.microsoft.com/office/drawing/2014/main" id="{C3B523D5-6CA5-04B8-6351-8E8391C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41672"/>
            <a:ext cx="838200" cy="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mas Tree Clip Art Images - Free Download on Freepik">
            <a:extLst>
              <a:ext uri="{FF2B5EF4-FFF2-40B4-BE49-F238E27FC236}">
                <a16:creationId xmlns:a16="http://schemas.microsoft.com/office/drawing/2014/main" id="{3BE3B84B-3A4F-5446-0F7E-D32BE8C7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843730" cy="45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9ED093-4268-078C-1256-E42657C0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92" y="43434"/>
            <a:ext cx="6008241" cy="44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3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Teachers’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Bouquet Of Flower Cartoon Colored Clipart 21516358 Vector Art at Vecteezy">
            <a:extLst>
              <a:ext uri="{FF2B5EF4-FFF2-40B4-BE49-F238E27FC236}">
                <a16:creationId xmlns:a16="http://schemas.microsoft.com/office/drawing/2014/main" id="{A5D1024C-26E7-72AF-21B0-96764506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961">
            <a:off x="2731637" y="3076162"/>
            <a:ext cx="903895" cy="8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Clipart, Download Free Transparent PNG Format Clipart Images on  Pngtree">
            <a:extLst>
              <a:ext uri="{FF2B5EF4-FFF2-40B4-BE49-F238E27FC236}">
                <a16:creationId xmlns:a16="http://schemas.microsoft.com/office/drawing/2014/main" id="{97E51516-DB9B-2D6C-5619-FC1AEE15B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3394" r="21732" b="3273"/>
          <a:stretch/>
        </p:blipFill>
        <p:spPr bwMode="auto">
          <a:xfrm>
            <a:off x="3505200" y="387145"/>
            <a:ext cx="2610019" cy="37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6E3B00D-D7F3-BE92-62A0-9CD818F6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826"/>
            <a:ext cx="4592178" cy="443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35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Halloween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Free Pictures Of Candy, Download Free Pictures Of Candy png images, Free  ClipArts on Clipart Library">
            <a:extLst>
              <a:ext uri="{FF2B5EF4-FFF2-40B4-BE49-F238E27FC236}">
                <a16:creationId xmlns:a16="http://schemas.microsoft.com/office/drawing/2014/main" id="{46081E1A-20E4-1ACB-3106-6E438A9B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23" y="2495551"/>
            <a:ext cx="1983158" cy="12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parent Pumpkin Clip Art - Halloween Pumpkin Clipart, HD Png Download ,  Transparent Png Image - PNGitem">
            <a:extLst>
              <a:ext uri="{FF2B5EF4-FFF2-40B4-BE49-F238E27FC236}">
                <a16:creationId xmlns:a16="http://schemas.microsoft.com/office/drawing/2014/main" id="{2B298121-96B7-241B-D406-7609D4B6E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r="2253" b="6237"/>
          <a:stretch/>
        </p:blipFill>
        <p:spPr bwMode="auto">
          <a:xfrm>
            <a:off x="4267200" y="1123950"/>
            <a:ext cx="2362200" cy="23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0992E27-9EC3-121D-FE75-1AC90D20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2" y="206737"/>
            <a:ext cx="7041488" cy="414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9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46176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Mid-Autumn Festival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Moon Festival, Mooncake, Midautumn Festival, Animation, Cartoon, Drawing,  Orange transparent background PNG clipart | HiClipart">
            <a:extLst>
              <a:ext uri="{FF2B5EF4-FFF2-40B4-BE49-F238E27FC236}">
                <a16:creationId xmlns:a16="http://schemas.microsoft.com/office/drawing/2014/main" id="{FBF154EE-C964-2754-BD9E-AA4EFA2B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86" y="2982221"/>
            <a:ext cx="141053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d-autumn Festival Lanterns Free Illustration Vector PNG Transparent Image  And Clipart Image For Free Download - Lovepik | 610751127">
            <a:extLst>
              <a:ext uri="{FF2B5EF4-FFF2-40B4-BE49-F238E27FC236}">
                <a16:creationId xmlns:a16="http://schemas.microsoft.com/office/drawing/2014/main" id="{1AD405AB-677B-26AA-78A8-4F0EBBBB9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" t="17408" r="5555" b="7777"/>
          <a:stretch/>
        </p:blipFill>
        <p:spPr bwMode="auto">
          <a:xfrm>
            <a:off x="3826386" y="719904"/>
            <a:ext cx="3429000" cy="29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id="{B0DD497C-92E3-4C35-1C05-AE74BC842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23" y="170103"/>
            <a:ext cx="6477000" cy="43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7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572</TotalTime>
  <Words>348</Words>
  <Application>Microsoft Office PowerPoint</Application>
  <PresentationFormat>On-screen Show (16:9)</PresentationFormat>
  <Paragraphs>95</Paragraphs>
  <Slides>31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Amasis MT Pro Black</vt:lpstr>
      <vt:lpstr>Times New Roman</vt:lpstr>
      <vt:lpstr>Calibri Light</vt:lpstr>
      <vt:lpstr>Ravie</vt:lpstr>
      <vt:lpstr>Arial</vt:lpstr>
      <vt:lpstr>Calibri</vt:lpstr>
      <vt:lpstr>Fredoka One</vt:lpstr>
      <vt:lpstr>Nunito</vt:lpstr>
      <vt:lpstr>Montessori Pedagogy by Slidesgo</vt:lpstr>
      <vt:lpstr>Chủ đề Office</vt:lpstr>
      <vt:lpstr>PowerPoint Presentation</vt:lpstr>
      <vt:lpstr>OUR SPECIAL DAYS Lesson 1 ( 4, 5, 6 )</vt:lpstr>
      <vt:lpstr>Warm-up</vt:lpstr>
      <vt:lpstr>PowerPoint Presentation</vt:lpstr>
      <vt:lpstr>PowerPoint Presentation</vt:lpstr>
      <vt:lpstr>Christmas Day</vt:lpstr>
      <vt:lpstr>Teachers’ Day</vt:lpstr>
      <vt:lpstr>Halloween Day</vt:lpstr>
      <vt:lpstr>Mid-Autumn Festival</vt:lpstr>
      <vt:lpstr>Children’s Day</vt:lpstr>
      <vt:lpstr>Tet </vt:lpstr>
      <vt:lpstr>Sports Day</vt:lpstr>
      <vt:lpstr>Ask and answer.</vt:lpstr>
      <vt:lpstr>Activity 1</vt:lpstr>
      <vt:lpstr>Look! What will they do?</vt:lpstr>
      <vt:lpstr>Listen and tick or cross. </vt:lpstr>
      <vt:lpstr>Listen and repeat.</vt:lpstr>
      <vt:lpstr>Activity 2</vt:lpstr>
      <vt:lpstr>Read and complete.</vt:lpstr>
      <vt:lpstr>Read and complete.</vt:lpstr>
      <vt:lpstr>Activity 3</vt:lpstr>
      <vt:lpstr>Listen, complete and sing. 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25</cp:revision>
  <dcterms:modified xsi:type="dcterms:W3CDTF">2026-02-02T11:38:29Z</dcterms:modified>
  <cp:category>9Slide.vn</cp:category>
</cp:coreProperties>
</file>