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</p:sldMasterIdLst>
  <p:notesMasterIdLst>
    <p:notesMasterId r:id="rId36"/>
  </p:notesMasterIdLst>
  <p:sldIdLst>
    <p:sldId id="430" r:id="rId3"/>
    <p:sldId id="309" r:id="rId4"/>
    <p:sldId id="322" r:id="rId5"/>
    <p:sldId id="315" r:id="rId6"/>
    <p:sldId id="316" r:id="rId7"/>
    <p:sldId id="300" r:id="rId8"/>
    <p:sldId id="277" r:id="rId9"/>
    <p:sldId id="280" r:id="rId10"/>
    <p:sldId id="279" r:id="rId11"/>
    <p:sldId id="282" r:id="rId12"/>
    <p:sldId id="278" r:id="rId13"/>
    <p:sldId id="281" r:id="rId14"/>
    <p:sldId id="317" r:id="rId15"/>
    <p:sldId id="258" r:id="rId16"/>
    <p:sldId id="318" r:id="rId17"/>
    <p:sldId id="274" r:id="rId18"/>
    <p:sldId id="319" r:id="rId19"/>
    <p:sldId id="301" r:id="rId20"/>
    <p:sldId id="299" r:id="rId21"/>
    <p:sldId id="283" r:id="rId22"/>
    <p:sldId id="284" r:id="rId23"/>
    <p:sldId id="285" r:id="rId24"/>
    <p:sldId id="286" r:id="rId25"/>
    <p:sldId id="287" r:id="rId26"/>
    <p:sldId id="290" r:id="rId27"/>
    <p:sldId id="289" r:id="rId28"/>
    <p:sldId id="297" r:id="rId29"/>
    <p:sldId id="292" r:id="rId30"/>
    <p:sldId id="295" r:id="rId31"/>
    <p:sldId id="294" r:id="rId32"/>
    <p:sldId id="293" r:id="rId33"/>
    <p:sldId id="296" r:id="rId34"/>
    <p:sldId id="32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5FA8"/>
    <a:srgbClr val="16C1F3"/>
    <a:srgbClr val="F49AC1"/>
    <a:srgbClr val="58B654"/>
    <a:srgbClr val="0BA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83848" autoAdjust="0"/>
  </p:normalViewPr>
  <p:slideViewPr>
    <p:cSldViewPr snapToGrid="0" showGuides="1">
      <p:cViewPr varScale="1">
        <p:scale>
          <a:sx n="54" d="100"/>
          <a:sy n="54" d="100"/>
        </p:scale>
        <p:origin x="122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3D891-2D4D-44B7-8FE3-A6ACB86CFA5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6A4E11-8609-498E-8F5D-7FFE31B4F762}" type="pres">
      <dgm:prSet presAssocID="{69D3D891-2D4D-44B7-8FE3-A6ACB86CFA52}" presName="cycle" presStyleCnt="0">
        <dgm:presLayoutVars>
          <dgm:dir/>
          <dgm:resizeHandles val="exact"/>
        </dgm:presLayoutVars>
      </dgm:prSet>
      <dgm:spPr/>
    </dgm:pt>
  </dgm:ptLst>
  <dgm:cxnLst>
    <dgm:cxn modelId="{DB13802D-E351-4A03-9F04-EE9FD176F59D}" type="presOf" srcId="{69D3D891-2D4D-44B7-8FE3-A6ACB86CFA52}" destId="{866A4E11-8609-498E-8F5D-7FFE31B4F76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84784-0C61-47AB-8DF9-1343BDB00436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4FD8C-EC73-490A-B4A6-B002FF41E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3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3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0250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Ngồi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yogurt.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“/j/ /j/”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yogurt.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FD8C-EC73-490A-B4A6-B002FF41E6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3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FD8C-EC73-490A-B4A6-B002FF41E6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8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FD8C-EC73-490A-B4A6-B002FF41E6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Cho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nhắm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baseline="0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xóa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xóa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xóa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FD8C-EC73-490A-B4A6-B002FF41E6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9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Cho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nhắm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FD8C-EC73-490A-B4A6-B002FF41E6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6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, </a:t>
            </a:r>
            <a:r>
              <a:rPr lang="en-US" dirty="0" err="1"/>
              <a:t>đội</a:t>
            </a:r>
            <a:r>
              <a:rPr lang="en-US" dirty="0"/>
              <a:t> A: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B: </a:t>
            </a:r>
            <a:r>
              <a:rPr lang="en-US" dirty="0" err="1"/>
              <a:t>Rùa</a:t>
            </a:r>
            <a:r>
              <a:rPr lang="en-US" dirty="0"/>
              <a:t>.</a:t>
            </a:r>
          </a:p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1 </a:t>
            </a:r>
            <a:r>
              <a:rPr lang="en-US" dirty="0" err="1"/>
              <a:t>bậc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FD8C-EC73-490A-B4A6-B002FF41E6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33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FD8C-EC73-490A-B4A6-B002FF41E6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9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2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6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1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2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5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2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5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2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5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25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5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90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802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35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6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0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8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4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DAAB-026F-481A-A535-B039E2B772E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50AEB-F775-4506-BD47-27F3E32E5F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62.jpeg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0.png"/><Relationship Id="rId11" Type="http://schemas.openxmlformats.org/officeDocument/2006/relationships/image" Target="../media/image35.png"/><Relationship Id="rId5" Type="http://schemas.openxmlformats.org/officeDocument/2006/relationships/image" Target="../media/image69.gif"/><Relationship Id="rId10" Type="http://schemas.openxmlformats.org/officeDocument/2006/relationships/image" Target="../media/image73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slide" Target="slide27.xml"/><Relationship Id="rId18" Type="http://schemas.openxmlformats.org/officeDocument/2006/relationships/image" Target="../media/image80.png"/><Relationship Id="rId26" Type="http://schemas.microsoft.com/office/2007/relationships/hdphoto" Target="../media/hdphoto9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1.png"/><Relationship Id="rId7" Type="http://schemas.openxmlformats.org/officeDocument/2006/relationships/image" Target="../media/image74.gif"/><Relationship Id="rId12" Type="http://schemas.openxmlformats.org/officeDocument/2006/relationships/image" Target="../media/image35.png"/><Relationship Id="rId17" Type="http://schemas.openxmlformats.org/officeDocument/2006/relationships/slide" Target="slide29.xml"/><Relationship Id="rId25" Type="http://schemas.openxmlformats.org/officeDocument/2006/relationships/image" Target="../media/image83.png"/><Relationship Id="rId2" Type="http://schemas.openxmlformats.org/officeDocument/2006/relationships/audio" Target="../media/media6.mp3"/><Relationship Id="rId16" Type="http://schemas.openxmlformats.org/officeDocument/2006/relationships/image" Target="../media/image79.png"/><Relationship Id="rId20" Type="http://schemas.openxmlformats.org/officeDocument/2006/relationships/slide" Target="slide30.xml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microsoft.com/office/2007/relationships/hdphoto" Target="../media/hdphoto6.wdp"/><Relationship Id="rId24" Type="http://schemas.microsoft.com/office/2007/relationships/hdphoto" Target="../media/hdphoto8.wdp"/><Relationship Id="rId5" Type="http://schemas.openxmlformats.org/officeDocument/2006/relationships/image" Target="../media/image71.png"/><Relationship Id="rId15" Type="http://schemas.openxmlformats.org/officeDocument/2006/relationships/slide" Target="slide28.xml"/><Relationship Id="rId23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microsoft.com/office/2007/relationships/hdphoto" Target="../media/hdphoto7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6.png"/><Relationship Id="rId14" Type="http://schemas.openxmlformats.org/officeDocument/2006/relationships/image" Target="../media/image78.png"/><Relationship Id="rId22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71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71.png"/><Relationship Id="rId9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71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71.png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71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71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36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diagramData" Target="../diagrams/data1.xml"/><Relationship Id="rId11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4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2A1, 2A4, 2A5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515770" y="805351"/>
            <a:ext cx="5160459" cy="38110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7020" y="4960118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MV Boli" panose="02000500030200090000" pitchFamily="2" charset="0"/>
              </a:rPr>
              <a:t>zebra</a:t>
            </a:r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73" y="6064898"/>
            <a:ext cx="670605" cy="6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3582" y="2223529"/>
            <a:ext cx="487363" cy="487363"/>
          </a:xfrm>
          <a:prstGeom prst="rect">
            <a:avLst/>
          </a:prstGeom>
        </p:spPr>
      </p:pic>
      <p:pic>
        <p:nvPicPr>
          <p:cNvPr id="13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3582" y="2954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7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70" y="1346521"/>
            <a:ext cx="4832932" cy="3327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672386" y="4832709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MV Boli" panose="02000500030200090000" pitchFamily="2" charset="0"/>
              </a:rPr>
              <a:t>yams</a:t>
            </a:r>
          </a:p>
        </p:txBody>
      </p:sp>
      <p:pic>
        <p:nvPicPr>
          <p:cNvPr id="7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3582" y="34823"/>
            <a:ext cx="487363" cy="487363"/>
          </a:xfrm>
          <a:prstGeom prst="rect">
            <a:avLst/>
          </a:prstGeom>
        </p:spPr>
      </p:pic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80" y="5971591"/>
            <a:ext cx="670578" cy="6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3582" y="5772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6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1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2844168" y="441171"/>
            <a:ext cx="5571775" cy="45394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79878" y="4890099"/>
            <a:ext cx="1300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MV Boli" panose="02000500030200090000" pitchFamily="2" charset="0"/>
              </a:rPr>
              <a:t>zoo</a:t>
            </a:r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61" y="5895518"/>
            <a:ext cx="805992" cy="8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3582" y="2223529"/>
            <a:ext cx="487363" cy="487363"/>
          </a:xfrm>
          <a:prstGeom prst="rect">
            <a:avLst/>
          </a:prstGeom>
        </p:spPr>
      </p:pic>
      <p:pic>
        <p:nvPicPr>
          <p:cNvPr id="11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3582" y="3102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7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8174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 txBox="1">
            <a:spLocks/>
          </p:cNvSpPr>
          <p:nvPr/>
        </p:nvSpPr>
        <p:spPr>
          <a:xfrm>
            <a:off x="1678546" y="322440"/>
            <a:ext cx="9144000" cy="27303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+mn-lt"/>
              </a:rPr>
              <a:t>02</a:t>
            </a:r>
          </a:p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Activity 2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Circle and match. Then say.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200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5" y="172206"/>
            <a:ext cx="681537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300" y="187266"/>
            <a:ext cx="5217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127000">
                    <a:schemeClr val="bg1"/>
                  </a:glow>
                </a:effectLst>
              </a:rPr>
              <a:t>Circle and match. Then say.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35219" y="628792"/>
            <a:ext cx="1581150" cy="454034"/>
            <a:chOff x="2738348" y="808261"/>
            <a:chExt cx="1581150" cy="45403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348" y="808261"/>
              <a:ext cx="449035" cy="452243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406" y="825861"/>
              <a:ext cx="449035" cy="40585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463" y="810052"/>
              <a:ext cx="449035" cy="45224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54" y="2265786"/>
            <a:ext cx="2235434" cy="160573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91" y="2378834"/>
            <a:ext cx="2134989" cy="14698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04" y="2341622"/>
            <a:ext cx="1717549" cy="150702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>
          <a:xfrm>
            <a:off x="3648604" y="4388826"/>
            <a:ext cx="1931441" cy="160573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4130" r="15623" b="9157"/>
          <a:stretch/>
        </p:blipFill>
        <p:spPr>
          <a:xfrm>
            <a:off x="7135310" y="4085636"/>
            <a:ext cx="1465119" cy="16924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50767" y="3871520"/>
            <a:ext cx="365760" cy="365760"/>
          </a:xfrm>
          <a:prstGeom prst="ellipse">
            <a:avLst/>
          </a:prstGeom>
          <a:solidFill>
            <a:srgbClr val="F49AC1"/>
          </a:solidFill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</a:p>
        </p:txBody>
      </p:sp>
      <p:sp>
        <p:nvSpPr>
          <p:cNvPr id="59" name="Oval 58"/>
          <p:cNvSpPr/>
          <p:nvPr/>
        </p:nvSpPr>
        <p:spPr>
          <a:xfrm>
            <a:off x="5846360" y="3871520"/>
            <a:ext cx="365760" cy="365760"/>
          </a:xfrm>
          <a:prstGeom prst="ellipse">
            <a:avLst/>
          </a:prstGeom>
          <a:solidFill>
            <a:srgbClr val="F49AC1"/>
          </a:solidFill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b</a:t>
            </a:r>
          </a:p>
        </p:txBody>
      </p:sp>
      <p:sp>
        <p:nvSpPr>
          <p:cNvPr id="60" name="Oval 59"/>
          <p:cNvSpPr/>
          <p:nvPr/>
        </p:nvSpPr>
        <p:spPr>
          <a:xfrm>
            <a:off x="9132997" y="3871520"/>
            <a:ext cx="365760" cy="365760"/>
          </a:xfrm>
          <a:prstGeom prst="ellipse">
            <a:avLst/>
          </a:prstGeom>
          <a:solidFill>
            <a:srgbClr val="F49AC1"/>
          </a:solidFill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c</a:t>
            </a:r>
          </a:p>
        </p:txBody>
      </p:sp>
      <p:sp>
        <p:nvSpPr>
          <p:cNvPr id="61" name="Oval 60"/>
          <p:cNvSpPr/>
          <p:nvPr/>
        </p:nvSpPr>
        <p:spPr>
          <a:xfrm>
            <a:off x="4427052" y="5959241"/>
            <a:ext cx="365760" cy="365760"/>
          </a:xfrm>
          <a:prstGeom prst="ellipse">
            <a:avLst/>
          </a:prstGeom>
          <a:solidFill>
            <a:srgbClr val="F49AC1"/>
          </a:solidFill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d</a:t>
            </a:r>
          </a:p>
        </p:txBody>
      </p:sp>
      <p:sp>
        <p:nvSpPr>
          <p:cNvPr id="62" name="Oval 61"/>
          <p:cNvSpPr/>
          <p:nvPr/>
        </p:nvSpPr>
        <p:spPr>
          <a:xfrm>
            <a:off x="7684988" y="5923386"/>
            <a:ext cx="365760" cy="365760"/>
          </a:xfrm>
          <a:prstGeom prst="ellipse">
            <a:avLst/>
          </a:prstGeom>
          <a:solidFill>
            <a:srgbClr val="F49AC1"/>
          </a:solidFill>
          <a:ln>
            <a:solidFill>
              <a:srgbClr val="F4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77" y="974743"/>
            <a:ext cx="8299568" cy="13719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F0AB20-F0E7-401A-A778-3D51F21C3CE5}"/>
              </a:ext>
            </a:extLst>
          </p:cNvPr>
          <p:cNvSpPr/>
          <p:nvPr/>
        </p:nvSpPr>
        <p:spPr>
          <a:xfrm rot="20918695">
            <a:off x="2752745" y="1155770"/>
            <a:ext cx="1170285" cy="446400"/>
          </a:xfrm>
          <a:prstGeom prst="round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186508-8A71-4B5E-B575-2CA7A763B960}"/>
              </a:ext>
            </a:extLst>
          </p:cNvPr>
          <p:cNvSpPr/>
          <p:nvPr/>
        </p:nvSpPr>
        <p:spPr>
          <a:xfrm>
            <a:off x="4522669" y="1054502"/>
            <a:ext cx="910266" cy="446400"/>
          </a:xfrm>
          <a:prstGeom prst="round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ECF67E-5E7E-4000-ACF3-67CBBD085D65}"/>
              </a:ext>
            </a:extLst>
          </p:cNvPr>
          <p:cNvSpPr/>
          <p:nvPr/>
        </p:nvSpPr>
        <p:spPr>
          <a:xfrm rot="1083005">
            <a:off x="6008388" y="1290592"/>
            <a:ext cx="643232" cy="446400"/>
          </a:xfrm>
          <a:prstGeom prst="round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C6ECA7-F598-4C61-9A4B-B5B0A976F557}"/>
              </a:ext>
            </a:extLst>
          </p:cNvPr>
          <p:cNvSpPr/>
          <p:nvPr/>
        </p:nvSpPr>
        <p:spPr>
          <a:xfrm rot="215752">
            <a:off x="7154538" y="1611069"/>
            <a:ext cx="979192" cy="446400"/>
          </a:xfrm>
          <a:prstGeom prst="round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2A374FE-AD59-4FFB-BB44-9CB5C3A9688E}"/>
              </a:ext>
            </a:extLst>
          </p:cNvPr>
          <p:cNvSpPr/>
          <p:nvPr/>
        </p:nvSpPr>
        <p:spPr>
          <a:xfrm rot="20566762">
            <a:off x="8683965" y="1529348"/>
            <a:ext cx="979192" cy="446400"/>
          </a:xfrm>
          <a:prstGeom prst="round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9B0D77-C52A-4CDE-A1BD-46DFF511E7B2}"/>
              </a:ext>
            </a:extLst>
          </p:cNvPr>
          <p:cNvCxnSpPr>
            <a:stCxn id="4" idx="2"/>
          </p:cNvCxnSpPr>
          <p:nvPr/>
        </p:nvCxnSpPr>
        <p:spPr>
          <a:xfrm>
            <a:off x="3381834" y="1597801"/>
            <a:ext cx="5450083" cy="1172860"/>
          </a:xfrm>
          <a:prstGeom prst="line">
            <a:avLst/>
          </a:prstGeom>
          <a:ln w="19050">
            <a:solidFill>
              <a:srgbClr val="D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554B53-9744-4BC5-BED5-A00FC89DA0A6}"/>
              </a:ext>
            </a:extLst>
          </p:cNvPr>
          <p:cNvSpPr txBox="1"/>
          <p:nvPr/>
        </p:nvSpPr>
        <p:spPr>
          <a:xfrm>
            <a:off x="8831917" y="4219670"/>
            <a:ext cx="998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yogurt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537669-C705-4CD5-913B-EF529DEBB19F}"/>
              </a:ext>
            </a:extLst>
          </p:cNvPr>
          <p:cNvCxnSpPr>
            <a:cxnSpLocks/>
          </p:cNvCxnSpPr>
          <p:nvPr/>
        </p:nvCxnSpPr>
        <p:spPr>
          <a:xfrm>
            <a:off x="4977803" y="1500903"/>
            <a:ext cx="693355" cy="1056187"/>
          </a:xfrm>
          <a:prstGeom prst="line">
            <a:avLst/>
          </a:prstGeom>
          <a:ln w="19050">
            <a:solidFill>
              <a:srgbClr val="D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7152843-45A8-4EA1-8C20-E71411D2DF2A}"/>
              </a:ext>
            </a:extLst>
          </p:cNvPr>
          <p:cNvSpPr txBox="1"/>
          <p:nvPr/>
        </p:nvSpPr>
        <p:spPr>
          <a:xfrm>
            <a:off x="5702034" y="4219670"/>
            <a:ext cx="83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yams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D05C27-EC4F-418F-B49D-6D76CEF40FED}"/>
              </a:ext>
            </a:extLst>
          </p:cNvPr>
          <p:cNvCxnSpPr>
            <a:cxnSpLocks/>
          </p:cNvCxnSpPr>
          <p:nvPr/>
        </p:nvCxnSpPr>
        <p:spPr>
          <a:xfrm flipH="1">
            <a:off x="4161317" y="1683599"/>
            <a:ext cx="1942868" cy="2720175"/>
          </a:xfrm>
          <a:prstGeom prst="line">
            <a:avLst/>
          </a:prstGeom>
          <a:ln w="19050">
            <a:solidFill>
              <a:srgbClr val="D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8D0EA5F-427A-4CFD-A653-B9435EAC8F7D}"/>
              </a:ext>
            </a:extLst>
          </p:cNvPr>
          <p:cNvSpPr txBox="1"/>
          <p:nvPr/>
        </p:nvSpPr>
        <p:spPr>
          <a:xfrm>
            <a:off x="4298147" y="6289146"/>
            <a:ext cx="62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zoo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E0C13D3-F6A0-4C1E-986C-A7D5A128A4C0}"/>
              </a:ext>
            </a:extLst>
          </p:cNvPr>
          <p:cNvCxnSpPr>
            <a:cxnSpLocks/>
          </p:cNvCxnSpPr>
          <p:nvPr/>
        </p:nvCxnSpPr>
        <p:spPr>
          <a:xfrm>
            <a:off x="7646689" y="2062646"/>
            <a:ext cx="325709" cy="2174635"/>
          </a:xfrm>
          <a:prstGeom prst="line">
            <a:avLst/>
          </a:prstGeom>
          <a:ln w="19050">
            <a:solidFill>
              <a:srgbClr val="D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FA6DA74-32E1-4A98-82BE-139BBFE8CAF1}"/>
              </a:ext>
            </a:extLst>
          </p:cNvPr>
          <p:cNvSpPr txBox="1"/>
          <p:nvPr/>
        </p:nvSpPr>
        <p:spPr>
          <a:xfrm>
            <a:off x="7435891" y="6289145"/>
            <a:ext cx="86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zebra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CFE985-F5AE-4CBD-9878-DB27543AD907}"/>
              </a:ext>
            </a:extLst>
          </p:cNvPr>
          <p:cNvCxnSpPr>
            <a:cxnSpLocks/>
          </p:cNvCxnSpPr>
          <p:nvPr/>
        </p:nvCxnSpPr>
        <p:spPr>
          <a:xfrm flipH="1">
            <a:off x="3278649" y="2060364"/>
            <a:ext cx="5474395" cy="476076"/>
          </a:xfrm>
          <a:prstGeom prst="line">
            <a:avLst/>
          </a:prstGeom>
          <a:ln w="19050">
            <a:solidFill>
              <a:srgbClr val="D15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F01F627-0FD4-405D-8DDE-7A4966870DE5}"/>
              </a:ext>
            </a:extLst>
          </p:cNvPr>
          <p:cNvSpPr txBox="1"/>
          <p:nvPr/>
        </p:nvSpPr>
        <p:spPr>
          <a:xfrm>
            <a:off x="2321821" y="4237280"/>
            <a:ext cx="99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yo-yos</a:t>
            </a:r>
          </a:p>
        </p:txBody>
      </p:sp>
    </p:spTree>
    <p:extLst>
      <p:ext uri="{BB962C8B-B14F-4D97-AF65-F5344CB8AC3E}">
        <p14:creationId xmlns:p14="http://schemas.microsoft.com/office/powerpoint/2010/main" val="2806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59" grpId="0" animBg="1"/>
      <p:bldP spid="60" grpId="0" animBg="1"/>
      <p:bldP spid="61" grpId="0" animBg="1"/>
      <p:bldP spid="62" grpId="0" animBg="1"/>
      <p:bldP spid="4" grpId="0" animBg="1"/>
      <p:bldP spid="19" grpId="0" animBg="1"/>
      <p:bldP spid="20" grpId="0" animBg="1"/>
      <p:bldP spid="21" grpId="0" animBg="1"/>
      <p:bldP spid="22" grpId="0" animBg="1"/>
      <p:bldP spid="10" grpId="0"/>
      <p:bldP spid="30" grpId="0"/>
      <p:bldP spid="34" grpId="0"/>
      <p:bldP spid="37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8174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 txBox="1">
            <a:spLocks/>
          </p:cNvSpPr>
          <p:nvPr/>
        </p:nvSpPr>
        <p:spPr>
          <a:xfrm>
            <a:off x="1524000" y="580018"/>
            <a:ext cx="9144000" cy="27303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+mn-lt"/>
              </a:rPr>
              <a:t>03</a:t>
            </a:r>
          </a:p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Activity 2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play.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277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38" y="306172"/>
            <a:ext cx="705039" cy="70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6525" y="278505"/>
            <a:ext cx="591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play.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39" y="740170"/>
            <a:ext cx="478596" cy="442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1970" y="816467"/>
            <a:ext cx="4680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Comic Sans MS" panose="030F0702030302020204" pitchFamily="66" charset="0"/>
              </a:rPr>
              <a:t>What and where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3077" y="2335905"/>
            <a:ext cx="1382485" cy="824959"/>
            <a:chOff x="1383111" y="1658468"/>
            <a:chExt cx="1382485" cy="824959"/>
          </a:xfrm>
        </p:grpSpPr>
        <p:sp>
          <p:nvSpPr>
            <p:cNvPr id="7" name="Oval 6"/>
            <p:cNvSpPr/>
            <p:nvPr/>
          </p:nvSpPr>
          <p:spPr>
            <a:xfrm>
              <a:off x="1383111" y="1658468"/>
              <a:ext cx="1382485" cy="82495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83111" y="1808820"/>
              <a:ext cx="1382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zebu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62322" y="2230933"/>
            <a:ext cx="1533679" cy="824959"/>
            <a:chOff x="1383111" y="1658468"/>
            <a:chExt cx="1533679" cy="824959"/>
          </a:xfrm>
        </p:grpSpPr>
        <p:sp>
          <p:nvSpPr>
            <p:cNvPr id="20" name="Oval 19"/>
            <p:cNvSpPr/>
            <p:nvPr/>
          </p:nvSpPr>
          <p:spPr>
            <a:xfrm>
              <a:off x="1383111" y="1658468"/>
              <a:ext cx="1533679" cy="82495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58707" y="1809337"/>
              <a:ext cx="1382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omic Sans MS" panose="030F0702030302020204" pitchFamily="66" charset="0"/>
                </a:rPr>
                <a:t>yogurt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74942" y="2509065"/>
            <a:ext cx="1533679" cy="824959"/>
            <a:chOff x="1383111" y="1658468"/>
            <a:chExt cx="1533679" cy="824959"/>
          </a:xfrm>
        </p:grpSpPr>
        <p:sp>
          <p:nvSpPr>
            <p:cNvPr id="23" name="Oval 22"/>
            <p:cNvSpPr/>
            <p:nvPr/>
          </p:nvSpPr>
          <p:spPr>
            <a:xfrm>
              <a:off x="1383111" y="1658468"/>
              <a:ext cx="1533679" cy="82495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58707" y="1809337"/>
              <a:ext cx="1382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zebra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89386" y="3901780"/>
            <a:ext cx="1382485" cy="824959"/>
            <a:chOff x="1383111" y="1658468"/>
            <a:chExt cx="1382485" cy="824959"/>
          </a:xfrm>
        </p:grpSpPr>
        <p:sp>
          <p:nvSpPr>
            <p:cNvPr id="26" name="Oval 25"/>
            <p:cNvSpPr/>
            <p:nvPr/>
          </p:nvSpPr>
          <p:spPr>
            <a:xfrm>
              <a:off x="1383111" y="1658468"/>
              <a:ext cx="1382485" cy="82495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83111" y="1808820"/>
              <a:ext cx="1382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omic Sans MS" panose="030F0702030302020204" pitchFamily="66" charset="0"/>
                </a:rPr>
                <a:t>zoo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18631" y="3796808"/>
            <a:ext cx="1533679" cy="824959"/>
            <a:chOff x="1383111" y="1658468"/>
            <a:chExt cx="1533679" cy="824959"/>
          </a:xfrm>
        </p:grpSpPr>
        <p:sp>
          <p:nvSpPr>
            <p:cNvPr id="29" name="Oval 28"/>
            <p:cNvSpPr/>
            <p:nvPr/>
          </p:nvSpPr>
          <p:spPr>
            <a:xfrm>
              <a:off x="1383111" y="1658468"/>
              <a:ext cx="1533679" cy="82495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58707" y="1809337"/>
              <a:ext cx="138248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omic Sans MS" panose="030F0702030302020204" pitchFamily="66" charset="0"/>
                </a:rPr>
                <a:t>yams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03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81747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 txBox="1">
            <a:spLocks/>
          </p:cNvSpPr>
          <p:nvPr/>
        </p:nvSpPr>
        <p:spPr>
          <a:xfrm>
            <a:off x="1524000" y="714778"/>
            <a:ext cx="9144000" cy="27303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+mn-lt"/>
              </a:rPr>
              <a:t>04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 Fun corner and Wrap-up.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495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ree Vector | Rainbow background with clouds in the sky | Rainbow  background, Vector free, Rainbo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kip To My Lou - The Green Or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850" y="2654300"/>
            <a:ext cx="609600" cy="60960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>
          <a:xfrm rot="5400000">
            <a:off x="3754231" y="4160634"/>
            <a:ext cx="4641604" cy="753133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>
            <a:hlinkClick r:id="rId7" action="ppaction://hlinksldjump"/>
          </p:cNvPr>
          <p:cNvSpPr/>
          <p:nvPr/>
        </p:nvSpPr>
        <p:spPr>
          <a:xfrm>
            <a:off x="5194300" y="2799308"/>
            <a:ext cx="3530600" cy="685800"/>
          </a:xfrm>
          <a:prstGeom prst="homePlate">
            <a:avLst>
              <a:gd name="adj" fmla="val 66667"/>
            </a:avLst>
          </a:prstGeom>
          <a:solidFill>
            <a:srgbClr val="D15FA8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doni Bd BT" panose="02070803080706020303" pitchFamily="18" charset="0"/>
              </a:rPr>
              <a:t>Option 1</a:t>
            </a:r>
          </a:p>
        </p:txBody>
      </p:sp>
      <p:sp>
        <p:nvSpPr>
          <p:cNvPr id="7" name="Pentagon 6">
            <a:hlinkClick r:id="rId8" action="ppaction://hlinksldjump"/>
          </p:cNvPr>
          <p:cNvSpPr/>
          <p:nvPr/>
        </p:nvSpPr>
        <p:spPr>
          <a:xfrm flipH="1">
            <a:off x="3390900" y="4142060"/>
            <a:ext cx="3606800" cy="685800"/>
          </a:xfrm>
          <a:prstGeom prst="homePlate">
            <a:avLst>
              <a:gd name="adj" fmla="val 66667"/>
            </a:avLst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doni Bd BT" panose="02070803080706020303" pitchFamily="18" charset="0"/>
              </a:rPr>
              <a:t>Option 2</a:t>
            </a:r>
          </a:p>
        </p:txBody>
      </p:sp>
      <p:pic>
        <p:nvPicPr>
          <p:cNvPr id="8" name="Picture 7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67" y="253317"/>
            <a:ext cx="3139809" cy="19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+] Clipart Backgrounds | Wallpaper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 prstMaterial="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0830" y="1913235"/>
            <a:ext cx="7340570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al" panose="020B7200000000000000" pitchFamily="34" charset="0"/>
              </a:rPr>
              <a:t>What’s missing?</a:t>
            </a:r>
          </a:p>
        </p:txBody>
      </p:sp>
      <p:pic>
        <p:nvPicPr>
          <p:cNvPr id="4" name="Kazoom - Quincas More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5500" y="207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] Clipart Backgrounds | Wallpaper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 prstMaterial="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10" y="417485"/>
            <a:ext cx="2640142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04" y="417485"/>
            <a:ext cx="2616660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56" y="417485"/>
            <a:ext cx="2721256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4732005" y="3194497"/>
            <a:ext cx="2616660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1643270" y="3194497"/>
            <a:ext cx="2653782" cy="199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7849554" y="3194497"/>
            <a:ext cx="2668958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rgbClr val="16C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button" descr="Round blue and white clock illustration, computer icon brand trademark  electric blue, Perspective Button Time, trademark, logo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63" b="98242" l="10000" r="90000">
                        <a14:foregroundMark x1="45000" y1="15430" x2="57333" y2="63867"/>
                        <a14:foregroundMark x1="60222" y1="16211" x2="58444" y2="28125"/>
                        <a14:foregroundMark x1="61111" y1="25586" x2="69111" y2="54492"/>
                        <a14:foregroundMark x1="39778" y1="20117" x2="32000" y2="47461"/>
                        <a14:foregroundMark x1="47222" y1="52148" x2="45000" y2="60742"/>
                        <a14:foregroundMark x1="29889" y1="80273" x2="42333" y2="9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94" y="5949354"/>
            <a:ext cx="1025180" cy="5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ieng-dong-ho-dem-nguoc-5-4-3-2-1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3401" y="488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8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93"/>
                            </p:stCondLst>
                            <p:childTnLst>
                              <p:par>
                                <p:cTn id="3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93"/>
                            </p:stCondLst>
                            <p:childTnLst>
                              <p:par>
                                <p:cTn id="5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0+] Clipart Backgrounds | Wallpaper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 prstMaterial="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76" y="3216299"/>
            <a:ext cx="2640142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76" y="428385"/>
            <a:ext cx="2616660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33" y="3216299"/>
            <a:ext cx="2721256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1692133" y="417484"/>
            <a:ext cx="2616660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7804493" y="417485"/>
            <a:ext cx="2653782" cy="199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7796905" y="3194497"/>
            <a:ext cx="2668958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rgbClr val="16C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button" descr="Round blue and white clock illustration, computer icon brand trademark  electric blue, Perspective Button Time, trademark, logo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63" b="98242" l="10000" r="90000">
                        <a14:foregroundMark x1="45000" y1="15430" x2="57333" y2="63867"/>
                        <a14:foregroundMark x1="60222" y1="16211" x2="58444" y2="28125"/>
                        <a14:foregroundMark x1="61111" y1="25586" x2="69111" y2="54492"/>
                        <a14:foregroundMark x1="39778" y1="20117" x2="32000" y2="47461"/>
                        <a14:foregroundMark x1="47222" y1="52148" x2="45000" y2="60742"/>
                        <a14:foregroundMark x1="29889" y1="80273" x2="42333" y2="9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94" y="5949354"/>
            <a:ext cx="1025180" cy="5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ieng-dong-ho-dem-nguoc-5-4-3-2-1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3401" y="488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93"/>
                            </p:stCondLst>
                            <p:childTnLst>
                              <p:par>
                                <p:cTn id="3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93"/>
                            </p:stCondLst>
                            <p:childTnLst>
                              <p:par>
                                <p:cTn id="5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0+] Clipart Backgrounds | Wallpaper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 prstMaterial="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00" y="3205398"/>
            <a:ext cx="2640142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00" y="417485"/>
            <a:ext cx="2616660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33" y="3216299"/>
            <a:ext cx="2721256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1692133" y="417484"/>
            <a:ext cx="2616660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7804493" y="417485"/>
            <a:ext cx="2653782" cy="199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7849554" y="3194497"/>
            <a:ext cx="2668958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rgbClr val="16C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button" descr="Round blue and white clock illustration, computer icon brand trademark  electric blue, Perspective Button Time, trademark, logo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63" b="98242" l="10000" r="90000">
                        <a14:foregroundMark x1="45000" y1="15430" x2="57333" y2="63867"/>
                        <a14:foregroundMark x1="60222" y1="16211" x2="58444" y2="28125"/>
                        <a14:foregroundMark x1="61111" y1="25586" x2="69111" y2="54492"/>
                        <a14:foregroundMark x1="39778" y1="20117" x2="32000" y2="47461"/>
                        <a14:foregroundMark x1="47222" y1="52148" x2="45000" y2="60742"/>
                        <a14:foregroundMark x1="29889" y1="80273" x2="42333" y2="9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94" y="5949354"/>
            <a:ext cx="1025180" cy="5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ieng-dong-ho-dem-nguoc-5-4-3-2-1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3401" y="488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93"/>
                            </p:stCondLst>
                            <p:childTnLst>
                              <p:par>
                                <p:cTn id="3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93"/>
                            </p:stCondLst>
                            <p:childTnLst>
                              <p:par>
                                <p:cTn id="5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0+] Clipart Backgrounds | Wallpaper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 prstMaterial="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30" y="450187"/>
            <a:ext cx="2640142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54" y="3216299"/>
            <a:ext cx="2616660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33" y="3216299"/>
            <a:ext cx="2721256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1692133" y="417484"/>
            <a:ext cx="2616660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4837630" y="3210848"/>
            <a:ext cx="2653782" cy="199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7889505" y="461442"/>
            <a:ext cx="2668958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rgbClr val="16C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button" descr="Round blue and white clock illustration, computer icon brand trademark  electric blue, Perspective Button Time, trademark, logo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63" b="98242" l="10000" r="90000">
                        <a14:foregroundMark x1="45000" y1="15430" x2="57333" y2="63867"/>
                        <a14:foregroundMark x1="60222" y1="16211" x2="58444" y2="28125"/>
                        <a14:foregroundMark x1="61111" y1="25586" x2="69111" y2="54492"/>
                        <a14:foregroundMark x1="39778" y1="20117" x2="32000" y2="47461"/>
                        <a14:foregroundMark x1="47222" y1="52148" x2="45000" y2="60742"/>
                        <a14:foregroundMark x1="29889" y1="80273" x2="42333" y2="9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94" y="5949354"/>
            <a:ext cx="1025180" cy="5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ieng-dong-ho-dem-nguoc-5-4-3-2-1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3401" y="488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93"/>
                            </p:stCondLst>
                            <p:childTnLst>
                              <p:par>
                                <p:cTn id="3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93"/>
                            </p:stCondLst>
                            <p:childTnLst>
                              <p:par>
                                <p:cTn id="5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0+] Clipart Backgrounds | Wallpaper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 prstMaterial="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30" y="450187"/>
            <a:ext cx="2640142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54" y="3216299"/>
            <a:ext cx="2616660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39" y="3260256"/>
            <a:ext cx="2721256" cy="197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1809237" y="461442"/>
            <a:ext cx="2616660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4837630" y="3210848"/>
            <a:ext cx="2653782" cy="199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7889505" y="461442"/>
            <a:ext cx="2668958" cy="199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08400" y="5993310"/>
            <a:ext cx="5041900" cy="495300"/>
          </a:xfrm>
          <a:prstGeom prst="roundRect">
            <a:avLst/>
          </a:prstGeom>
          <a:solidFill>
            <a:srgbClr val="16C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button" descr="Round blue and white clock illustration, computer icon brand trademark  electric blue, Perspective Button Time, trademark, logo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63" b="98242" l="10000" r="90000">
                        <a14:foregroundMark x1="45000" y1="15430" x2="57333" y2="63867"/>
                        <a14:foregroundMark x1="60222" y1="16211" x2="58444" y2="28125"/>
                        <a14:foregroundMark x1="61111" y1="25586" x2="69111" y2="54492"/>
                        <a14:foregroundMark x1="39778" y1="20117" x2="32000" y2="47461"/>
                        <a14:foregroundMark x1="47222" y1="52148" x2="45000" y2="60742"/>
                        <a14:foregroundMark x1="29889" y1="80273" x2="42333" y2="9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94" y="5949354"/>
            <a:ext cx="1025180" cy="5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tieng-dong-ho-dem-nguoc-5-4-3-2-1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43401" y="488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93"/>
                            </p:stCondLst>
                            <p:childTnLst>
                              <p:par>
                                <p:cTn id="3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93"/>
                            </p:stCondLst>
                            <p:childTnLst>
                              <p:par>
                                <p:cTn id="5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27,297 Cloudy Moon Lottie Animations - Free in JSON, LOTTIE, GIF - IconScout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22" y="-336918"/>
            <a:ext cx="4716338" cy="377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nimated Clouds Gif GIFs | Ten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0" y="957854"/>
            <a:ext cx="2582567" cy="13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856105" y="821826"/>
            <a:ext cx="5153719" cy="1305002"/>
          </a:xfrm>
          <a:prstGeom prst="roundRect">
            <a:avLst/>
          </a:prstGeom>
          <a:gradFill>
            <a:gsLst>
              <a:gs pos="12000">
                <a:schemeClr val="bg1"/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</a:gradFill>
          <a:ln>
            <a:solidFill>
              <a:schemeClr val="accent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translucentPowder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6105" y="933949"/>
            <a:ext cx="515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Rabbit and Turtle</a:t>
            </a:r>
          </a:p>
        </p:txBody>
      </p:sp>
      <p:pic>
        <p:nvPicPr>
          <p:cNvPr id="2052" name="Picture 4" descr="Rabbit Rave Sticker by BD Entertainment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68" y="2596530"/>
            <a:ext cx="2733675" cy="46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63403" y="6858000"/>
            <a:ext cx="1944710" cy="437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LINE Creators' Stickers - Lovely tortoise (Animation) Example with GIF  Animati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17" y="3567352"/>
            <a:ext cx="4058466" cy="32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unny Hop - Quincas More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39760" y="1207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0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ur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378471" y="5316017"/>
            <a:ext cx="1541984" cy="15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abbit button"/>
          <p:cNvSpPr/>
          <p:nvPr/>
        </p:nvSpPr>
        <p:spPr>
          <a:xfrm>
            <a:off x="8245697" y="154689"/>
            <a:ext cx="1072084" cy="53340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RABBIT</a:t>
            </a:r>
          </a:p>
        </p:txBody>
      </p:sp>
      <p:sp>
        <p:nvSpPr>
          <p:cNvPr id="13" name="TURTLE button"/>
          <p:cNvSpPr/>
          <p:nvPr/>
        </p:nvSpPr>
        <p:spPr>
          <a:xfrm>
            <a:off x="9405199" y="154689"/>
            <a:ext cx="1072084" cy="5334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TURTLE</a:t>
            </a:r>
          </a:p>
        </p:txBody>
      </p:sp>
      <p:pic>
        <p:nvPicPr>
          <p:cNvPr id="14" name="tur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923884" y="5271494"/>
            <a:ext cx="1541984" cy="15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ur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864738" y="5271494"/>
            <a:ext cx="1541984" cy="15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tur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84259" y="5189597"/>
            <a:ext cx="1541984" cy="15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tur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723155" y="5225994"/>
            <a:ext cx="1541984" cy="15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abbit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832970" y="5422901"/>
            <a:ext cx="14351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abbit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73853" y="5483060"/>
            <a:ext cx="14351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abbit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085097" y="5397385"/>
            <a:ext cx="14351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abbit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65812" y="5483060"/>
            <a:ext cx="14351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artoon, finish, finishing, flag, line, race, ribbon icon - Download on  Iconfind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363" y="2709493"/>
            <a:ext cx="5154201" cy="4876801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abbit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50008" y="5464861"/>
            <a:ext cx="14351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244,300+ Competitive Advantage Illustrations, Royalty-Free Vector Graphics  &amp; Clip Art - iStock | Competitive advantage business, Unfair advantage, Wi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6601" y1="22745" x2="38562" y2="23333"/>
                        <a14:foregroundMark x1="23856" y1="22941" x2="26471" y2="29412"/>
                        <a14:foregroundMark x1="18464" y1="22745" x2="26144" y2="31765"/>
                        <a14:foregroundMark x1="21405" y1="32549" x2="22386" y2="33333"/>
                        <a14:foregroundMark x1="18137" y1="42353" x2="18954" y2="44706"/>
                        <a14:foregroundMark x1="38562" y1="76078" x2="39869" y2="77843"/>
                        <a14:foregroundMark x1="51797" y1="76275" x2="53268" y2="82745"/>
                        <a14:foregroundMark x1="49837" y1="77059" x2="49673" y2="79216"/>
                        <a14:foregroundMark x1="62745" y1="74118" x2="64052" y2="73922"/>
                        <a14:foregroundMark x1="50490" y1="84314" x2="50980" y2="84314"/>
                        <a14:foregroundMark x1="49020" y1="29804" x2="49837" y2="37255"/>
                        <a14:foregroundMark x1="57190" y1="19020" x2="57680" y2="19412"/>
                        <a14:foregroundMark x1="61438" y1="24314" x2="61928" y2="25098"/>
                        <a14:foregroundMark x1="78758" y1="23922" x2="75327" y2="29412"/>
                        <a14:foregroundMark x1="77941" y1="30588" x2="75654" y2="31765"/>
                        <a14:foregroundMark x1="80882" y1="47255" x2="81699" y2="47451"/>
                        <a14:foregroundMark x1="75163" y1="63333" x2="75817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106">
            <a:off x="2816554" y="-1055056"/>
            <a:ext cx="7163785" cy="596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unny Hop - Quincas More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9760" y="1207995"/>
            <a:ext cx="609600" cy="609600"/>
          </a:xfrm>
          <a:prstGeom prst="rect">
            <a:avLst/>
          </a:prstGeom>
        </p:spPr>
      </p:pic>
      <p:grpSp>
        <p:nvGrpSpPr>
          <p:cNvPr id="20" name="2"/>
          <p:cNvGrpSpPr/>
          <p:nvPr/>
        </p:nvGrpSpPr>
        <p:grpSpPr>
          <a:xfrm>
            <a:off x="414458" y="189065"/>
            <a:ext cx="1259287" cy="620339"/>
            <a:chOff x="584893" y="176477"/>
            <a:chExt cx="1259287" cy="620339"/>
          </a:xfrm>
        </p:grpSpPr>
        <p:pic>
          <p:nvPicPr>
            <p:cNvPr id="9234" name="Picture 18" descr="Watercolor Cloud PNGs for Free Download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93" y="176477"/>
              <a:ext cx="1259287" cy="62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1116226" y="212686"/>
              <a:ext cx="17437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22" name="3"/>
          <p:cNvGrpSpPr/>
          <p:nvPr/>
        </p:nvGrpSpPr>
        <p:grpSpPr>
          <a:xfrm>
            <a:off x="1555709" y="-29240"/>
            <a:ext cx="1075647" cy="1075647"/>
            <a:chOff x="1376462" y="-111172"/>
            <a:chExt cx="1075647" cy="1075647"/>
          </a:xfrm>
        </p:grpSpPr>
        <p:pic>
          <p:nvPicPr>
            <p:cNvPr id="9236" name="Picture 20" descr="Cute cloud in watercolor 11907904 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462" y="-111172"/>
              <a:ext cx="1075647" cy="1075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1783405" y="212685"/>
              <a:ext cx="17437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23" name="4"/>
          <p:cNvGrpSpPr/>
          <p:nvPr/>
        </p:nvGrpSpPr>
        <p:grpSpPr>
          <a:xfrm>
            <a:off x="2559331" y="0"/>
            <a:ext cx="1033015" cy="1028247"/>
            <a:chOff x="2308080" y="-87471"/>
            <a:chExt cx="1033015" cy="1028247"/>
          </a:xfrm>
        </p:grpSpPr>
        <p:pic>
          <p:nvPicPr>
            <p:cNvPr id="29" name="Picture 14" descr="Watercolor Clouds Clip Art Cloud Sky Clipart By VilenaArt, 40% OFF">
              <a:hlinkClick r:id="rId1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892" b="8995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080" y="-87471"/>
              <a:ext cx="1033015" cy="102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2643449" y="219519"/>
              <a:ext cx="17437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24" name="5"/>
          <p:cNvGrpSpPr/>
          <p:nvPr/>
        </p:nvGrpSpPr>
        <p:grpSpPr>
          <a:xfrm>
            <a:off x="3383729" y="-108955"/>
            <a:ext cx="1235075" cy="1235075"/>
            <a:chOff x="2958508" y="-237915"/>
            <a:chExt cx="1235075" cy="1235075"/>
          </a:xfrm>
        </p:grpSpPr>
        <p:pic>
          <p:nvPicPr>
            <p:cNvPr id="9238" name="Picture 22" descr="Watercolor Cloud PNGs for Free Download">
              <a:hlinkClick r:id="rId2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508" y="-237915"/>
              <a:ext cx="1235075" cy="123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3475369" y="219519"/>
              <a:ext cx="17437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25" name="6"/>
          <p:cNvGrpSpPr/>
          <p:nvPr/>
        </p:nvGrpSpPr>
        <p:grpSpPr>
          <a:xfrm>
            <a:off x="4328243" y="26191"/>
            <a:ext cx="1096116" cy="1120909"/>
            <a:chOff x="3778330" y="-64896"/>
            <a:chExt cx="1096116" cy="1120909"/>
          </a:xfrm>
        </p:grpSpPr>
        <p:pic>
          <p:nvPicPr>
            <p:cNvPr id="30" name="Picture 16" descr="Free download | HD PNG watercolor cloud watercolor cloud clipart PNG image  with transparent background | TOPpng">
              <a:hlinkClick r:id="rId2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779" b="898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778330" y="-64896"/>
              <a:ext cx="1096116" cy="1120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4290921" y="219519"/>
              <a:ext cx="17437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27" name="8"/>
          <p:cNvGrpSpPr/>
          <p:nvPr/>
        </p:nvGrpSpPr>
        <p:grpSpPr>
          <a:xfrm>
            <a:off x="5308040" y="33105"/>
            <a:ext cx="1096116" cy="1120909"/>
            <a:chOff x="5295643" y="-57982"/>
            <a:chExt cx="1096116" cy="1120909"/>
          </a:xfrm>
        </p:grpSpPr>
        <p:pic>
          <p:nvPicPr>
            <p:cNvPr id="9232" name="Picture 16" descr="Free download | HD PNG watercolor cloud watercolor cloud clipart PNG image  with transparent background | TOPpng">
              <a:hlinkClick r:id="rId2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779" b="898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295643" y="-57982"/>
              <a:ext cx="1096116" cy="1120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5852996" y="222317"/>
              <a:ext cx="17437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9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2099 0.008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17956 -0.0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17383 0.0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18645 0.00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14791 -0.001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2013 -0.0064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16888 1.11111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15768 -0.0064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8268 -0.001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4675 -0.0053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978" y="328146"/>
            <a:ext cx="3933341" cy="2486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5523953" y="3425885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13" name="Rounded Rectangle 12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62494" y="3731927"/>
              <a:ext cx="14537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32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o-yos</a:t>
              </a:r>
            </a:p>
          </p:txBody>
        </p:sp>
      </p:grpSp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1" y="3503000"/>
            <a:ext cx="487363" cy="487363"/>
          </a:xfrm>
          <a:prstGeom prst="rect">
            <a:avLst/>
          </a:prstGeom>
        </p:spPr>
      </p:pic>
      <p:pic>
        <p:nvPicPr>
          <p:cNvPr id="8" name="Picture 2" descr="Transparent Back Button Clipart - Arrow Clip Art, HD Png Download ,  Transparent Png Image - PNGite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4" b="951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4" y="6210300"/>
            <a:ext cx="1288596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3936075" y="202365"/>
            <a:ext cx="4369697" cy="3674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13587" y="3752148"/>
            <a:ext cx="1564826" cy="641592"/>
            <a:chOff x="1406977" y="3691352"/>
            <a:chExt cx="1564826" cy="641592"/>
          </a:xfrm>
        </p:grpSpPr>
        <p:sp>
          <p:nvSpPr>
            <p:cNvPr id="8" name="Rounded Rectangle 7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8506" y="3735149"/>
              <a:ext cx="10817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zebu</a:t>
              </a:r>
            </a:p>
          </p:txBody>
        </p:sp>
      </p:grpSp>
      <p:pic>
        <p:nvPicPr>
          <p:cNvPr id="10" name="Picture 2" descr="Transparent Back Button Clipart - Arrow Clip Art, HD Png Download ,  Transparent Png Image - PNGite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4" b="951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4" y="6210300"/>
            <a:ext cx="1288596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b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3845" y="3266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2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9" y="465752"/>
            <a:ext cx="3588728" cy="2470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5457982" y="3300211"/>
            <a:ext cx="1747363" cy="641592"/>
            <a:chOff x="1406977" y="3691352"/>
            <a:chExt cx="1747363" cy="641592"/>
          </a:xfrm>
        </p:grpSpPr>
        <p:sp>
          <p:nvSpPr>
            <p:cNvPr id="14" name="Rounded Rectangle 13"/>
            <p:cNvSpPr/>
            <p:nvPr/>
          </p:nvSpPr>
          <p:spPr>
            <a:xfrm>
              <a:off x="1406977" y="3691352"/>
              <a:ext cx="1708478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40084" y="3724263"/>
              <a:ext cx="17142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32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ams</a:t>
              </a:r>
            </a:p>
          </p:txBody>
        </p:sp>
      </p:grpSp>
      <p:pic>
        <p:nvPicPr>
          <p:cNvPr id="19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0740" y="3300212"/>
            <a:ext cx="487363" cy="487363"/>
          </a:xfrm>
          <a:prstGeom prst="rect">
            <a:avLst/>
          </a:prstGeom>
        </p:spPr>
      </p:pic>
      <p:pic>
        <p:nvPicPr>
          <p:cNvPr id="8" name="Picture 2" descr="Transparent Back Button Clipart - Arrow Clip Art, HD Png Download ,  Transparent Png Image - PNGite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4" b="951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4" y="6210300"/>
            <a:ext cx="1288596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42016"/>
            <a:ext cx="5955369" cy="2295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obo Std" panose="020B0803040709020204" pitchFamily="34" charset="0"/>
              </a:rPr>
              <a:t>Fun time 3</a:t>
            </a:r>
          </a:p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Hobo Std" panose="020B0803040709020204" pitchFamily="34" charset="0"/>
              </a:rPr>
              <a:t>Period 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Hobo Std" panose="020B0803040709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829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313587" y="3752148"/>
            <a:ext cx="1564826" cy="641592"/>
            <a:chOff x="1406977" y="3691352"/>
            <a:chExt cx="1564826" cy="641592"/>
          </a:xfrm>
        </p:grpSpPr>
        <p:sp>
          <p:nvSpPr>
            <p:cNvPr id="8" name="Rounded Rectangle 7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26367" y="3719760"/>
              <a:ext cx="15454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zoo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3907130" y="141305"/>
            <a:ext cx="4397131" cy="3582434"/>
          </a:xfrm>
          <a:prstGeom prst="rect">
            <a:avLst/>
          </a:prstGeom>
        </p:spPr>
      </p:pic>
      <p:pic>
        <p:nvPicPr>
          <p:cNvPr id="13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7AE1100-C40D-4E30-A0AD-5C2863634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8858.46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3390" y="3469481"/>
            <a:ext cx="487363" cy="487363"/>
          </a:xfrm>
          <a:prstGeom prst="rect">
            <a:avLst/>
          </a:prstGeom>
        </p:spPr>
      </p:pic>
      <p:pic>
        <p:nvPicPr>
          <p:cNvPr id="10" name="Picture 2" descr="Transparent Back Button Clipart - Arrow Clip Art, HD Png Download ,  Transparent Png Image - PNGite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4" b="951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4" y="6210300"/>
            <a:ext cx="1288596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2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313587" y="3752148"/>
            <a:ext cx="1564826" cy="641592"/>
            <a:chOff x="1406977" y="3691352"/>
            <a:chExt cx="1564826" cy="641592"/>
          </a:xfrm>
        </p:grpSpPr>
        <p:sp>
          <p:nvSpPr>
            <p:cNvPr id="8" name="Rounded Rectangle 7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26367" y="3719760"/>
              <a:ext cx="15454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zebra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3824763" y="441255"/>
            <a:ext cx="4542475" cy="3354690"/>
          </a:xfrm>
          <a:prstGeom prst="rect">
            <a:avLst/>
          </a:prstGeom>
        </p:spPr>
      </p:pic>
      <p:pic>
        <p:nvPicPr>
          <p:cNvPr id="11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DF6FE0B2-98EB-4D70-AD8F-EDA9372FB9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68" end="3054.4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0740" y="3064099"/>
            <a:ext cx="487363" cy="487363"/>
          </a:xfrm>
          <a:prstGeom prst="rect">
            <a:avLst/>
          </a:prstGeom>
        </p:spPr>
      </p:pic>
      <p:pic>
        <p:nvPicPr>
          <p:cNvPr id="12" name="Picture 2" descr="Transparent Back Button Clipart - Arrow Clip Art, HD Png Download ,  Transparent Png Image - PNGite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4" b="951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4" y="6210300"/>
            <a:ext cx="1288596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8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 Clip 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backgroundMark x1="83706" y1="43673" x2="84984" y2="46735"/>
                        <a14:backgroundMark x1="87540" y1="44490" x2="86901" y2="46327"/>
                        <a14:backgroundMark x1="94888" y1="49592" x2="92173" y2="50000"/>
                        <a14:backgroundMark x1="88498" y1="58571" x2="90096" y2="59592"/>
                        <a14:backgroundMark x1="79393" y1="53878" x2="80192" y2="54286"/>
                        <a14:backgroundMark x1="92812" y1="46735" x2="93610" y2="4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1219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43" y="255225"/>
            <a:ext cx="4133851" cy="255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5523954" y="3173268"/>
            <a:ext cx="1564826" cy="641592"/>
            <a:chOff x="1406977" y="3691352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5549" y="3724263"/>
              <a:ext cx="144406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32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ogurt</a:t>
              </a:r>
            </a:p>
          </p:txBody>
        </p:sp>
      </p:grp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0740" y="3173269"/>
            <a:ext cx="487363" cy="487363"/>
          </a:xfrm>
          <a:prstGeom prst="rect">
            <a:avLst/>
          </a:prstGeom>
        </p:spPr>
      </p:pic>
      <p:pic>
        <p:nvPicPr>
          <p:cNvPr id="12" name="Picture 2" descr="Transparent Back Button Clipart - Arrow Clip Art, HD Png Download ,  Transparent Png Image - PNGite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4" b="951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4" y="6210300"/>
            <a:ext cx="1288596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lvl="0" algn="ctr" defTabSz="1219140">
              <a:buClr>
                <a:srgbClr val="000000"/>
              </a:buClr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401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903657" y="1088631"/>
            <a:ext cx="4750629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3116398" y="1091041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3"/>
          </p:nvPr>
        </p:nvSpPr>
        <p:spPr>
          <a:xfrm>
            <a:off x="3143637" y="2078155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4"/>
          </p:nvPr>
        </p:nvSpPr>
        <p:spPr>
          <a:xfrm>
            <a:off x="3116398" y="3029678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sz="3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6"/>
          </p:nvPr>
        </p:nvSpPr>
        <p:spPr>
          <a:xfrm>
            <a:off x="3113260" y="4017440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32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sz="32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7"/>
          </p:nvPr>
        </p:nvSpPr>
        <p:spPr>
          <a:xfrm>
            <a:off x="3461463" y="176218"/>
            <a:ext cx="511282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400" b="1" dirty="0">
                <a:solidFill>
                  <a:srgbClr val="C00000"/>
                </a:solidFill>
                <a:latin typeface="+mn-lt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931060" y="3962696"/>
            <a:ext cx="528237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6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wrap-up.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961437" y="3079928"/>
            <a:ext cx="5438964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6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2: Let’s play.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1463" y="5882483"/>
            <a:ext cx="5893451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495003" y="642920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1255199" y="3761382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/>
          </p:nvPr>
        </p:nvSpPr>
        <p:spPr>
          <a:xfrm>
            <a:off x="3934198" y="2108455"/>
            <a:ext cx="7910972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Activity 1: Circle and match. Then say.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Freeform 9"/>
          <p:cNvSpPr/>
          <p:nvPr/>
        </p:nvSpPr>
        <p:spPr>
          <a:xfrm>
            <a:off x="10650000" y="6008134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1155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8247" y="3164786"/>
            <a:ext cx="7495505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Abadi" panose="020B0604020104020204" pitchFamily="34" charset="0"/>
              </a:rPr>
              <a:t>01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latin typeface="Abadi" panose="020B0604020104020204" pitchFamily="34" charset="0"/>
              </a:rPr>
              <a:t>Warm-up </a:t>
            </a:r>
            <a:r>
              <a:rPr lang="en-US" sz="5400" dirty="0">
                <a:solidFill>
                  <a:srgbClr val="C00000"/>
                </a:solidFill>
                <a:latin typeface="Abadi" panose="020B0604020104020204" pitchFamily="34" charset="0"/>
              </a:rPr>
              <a:t>and </a:t>
            </a:r>
            <a:r>
              <a:rPr lang="en-US" sz="5400" b="1" dirty="0">
                <a:solidFill>
                  <a:srgbClr val="C00000"/>
                </a:solidFill>
                <a:latin typeface="Abadi" panose="020B0604020104020204" pitchFamily="34" charset="0"/>
              </a:rPr>
              <a:t>Review.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522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on Cartoon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0294" y="4317356"/>
            <a:ext cx="6571412" cy="1804691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spcFirstLastPara="1" wrap="none" lIns="91440" tIns="45720" rIns="91440" bIns="45720" numCol="1">
            <a:prstTxWarp prst="textArchUp">
              <a:avLst>
                <a:gd name="adj" fmla="val 10053228"/>
              </a:avLst>
            </a:prstTxWarp>
            <a:spAutoFit/>
            <a:sp3d extrusionH="57150" prstMaterial="softEdge">
              <a:bevelT w="25400" h="38100" prst="softRound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1"/>
                </a:solidFill>
              </a:rPr>
              <a:t>C</a:t>
            </a:r>
            <a:r>
              <a:rPr lang="en-US" sz="5400" b="1" dirty="0">
                <a:ln/>
                <a:solidFill>
                  <a:srgbClr val="7030A0"/>
                </a:solidFill>
              </a:rPr>
              <a:t>L</a:t>
            </a:r>
            <a:r>
              <a:rPr lang="en-US" sz="5400" b="1" dirty="0">
                <a:ln/>
                <a:solidFill>
                  <a:schemeClr val="accent4"/>
                </a:solidFill>
              </a:rPr>
              <a:t>A</a:t>
            </a:r>
            <a:r>
              <a:rPr lang="en-US" sz="5400" b="1" dirty="0">
                <a:ln/>
                <a:solidFill>
                  <a:srgbClr val="FF0000"/>
                </a:solidFill>
              </a:rPr>
              <a:t>P</a:t>
            </a:r>
            <a:r>
              <a:rPr lang="en-US" sz="5400" b="1" dirty="0">
                <a:ln/>
                <a:solidFill>
                  <a:srgbClr val="7030A0"/>
                </a:solidFill>
              </a:rPr>
              <a:t>P</a:t>
            </a:r>
            <a:r>
              <a:rPr lang="en-US" sz="5400" b="1" dirty="0">
                <a:ln/>
                <a:solidFill>
                  <a:srgbClr val="FFFF00"/>
                </a:solidFill>
              </a:rPr>
              <a:t>I</a:t>
            </a:r>
            <a:r>
              <a:rPr lang="en-US" sz="5400" b="1" dirty="0">
                <a:ln/>
                <a:solidFill>
                  <a:srgbClr val="002060"/>
                </a:solidFill>
              </a:rPr>
              <a:t>N</a:t>
            </a:r>
            <a:r>
              <a:rPr lang="en-US" sz="5400" b="1" dirty="0">
                <a:ln/>
                <a:solidFill>
                  <a:srgbClr val="7030A0"/>
                </a:solidFill>
              </a:rPr>
              <a:t>G </a:t>
            </a:r>
            <a:r>
              <a:rPr lang="en-US" sz="5400" b="1" dirty="0">
                <a:ln/>
                <a:solidFill>
                  <a:srgbClr val="00B050"/>
                </a:solidFill>
              </a:rPr>
              <a:t>G</a:t>
            </a:r>
            <a:r>
              <a:rPr lang="en-US" sz="5400" b="1" dirty="0">
                <a:ln/>
                <a:solidFill>
                  <a:srgbClr val="D15FA8"/>
                </a:solidFill>
              </a:rPr>
              <a:t>A</a:t>
            </a:r>
            <a:r>
              <a:rPr lang="en-US" sz="5400" b="1" dirty="0">
                <a:ln/>
                <a:solidFill>
                  <a:srgbClr val="7030A0"/>
                </a:solidFill>
              </a:rPr>
              <a:t>M</a:t>
            </a:r>
            <a:r>
              <a:rPr lang="en-US" sz="5400" b="1" dirty="0">
                <a:ln/>
                <a:solidFill>
                  <a:srgbClr val="00206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8513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Y"/>
          <p:cNvGraphicFramePr/>
          <p:nvPr>
            <p:extLst>
              <p:ext uri="{D42A27DB-BD31-4B8C-83A1-F6EECF244321}">
                <p14:modId xmlns:p14="http://schemas.microsoft.com/office/powerpoint/2010/main" val="3479017877"/>
              </p:ext>
            </p:extLst>
          </p:nvPr>
        </p:nvGraphicFramePr>
        <p:xfrm>
          <a:off x="942522" y="91152"/>
          <a:ext cx="10068448" cy="6701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5"/>
          <p:cNvSpPr/>
          <p:nvPr/>
        </p:nvSpPr>
        <p:spPr>
          <a:xfrm>
            <a:off x="4774137" y="4842449"/>
            <a:ext cx="2108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MV Boli" panose="02000500030200090000" pitchFamily="2" charset="0"/>
              </a:rPr>
              <a:t>yogurt</a:t>
            </a:r>
          </a:p>
        </p:txBody>
      </p:sp>
      <p:pic>
        <p:nvPicPr>
          <p:cNvPr id="7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33582" y="34823"/>
            <a:ext cx="487363" cy="487363"/>
          </a:xfrm>
          <a:prstGeom prst="rect">
            <a:avLst/>
          </a:prstGeom>
        </p:spPr>
      </p:pic>
      <p:pic>
        <p:nvPicPr>
          <p:cNvPr id="1026" name="Picture 2" descr="Yogurt Clipart Images - Free Download on Freepi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25" y="525556"/>
            <a:ext cx="4316893" cy="4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53" y="6044066"/>
            <a:ext cx="729638" cy="72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70716" y="588649"/>
            <a:ext cx="450229" cy="4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836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81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n on ideas for 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3182752" y="743084"/>
            <a:ext cx="4969251" cy="4178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24840" y="4921383"/>
            <a:ext cx="16850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MV Boli" panose="02000500030200090000" pitchFamily="2" charset="0"/>
              </a:rPr>
              <a:t>zebu</a:t>
            </a:r>
          </a:p>
        </p:txBody>
      </p:sp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06" y="5844713"/>
            <a:ext cx="731347" cy="73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4B24CE3F-EBED-478A-BE02-BD37376D17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1" end="11687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3582" y="2223529"/>
            <a:ext cx="487363" cy="487363"/>
          </a:xfrm>
          <a:prstGeom prst="rect">
            <a:avLst/>
          </a:prstGeom>
        </p:spPr>
      </p:pic>
      <p:pic>
        <p:nvPicPr>
          <p:cNvPr id="13" name="Unit 10_1_Listen and repeat">
            <a:hlinkClick r:id="" action="ppaction://media"/>
            <a:extLst>
              <a:ext uri="{FF2B5EF4-FFF2-40B4-BE49-F238E27FC236}">
                <a16:creationId xmlns:a16="http://schemas.microsoft.com/office/drawing/2014/main" id="{14032EC4-7F22-4661-85A5-DBAB97B15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61" end="5914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3582" y="16414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7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n on ideas for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9651" y="4800397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MV Boli" panose="02000500030200090000" pitchFamily="2" charset="0"/>
              </a:rPr>
              <a:t>yo-yos</a:t>
            </a:r>
          </a:p>
        </p:txBody>
      </p:sp>
      <p:pic>
        <p:nvPicPr>
          <p:cNvPr id="7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3582" y="34823"/>
            <a:ext cx="487363" cy="487363"/>
          </a:xfrm>
          <a:prstGeom prst="rect">
            <a:avLst/>
          </a:prstGeom>
        </p:spPr>
      </p:pic>
      <p:pic>
        <p:nvPicPr>
          <p:cNvPr id="2050" name="play" descr="Play button clipart clip art button clipart clipartwork #28252 - Free  Transparent PNG Logos | 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29" y="5780514"/>
            <a:ext cx="787330" cy="7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55993" y="522186"/>
            <a:ext cx="5223671" cy="4391606"/>
            <a:chOff x="2967236" y="1900526"/>
            <a:chExt cx="2748707" cy="2813179"/>
          </a:xfrm>
        </p:grpSpPr>
        <p:pic>
          <p:nvPicPr>
            <p:cNvPr id="3074" name="Picture 2" descr="Vector Illustration Of Yoyo Isolated On White Background Stock Illustration  - Download Image Now - iSt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80" b="89869" l="9967" r="898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236" y="1900526"/>
              <a:ext cx="2185335" cy="2185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Jojo Stock Illustration - Download Image Now - Yo-yo, Vector, Illustration  - iSt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63" b="96569" l="654" r="100000">
                          <a14:foregroundMark x1="41013" y1="31209" x2="37908" y2="380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804" y="3127566"/>
              <a:ext cx="1586139" cy="158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3581" y="522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1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1453</TotalTime>
  <Words>427</Words>
  <Application>Microsoft Office PowerPoint</Application>
  <PresentationFormat>Widescreen</PresentationFormat>
  <Paragraphs>90</Paragraphs>
  <Slides>33</Slides>
  <Notes>9</Notes>
  <HiddenSlides>0</HiddenSlides>
  <MMClips>27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.VnArial</vt:lpstr>
      <vt:lpstr>Abadi</vt:lpstr>
      <vt:lpstr>Aharoni</vt:lpstr>
      <vt:lpstr>Arial</vt:lpstr>
      <vt:lpstr>Bodoni Bd BT</vt:lpstr>
      <vt:lpstr>Calibri</vt:lpstr>
      <vt:lpstr>Calibri Light</vt:lpstr>
      <vt:lpstr>Candara</vt:lpstr>
      <vt:lpstr>Comic Sans MS</vt:lpstr>
      <vt:lpstr>Hobo Std</vt:lpstr>
      <vt:lpstr>Paytone One</vt:lpstr>
      <vt:lpstr>Sitka Subheading</vt:lpstr>
      <vt:lpstr>Office Theme</vt:lpstr>
      <vt:lpstr>7_Office Theme</vt:lpstr>
      <vt:lpstr>Tiếng Anh 2</vt:lpstr>
      <vt:lpstr>PowerPoint Presentation</vt:lpstr>
      <vt:lpstr>PowerPoint Presentation</vt:lpstr>
      <vt:lpstr>Warm-up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 Ha</cp:lastModifiedBy>
  <cp:revision>97</cp:revision>
  <dcterms:created xsi:type="dcterms:W3CDTF">2021-02-24T03:33:59Z</dcterms:created>
  <dcterms:modified xsi:type="dcterms:W3CDTF">2026-02-03T02:01:56Z</dcterms:modified>
</cp:coreProperties>
</file>