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30" r:id="rId2"/>
    <p:sldId id="256" r:id="rId3"/>
    <p:sldId id="261" r:id="rId4"/>
    <p:sldId id="325" r:id="rId5"/>
    <p:sldId id="323" r:id="rId6"/>
    <p:sldId id="258" r:id="rId7"/>
    <p:sldId id="308" r:id="rId8"/>
    <p:sldId id="309" r:id="rId9"/>
    <p:sldId id="310" r:id="rId10"/>
    <p:sldId id="326" r:id="rId11"/>
    <p:sldId id="314" r:id="rId12"/>
    <p:sldId id="324" r:id="rId13"/>
    <p:sldId id="267" r:id="rId14"/>
    <p:sldId id="311" r:id="rId15"/>
    <p:sldId id="312" r:id="rId16"/>
    <p:sldId id="300" r:id="rId17"/>
    <p:sldId id="269" r:id="rId18"/>
    <p:sldId id="298" r:id="rId19"/>
    <p:sldId id="299" r:id="rId20"/>
    <p:sldId id="32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7784F9-410B-4082-8EED-8928DD74DED5}">
          <p14:sldIdLst>
            <p14:sldId id="430"/>
            <p14:sldId id="256"/>
          </p14:sldIdLst>
        </p14:section>
        <p14:section name="Warm up" id="{25ACB1C2-973D-476C-80BF-19662B3EC863}">
          <p14:sldIdLst>
            <p14:sldId id="261"/>
          </p14:sldIdLst>
        </p14:section>
        <p14:section name="Listen and Repeat" id="{8FFE6284-7756-4DD7-87E0-C579CAA581FB}">
          <p14:sldIdLst>
            <p14:sldId id="325"/>
            <p14:sldId id="323"/>
            <p14:sldId id="258"/>
            <p14:sldId id="308"/>
            <p14:sldId id="309"/>
            <p14:sldId id="310"/>
          </p14:sldIdLst>
        </p14:section>
        <p14:section name="Point and say" id="{20E5085C-8816-42FA-9692-19044193153C}">
          <p14:sldIdLst>
            <p14:sldId id="326"/>
            <p14:sldId id="314"/>
            <p14:sldId id="324"/>
          </p14:sldIdLst>
        </p14:section>
        <p14:section name="Game" id="{3FBB002C-1AEB-4F8D-B00A-920AECE62F8D}">
          <p14:sldIdLst>
            <p14:sldId id="267"/>
            <p14:sldId id="311"/>
            <p14:sldId id="312"/>
          </p14:sldIdLst>
        </p14:section>
        <p14:section name="Wrap up" id="{588F34D2-76DC-4988-8015-2DC200997C58}">
          <p14:sldIdLst>
            <p14:sldId id="300"/>
            <p14:sldId id="269"/>
            <p14:sldId id="298"/>
            <p14:sldId id="299"/>
            <p14:sldId id="3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99" autoAdjust="0"/>
    <p:restoredTop sz="73643" autoAdjust="0"/>
  </p:normalViewPr>
  <p:slideViewPr>
    <p:cSldViewPr snapToGrid="0">
      <p:cViewPr varScale="1">
        <p:scale>
          <a:sx n="47" d="100"/>
          <a:sy n="47" d="100"/>
        </p:scale>
        <p:origin x="76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DA0A7-63A6-4F52-B458-683099762A1A}" type="datetimeFigureOut">
              <a:rPr lang="en-US" smtClean="0"/>
              <a:t>16/3/2026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BF2E9-0B01-49AB-BB7C-49A115314AF2}" type="slidenum">
              <a:rPr lang="en-US" smtClean="0"/>
              <a:t>‹#›</a:t>
            </a:fld>
            <a:endParaRPr lang="en-US"/>
          </a:p>
        </p:txBody>
      </p:sp>
    </p:spTree>
    <p:extLst>
      <p:ext uri="{BB962C8B-B14F-4D97-AF65-F5344CB8AC3E}">
        <p14:creationId xmlns:p14="http://schemas.microsoft.com/office/powerpoint/2010/main" val="158338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UaqISEs_uj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youtube.com/watch?v=nqwxYlix7Fw"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the unit, pupils will be able to:</a:t>
            </a:r>
          </a:p>
          <a:p>
            <a:pPr marL="171450" indent="-171450">
              <a:buFont typeface="Arial" panose="020B0604020202020204" pitchFamily="34" charset="0"/>
              <a:buChar char="•"/>
            </a:pPr>
            <a:r>
              <a:rPr lang="en-US" dirty="0"/>
              <a:t>pronounce the sound of the letter N/n in isolation and in the words </a:t>
            </a:r>
            <a:r>
              <a:rPr lang="en-US" i="1" dirty="0"/>
              <a:t>Nick, nuts, noodles</a:t>
            </a:r>
            <a:r>
              <a:rPr lang="en-US" dirty="0"/>
              <a:t> and </a:t>
            </a:r>
            <a:r>
              <a:rPr lang="en-US" i="1" dirty="0"/>
              <a:t>bananas </a:t>
            </a:r>
            <a:r>
              <a:rPr lang="en-US" dirty="0"/>
              <a:t>correctly.</a:t>
            </a:r>
          </a:p>
          <a:p>
            <a:pPr marL="171450" indent="-171450">
              <a:buFont typeface="Arial" panose="020B0604020202020204" pitchFamily="34" charset="0"/>
              <a:buChar char="•"/>
            </a:pPr>
            <a:r>
              <a:rPr lang="en-US" dirty="0"/>
              <a:t>say the sound of the letter N/n and the words nuts, noodles and bananas in a chant. </a:t>
            </a:r>
          </a:p>
          <a:p>
            <a:pPr marL="171450" indent="-171450">
              <a:buFont typeface="Arial" panose="020B0604020202020204" pitchFamily="34" charset="0"/>
              <a:buChar char="•"/>
            </a:pPr>
            <a:r>
              <a:rPr lang="en-US" dirty="0"/>
              <a:t>recognize the words in different situations when listening.</a:t>
            </a:r>
          </a:p>
          <a:p>
            <a:pPr marL="171450" indent="-171450">
              <a:buFont typeface="Arial" panose="020B0604020202020204" pitchFamily="34" charset="0"/>
              <a:buChar char="•"/>
            </a:pPr>
            <a:r>
              <a:rPr lang="en-US" dirty="0"/>
              <a:t>use “</a:t>
            </a:r>
            <a:r>
              <a:rPr lang="en-US" i="1" dirty="0"/>
              <a:t>He’s having </a:t>
            </a:r>
            <a:r>
              <a:rPr lang="en-US" dirty="0"/>
              <a:t>_____.” to talk about food.</a:t>
            </a:r>
          </a:p>
          <a:p>
            <a:pPr marL="171450" indent="-171450">
              <a:buFont typeface="Arial" panose="020B0604020202020204" pitchFamily="34" charset="0"/>
              <a:buChar char="•"/>
            </a:pPr>
            <a:r>
              <a:rPr lang="en-US" dirty="0"/>
              <a:t>trace the letter N/n.</a:t>
            </a:r>
          </a:p>
          <a:p>
            <a:pPr marL="171450" indent="-171450">
              <a:buFont typeface="Arial" panose="020B0604020202020204" pitchFamily="34" charset="0"/>
              <a:buChar char="•"/>
            </a:pPr>
            <a:r>
              <a:rPr lang="en-US" dirty="0"/>
              <a:t>Sing a song with the structure “He’s having _____.”</a:t>
            </a:r>
          </a:p>
          <a:p>
            <a:pPr marL="171450" indent="-171450">
              <a:buFont typeface="Arial" panose="020B0604020202020204" pitchFamily="34" charset="0"/>
              <a:buChar char="•"/>
            </a:pPr>
            <a:endParaRPr lang="en-US" dirty="0"/>
          </a:p>
          <a:p>
            <a:r>
              <a:rPr lang="en-US" b="1" dirty="0"/>
              <a:t>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end of the lesson, pupils will be able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listen and recognize the words </a:t>
            </a:r>
            <a:r>
              <a:rPr lang="en-US" i="1" dirty="0"/>
              <a:t>noodles, nuts, bananas. </a:t>
            </a:r>
          </a:p>
          <a:p>
            <a:pPr marL="171450" indent="-171450">
              <a:buFont typeface="Arial" panose="020B0604020202020204" pitchFamily="34" charset="0"/>
              <a:buChar char="•"/>
            </a:pPr>
            <a:r>
              <a:rPr lang="en-US" dirty="0"/>
              <a:t>recognize and say the words.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2</a:t>
            </a:fld>
            <a:endParaRPr lang="en-US"/>
          </a:p>
        </p:txBody>
      </p:sp>
    </p:spTree>
    <p:extLst>
      <p:ext uri="{BB962C8B-B14F-4D97-AF65-F5344CB8AC3E}">
        <p14:creationId xmlns:p14="http://schemas.microsoft.com/office/powerpoint/2010/main" val="243850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Step 2.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Goal: Pupils will be able to point to the pictures and say.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 minutes</a:t>
            </a:r>
          </a:p>
          <a:p>
            <a:endParaRPr lang="en-US" dirty="0"/>
          </a:p>
          <a:p>
            <a:pPr marL="171450" indent="-171450">
              <a:buFont typeface="Arial" panose="020B0604020202020204" pitchFamily="34" charset="0"/>
              <a:buChar char="•"/>
            </a:pPr>
            <a:r>
              <a:rPr lang="en-US" dirty="0"/>
              <a:t>Hold up your index finger, demonstrate the action for Point. </a:t>
            </a:r>
          </a:p>
          <a:p>
            <a:pPr marL="171450" indent="-171450">
              <a:buFont typeface="Arial" panose="020B0604020202020204" pitchFamily="34" charset="0"/>
              <a:buChar char="•"/>
            </a:pPr>
            <a:r>
              <a:rPr lang="en-US" dirty="0"/>
              <a:t>Say Point and say with the TRP actions. </a:t>
            </a:r>
          </a:p>
          <a:p>
            <a:pPr marL="171450" indent="-171450">
              <a:buFont typeface="Arial" panose="020B0604020202020204" pitchFamily="34" charset="0"/>
              <a:buChar char="•"/>
            </a:pPr>
            <a:r>
              <a:rPr lang="en-US" dirty="0"/>
              <a:t>Point to the picture of Nick and say </a:t>
            </a:r>
            <a:r>
              <a:rPr lang="en-US" i="1" dirty="0"/>
              <a:t>Nick</a:t>
            </a:r>
            <a:r>
              <a:rPr lang="en-US" dirty="0"/>
              <a:t>. Have pupil point and say. </a:t>
            </a:r>
          </a:p>
          <a:p>
            <a:pPr marL="171450" indent="-171450">
              <a:buFont typeface="Arial" panose="020B0604020202020204" pitchFamily="34" charset="0"/>
              <a:buChar char="•"/>
            </a:pPr>
            <a:r>
              <a:rPr lang="en-US" dirty="0"/>
              <a:t>Repeat the procedure. </a:t>
            </a:r>
          </a:p>
          <a:p>
            <a:pPr marL="171450" indent="-171450">
              <a:buFont typeface="Arial" panose="020B0604020202020204" pitchFamily="34" charset="0"/>
              <a:buChar char="•"/>
            </a:pPr>
            <a:r>
              <a:rPr lang="en-US" dirty="0"/>
              <a:t>Vary the speed to make the activity fun. </a:t>
            </a:r>
          </a:p>
          <a:p>
            <a:pPr marL="171450" indent="-171450">
              <a:buFont typeface="Arial" panose="020B0604020202020204" pitchFamily="34" charset="0"/>
              <a:buChar char="•"/>
            </a:pPr>
            <a:r>
              <a:rPr lang="en-US" dirty="0"/>
              <a:t>Do the activity in groups.</a:t>
            </a:r>
          </a:p>
          <a:p>
            <a:pPr marL="171450" indent="-171450">
              <a:buFont typeface="Arial" panose="020B0604020202020204" pitchFamily="34" charset="0"/>
              <a:buChar char="•"/>
            </a:pPr>
            <a:r>
              <a:rPr lang="en-US" dirty="0"/>
              <a:t>Ask one or two students to point to the picture and have other pupils say the word. </a:t>
            </a:r>
          </a:p>
          <a:p>
            <a:endParaRPr lang="en-SG" dirty="0"/>
          </a:p>
        </p:txBody>
      </p:sp>
      <p:sp>
        <p:nvSpPr>
          <p:cNvPr id="4" name="Slide Number Placeholder 3"/>
          <p:cNvSpPr>
            <a:spLocks noGrp="1"/>
          </p:cNvSpPr>
          <p:nvPr>
            <p:ph type="sldNum" sz="quarter" idx="5"/>
          </p:nvPr>
        </p:nvSpPr>
        <p:spPr/>
        <p:txBody>
          <a:bodyPr/>
          <a:lstStyle/>
          <a:p>
            <a:fld id="{8FABF2E9-0B01-49AB-BB7C-49A115314AF2}" type="slidenum">
              <a:rPr lang="en-US" smtClean="0"/>
              <a:t>12</a:t>
            </a:fld>
            <a:endParaRPr lang="en-US"/>
          </a:p>
        </p:txBody>
      </p:sp>
    </p:spTree>
    <p:extLst>
      <p:ext uri="{BB962C8B-B14F-4D97-AF65-F5344CB8AC3E}">
        <p14:creationId xmlns:p14="http://schemas.microsoft.com/office/powerpoint/2010/main" val="1240121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Miming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Goal:</a:t>
            </a:r>
            <a:r>
              <a:rPr lang="en-US" sz="1200" kern="1200" dirty="0">
                <a:solidFill>
                  <a:schemeClr val="tx1"/>
                </a:solidFill>
                <a:effectLst/>
                <a:latin typeface="+mn-lt"/>
                <a:ea typeface="+mn-ea"/>
                <a:cs typeface="+mn-cs"/>
              </a:rPr>
              <a:t> Pupils will be able to recognize the unit words through pictures, sounds, meaning.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 minutes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13</a:t>
            </a:fld>
            <a:endParaRPr lang="en-US"/>
          </a:p>
        </p:txBody>
      </p:sp>
    </p:spTree>
    <p:extLst>
      <p:ext uri="{BB962C8B-B14F-4D97-AF65-F5344CB8AC3E}">
        <p14:creationId xmlns:p14="http://schemas.microsoft.com/office/powerpoint/2010/main" val="386810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Pokemon</a:t>
            </a:r>
            <a:r>
              <a:rPr lang="en-US" dirty="0"/>
              <a:t> </a:t>
            </a:r>
          </a:p>
          <a:p>
            <a:pPr marL="171450" indent="-171450">
              <a:buFont typeface="Arial" panose="020B0604020202020204" pitchFamily="34" charset="0"/>
              <a:buChar char="•"/>
            </a:pPr>
            <a:r>
              <a:rPr lang="en-US" dirty="0"/>
              <a:t>Pupils play in group (each group is a ball in the game).</a:t>
            </a:r>
          </a:p>
          <a:p>
            <a:pPr marL="171450" indent="-171450">
              <a:buFont typeface="Arial" panose="020B0604020202020204" pitchFamily="34" charset="0"/>
              <a:buChar char="•"/>
            </a:pPr>
            <a:r>
              <a:rPr lang="en-US" dirty="0"/>
              <a:t>Show a flashcard to pupils, which group can say the word quickly and correctly can get 1 </a:t>
            </a:r>
            <a:r>
              <a:rPr lang="en-US" dirty="0" err="1"/>
              <a:t>pokemon</a:t>
            </a:r>
            <a:r>
              <a:rPr lang="en-US" dirty="0"/>
              <a:t> (click on the ball of the group)</a:t>
            </a:r>
          </a:p>
          <a:p>
            <a:pPr marL="171450" indent="-171450">
              <a:buFont typeface="Arial" panose="020B0604020202020204" pitchFamily="34" charset="0"/>
              <a:buChar char="•"/>
            </a:pPr>
            <a:r>
              <a:rPr lang="en-US" dirty="0"/>
              <a:t>Group with 6 </a:t>
            </a:r>
            <a:r>
              <a:rPr lang="en-US" dirty="0" err="1"/>
              <a:t>pokemons</a:t>
            </a:r>
            <a:r>
              <a:rPr lang="en-US" dirty="0"/>
              <a:t> wins the game.</a:t>
            </a:r>
          </a:p>
        </p:txBody>
      </p:sp>
      <p:sp>
        <p:nvSpPr>
          <p:cNvPr id="4" name="Slide Number Placeholder 3"/>
          <p:cNvSpPr>
            <a:spLocks noGrp="1"/>
          </p:cNvSpPr>
          <p:nvPr>
            <p:ph type="sldNum" sz="quarter" idx="5"/>
          </p:nvPr>
        </p:nvSpPr>
        <p:spPr/>
        <p:txBody>
          <a:bodyPr/>
          <a:lstStyle/>
          <a:p>
            <a:fld id="{8FABF2E9-0B01-49AB-BB7C-49A115314AF2}" type="slidenum">
              <a:rPr lang="en-US" smtClean="0"/>
              <a:t>14</a:t>
            </a:fld>
            <a:endParaRPr lang="en-US"/>
          </a:p>
        </p:txBody>
      </p:sp>
    </p:spTree>
    <p:extLst>
      <p:ext uri="{BB962C8B-B14F-4D97-AF65-F5344CB8AC3E}">
        <p14:creationId xmlns:p14="http://schemas.microsoft.com/office/powerpoint/2010/main" val="59694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15</a:t>
            </a:fld>
            <a:endParaRPr lang="en-US"/>
          </a:p>
        </p:txBody>
      </p:sp>
    </p:spTree>
    <p:extLst>
      <p:ext uri="{BB962C8B-B14F-4D97-AF65-F5344CB8AC3E}">
        <p14:creationId xmlns:p14="http://schemas.microsoft.com/office/powerpoint/2010/main" val="408952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Goodbye</a:t>
            </a:r>
          </a:p>
          <a:p>
            <a:endParaRPr lang="en-US" dirty="0"/>
          </a:p>
          <a:p>
            <a:r>
              <a:rPr lang="en-US" dirty="0"/>
              <a:t>Time: 2 minutes</a:t>
            </a:r>
          </a:p>
          <a:p>
            <a:endParaRPr lang="en-US" dirty="0"/>
          </a:p>
          <a:p>
            <a:r>
              <a:rPr lang="en-US"/>
              <a:t>Teacher and pupils say goodbye to the words. </a:t>
            </a:r>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16</a:t>
            </a:fld>
            <a:endParaRPr lang="en-US"/>
          </a:p>
        </p:txBody>
      </p:sp>
    </p:spTree>
    <p:extLst>
      <p:ext uri="{BB962C8B-B14F-4D97-AF65-F5344CB8AC3E}">
        <p14:creationId xmlns:p14="http://schemas.microsoft.com/office/powerpoint/2010/main" val="3578041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Goodbye</a:t>
            </a:r>
          </a:p>
          <a:p>
            <a:endParaRPr lang="en-US" dirty="0"/>
          </a:p>
          <a:p>
            <a:r>
              <a:rPr lang="en-US" dirty="0"/>
              <a:t>2 </a:t>
            </a:r>
            <a:r>
              <a:rPr lang="en-US" dirty="0" err="1"/>
              <a:t>phút</a:t>
            </a:r>
            <a:endParaRPr lang="en-US" dirty="0"/>
          </a:p>
          <a:p>
            <a:endParaRPr lang="en-US" dirty="0"/>
          </a:p>
          <a:p>
            <a:r>
              <a:rPr lang="en-US" dirty="0" err="1"/>
              <a:t>Giáo</a:t>
            </a:r>
            <a:r>
              <a:rPr lang="en-US" dirty="0"/>
              <a:t> </a:t>
            </a:r>
            <a:r>
              <a:rPr lang="en-US" dirty="0" err="1"/>
              <a:t>viên</a:t>
            </a:r>
            <a:r>
              <a:rPr lang="en-US" dirty="0"/>
              <a:t> </a:t>
            </a:r>
            <a:r>
              <a:rPr lang="en-US" dirty="0" err="1"/>
              <a:t>và</a:t>
            </a:r>
            <a:r>
              <a:rPr lang="en-US" dirty="0"/>
              <a:t> </a:t>
            </a:r>
            <a:r>
              <a:rPr lang="en-US" dirty="0" err="1"/>
              <a:t>học</a:t>
            </a:r>
            <a:r>
              <a:rPr lang="en-US" dirty="0"/>
              <a:t> </a:t>
            </a:r>
            <a:r>
              <a:rPr lang="en-US" dirty="0" err="1"/>
              <a:t>sinh</a:t>
            </a:r>
            <a:r>
              <a:rPr lang="en-US" dirty="0"/>
              <a:t> </a:t>
            </a:r>
            <a:r>
              <a:rPr lang="en-US" dirty="0" err="1"/>
              <a:t>chào</a:t>
            </a:r>
            <a:r>
              <a:rPr lang="en-US" dirty="0"/>
              <a:t> tam </a:t>
            </a:r>
            <a:r>
              <a:rPr lang="en-US" dirty="0" err="1"/>
              <a:t>biệt</a:t>
            </a:r>
            <a:r>
              <a:rPr lang="en-US" dirty="0"/>
              <a:t> </a:t>
            </a:r>
            <a:r>
              <a:rPr lang="en-US" dirty="0" err="1"/>
              <a:t>các</a:t>
            </a:r>
            <a:r>
              <a:rPr lang="en-US" dirty="0"/>
              <a:t> </a:t>
            </a:r>
            <a:r>
              <a:rPr lang="en-US" dirty="0" err="1"/>
              <a:t>từ</a:t>
            </a:r>
            <a:r>
              <a:rPr lang="en-US" dirty="0"/>
              <a:t> </a:t>
            </a:r>
            <a:r>
              <a:rPr lang="en-US" dirty="0" err="1"/>
              <a:t>vựng</a:t>
            </a:r>
            <a:r>
              <a:rPr lang="en-US" dirty="0"/>
              <a:t> </a:t>
            </a:r>
            <a:r>
              <a:rPr lang="en-US" dirty="0" err="1"/>
              <a:t>và</a:t>
            </a:r>
            <a:r>
              <a:rPr lang="en-US" dirty="0"/>
              <a:t> </a:t>
            </a:r>
            <a:r>
              <a:rPr lang="en-US" dirty="0" err="1"/>
              <a:t>nhân</a:t>
            </a:r>
            <a:r>
              <a:rPr lang="en-US" dirty="0"/>
              <a:t> </a:t>
            </a:r>
            <a:r>
              <a:rPr lang="en-US" dirty="0" err="1"/>
              <a:t>vật</a:t>
            </a:r>
            <a:r>
              <a:rPr lang="en-US" dirty="0"/>
              <a:t>.  </a:t>
            </a:r>
          </a:p>
          <a:p>
            <a:endParaRPr lang="en-US" dirty="0"/>
          </a:p>
          <a:p>
            <a:r>
              <a:rPr lang="en-US" dirty="0" err="1"/>
              <a:t>Nói</a:t>
            </a:r>
            <a:r>
              <a:rPr lang="en-US" dirty="0"/>
              <a:t> </a:t>
            </a:r>
            <a:r>
              <a:rPr lang="en-US" dirty="0" err="1"/>
              <a:t>và</a:t>
            </a:r>
            <a:r>
              <a:rPr lang="en-US" dirty="0"/>
              <a:t> </a:t>
            </a:r>
            <a:r>
              <a:rPr lang="en-US" dirty="0" err="1"/>
              <a:t>kèm</a:t>
            </a:r>
            <a:r>
              <a:rPr lang="en-US" dirty="0"/>
              <a:t> </a:t>
            </a:r>
            <a:r>
              <a:rPr lang="en-US" dirty="0" err="1"/>
              <a:t>hành</a:t>
            </a:r>
            <a:r>
              <a:rPr lang="en-US" dirty="0"/>
              <a:t> </a:t>
            </a:r>
            <a:r>
              <a:rPr lang="en-US" dirty="0" err="1"/>
              <a:t>động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17</a:t>
            </a:fld>
            <a:endParaRPr lang="en-US"/>
          </a:p>
        </p:txBody>
      </p:sp>
    </p:spTree>
    <p:extLst>
      <p:ext uri="{BB962C8B-B14F-4D97-AF65-F5344CB8AC3E}">
        <p14:creationId xmlns:p14="http://schemas.microsoft.com/office/powerpoint/2010/main" val="745597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18</a:t>
            </a:fld>
            <a:endParaRPr lang="en-US"/>
          </a:p>
        </p:txBody>
      </p:sp>
    </p:spTree>
    <p:extLst>
      <p:ext uri="{BB962C8B-B14F-4D97-AF65-F5344CB8AC3E}">
        <p14:creationId xmlns:p14="http://schemas.microsoft.com/office/powerpoint/2010/main" val="411089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19</a:t>
            </a:fld>
            <a:endParaRPr lang="en-US"/>
          </a:p>
        </p:txBody>
      </p:sp>
    </p:spTree>
    <p:extLst>
      <p:ext uri="{BB962C8B-B14F-4D97-AF65-F5344CB8AC3E}">
        <p14:creationId xmlns:p14="http://schemas.microsoft.com/office/powerpoint/2010/main" val="154427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Goal:  </a:t>
            </a:r>
            <a:r>
              <a:rPr lang="en-US" dirty="0"/>
              <a:t>Warm up the class and introduce the topic of the new lesson. </a:t>
            </a:r>
          </a:p>
          <a:p>
            <a:r>
              <a:rPr lang="en-US" b="1" dirty="0"/>
              <a:t>Time: </a:t>
            </a:r>
            <a:r>
              <a:rPr lang="en-US" dirty="0"/>
              <a:t>3 to 4 mins</a:t>
            </a:r>
          </a:p>
          <a:p>
            <a:pPr marL="0" indent="0">
              <a:buNone/>
            </a:pPr>
            <a:r>
              <a:rPr lang="en-US" dirty="0"/>
              <a:t>Play the song about food</a:t>
            </a:r>
          </a:p>
          <a:p>
            <a:r>
              <a:rPr lang="en-SG" dirty="0">
                <a:hlinkClick r:id="rId3"/>
              </a:rPr>
              <a:t>https://www.youtube.com/watch?v=UaqISEs_uj0</a:t>
            </a:r>
            <a:endParaRPr lang="en-US" dirty="0"/>
          </a:p>
          <a:p>
            <a:r>
              <a:rPr lang="en-US" dirty="0"/>
              <a:t>Or</a:t>
            </a:r>
          </a:p>
          <a:p>
            <a:r>
              <a:rPr lang="en-SG" dirty="0">
                <a:hlinkClick r:id="rId4"/>
              </a:rPr>
              <a:t>https://www.youtube.com/watch?v=nqwxYlix7Fw</a:t>
            </a:r>
            <a:endParaRPr lang="en-US" dirty="0"/>
          </a:p>
          <a:p>
            <a:r>
              <a:rPr lang="en-US" dirty="0"/>
              <a:t>Or any food song that teacher could find</a:t>
            </a:r>
          </a:p>
          <a:p>
            <a:r>
              <a:rPr lang="en-US" dirty="0"/>
              <a:t>Ask pupils: </a:t>
            </a:r>
            <a:r>
              <a:rPr lang="en-US" i="1" dirty="0"/>
              <a:t>What is the song about?</a:t>
            </a:r>
          </a:p>
          <a:p>
            <a:r>
              <a:rPr lang="en-US" dirty="0"/>
              <a:t>Then introduce to the topic that they will learn today is about food.</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3</a:t>
            </a:fld>
            <a:endParaRPr lang="en-US"/>
          </a:p>
        </p:txBody>
      </p:sp>
    </p:spTree>
    <p:extLst>
      <p:ext uri="{BB962C8B-B14F-4D97-AF65-F5344CB8AC3E}">
        <p14:creationId xmlns:p14="http://schemas.microsoft.com/office/powerpoint/2010/main" val="4190230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Listen and repeat </a:t>
            </a:r>
            <a:r>
              <a:rPr lang="en-US" dirty="0"/>
              <a:t>is divided into 3 steps.</a:t>
            </a:r>
          </a:p>
          <a:p>
            <a:r>
              <a:rPr lang="en-US" b="1" dirty="0"/>
              <a:t>Step 1</a:t>
            </a:r>
          </a:p>
          <a:p>
            <a:r>
              <a:rPr lang="en-US" sz="1200" b="1" kern="1200" dirty="0">
                <a:solidFill>
                  <a:schemeClr val="tx1"/>
                </a:solidFill>
                <a:effectLst/>
                <a:latin typeface="+mn-lt"/>
                <a:ea typeface="+mn-ea"/>
                <a:cs typeface="+mn-cs"/>
              </a:rPr>
              <a:t>Goal: </a:t>
            </a:r>
            <a:r>
              <a:rPr lang="en-US" sz="1200" kern="1200" dirty="0">
                <a:solidFill>
                  <a:schemeClr val="tx1"/>
                </a:solidFill>
                <a:effectLst/>
                <a:latin typeface="+mn-lt"/>
                <a:ea typeface="+mn-ea"/>
                <a:cs typeface="+mn-cs"/>
              </a:rPr>
              <a:t>Set up the context; introduce </a:t>
            </a:r>
            <a:r>
              <a:rPr lang="en-US" sz="1200" i="1" kern="1200" dirty="0">
                <a:solidFill>
                  <a:schemeClr val="tx1"/>
                </a:solidFill>
                <a:effectLst/>
                <a:latin typeface="+mn-lt"/>
                <a:ea typeface="+mn-ea"/>
                <a:cs typeface="+mn-cs"/>
              </a:rPr>
              <a:t>Nick.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dirty="0"/>
              <a:t>Say: </a:t>
            </a:r>
            <a:r>
              <a:rPr lang="en-US" i="1" dirty="0"/>
              <a:t>What can you see?  </a:t>
            </a:r>
            <a:r>
              <a:rPr lang="en-US" b="0" i="0" dirty="0"/>
              <a:t>Pupils look at the picture on the board and say what they see both in English and Vietnamese.</a:t>
            </a:r>
          </a:p>
          <a:p>
            <a:pPr marL="171450" indent="-171450">
              <a:buFont typeface="Arial" panose="020B0604020202020204" pitchFamily="34" charset="0"/>
              <a:buChar char="•"/>
            </a:pPr>
            <a:r>
              <a:rPr lang="en-US" dirty="0"/>
              <a:t>Set the scene: It’s lunch time and the kids are at the school canteen. What are they doing? </a:t>
            </a:r>
          </a:p>
          <a:p>
            <a:pPr marL="0" indent="0">
              <a:buFontTx/>
              <a:buNone/>
            </a:pPr>
            <a:r>
              <a:rPr lang="en-US" dirty="0"/>
              <a:t>     Expected answer: </a:t>
            </a:r>
            <a:r>
              <a:rPr lang="en-US" i="1" dirty="0"/>
              <a:t>They are eating/ having lunch.</a:t>
            </a:r>
          </a:p>
          <a:p>
            <a:pPr marL="0" indent="0">
              <a:buFontTx/>
              <a:buNone/>
            </a:pPr>
            <a:r>
              <a:rPr lang="en-US" i="1" dirty="0"/>
              <a:t>* </a:t>
            </a:r>
            <a:r>
              <a:rPr lang="en-US" i="0" dirty="0"/>
              <a:t>Use Vietnamese when it is needed. </a:t>
            </a:r>
          </a:p>
          <a:p>
            <a:pPr marL="171450" indent="-171450">
              <a:buFont typeface="Arial" panose="020B0604020202020204" pitchFamily="34" charset="0"/>
              <a:buChar char="•"/>
            </a:pPr>
            <a:r>
              <a:rPr lang="en-US" b="0" i="0" dirty="0"/>
              <a:t>Point to Nick and says:  </a:t>
            </a:r>
            <a:r>
              <a:rPr lang="en-US" i="1" dirty="0"/>
              <a:t>This is Nick, Nick,  say hello to Nick.</a:t>
            </a:r>
          </a:p>
          <a:p>
            <a:pPr marL="171450" indent="-171450">
              <a:buFont typeface="Arial" panose="020B0604020202020204" pitchFamily="34" charset="0"/>
              <a:buChar char="•"/>
            </a:pPr>
            <a:r>
              <a:rPr lang="en-US" b="0" i="0" dirty="0"/>
              <a:t>Have pupils say </a:t>
            </a:r>
            <a:r>
              <a:rPr lang="en-US" b="0" i="1" dirty="0"/>
              <a:t>Hello Nick.</a:t>
            </a:r>
          </a:p>
          <a:p>
            <a:pPr marL="171450" indent="-171450">
              <a:buFont typeface="Arial" panose="020B0604020202020204" pitchFamily="34" charset="0"/>
              <a:buChar char="•"/>
            </a:pPr>
            <a:r>
              <a:rPr lang="en-US" b="0" i="0" dirty="0"/>
              <a:t>Plays the recording of </a:t>
            </a:r>
            <a:r>
              <a:rPr lang="en-US" b="0" i="1" dirty="0"/>
              <a:t>Nick </a:t>
            </a:r>
            <a:r>
              <a:rPr lang="en-US" b="0" i="0" dirty="0"/>
              <a:t>and have pupils repeat.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BF2E9-0B01-49AB-BB7C-49A115314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40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6</a:t>
            </a:fld>
            <a:endParaRPr lang="en-US"/>
          </a:p>
        </p:txBody>
      </p:sp>
    </p:spTree>
    <p:extLst>
      <p:ext uri="{BB962C8B-B14F-4D97-AF65-F5344CB8AC3E}">
        <p14:creationId xmlns:p14="http://schemas.microsoft.com/office/powerpoint/2010/main" val="30017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b="1" kern="1200" dirty="0">
                <a:solidFill>
                  <a:schemeClr val="tx1"/>
                </a:solidFill>
                <a:effectLst/>
                <a:latin typeface="+mn-lt"/>
                <a:ea typeface="+mn-ea"/>
                <a:cs typeface="+mn-cs"/>
              </a:rPr>
              <a:t>Step 2</a:t>
            </a:r>
          </a:p>
          <a:p>
            <a:r>
              <a:rPr lang="en-US" sz="1200" b="1" kern="1200" dirty="0">
                <a:solidFill>
                  <a:schemeClr val="tx1"/>
                </a:solidFill>
                <a:effectLst/>
                <a:latin typeface="+mn-lt"/>
                <a:ea typeface="+mn-ea"/>
                <a:cs typeface="+mn-cs"/>
              </a:rPr>
              <a:t>Goals: </a:t>
            </a:r>
            <a:r>
              <a:rPr lang="en-US" sz="1200" kern="1200" dirty="0">
                <a:solidFill>
                  <a:schemeClr val="tx1"/>
                </a:solidFill>
                <a:effectLst/>
                <a:latin typeface="+mn-lt"/>
                <a:ea typeface="+mn-ea"/>
                <a:cs typeface="+mn-cs"/>
              </a:rPr>
              <a:t>Pupils will be able to listen, understand and repeat the unit keywords </a:t>
            </a:r>
            <a:r>
              <a:rPr lang="en-US" sz="1200" i="1" kern="1200" dirty="0">
                <a:solidFill>
                  <a:schemeClr val="tx1"/>
                </a:solidFill>
                <a:effectLst/>
                <a:latin typeface="+mn-lt"/>
                <a:ea typeface="+mn-ea"/>
                <a:cs typeface="+mn-cs"/>
              </a:rPr>
              <a:t>noodles, nuts </a:t>
            </a:r>
            <a:r>
              <a:rPr lang="en-US" sz="1200" i="0" kern="1200" dirty="0">
                <a:solidFill>
                  <a:schemeClr val="tx1"/>
                </a:solidFill>
                <a:effectLst/>
                <a:latin typeface="+mn-lt"/>
                <a:ea typeface="+mn-ea"/>
                <a:cs typeface="+mn-cs"/>
              </a:rPr>
              <a:t>and</a:t>
            </a:r>
            <a:r>
              <a:rPr lang="en-US" sz="1200" i="1" kern="1200" dirty="0">
                <a:solidFill>
                  <a:schemeClr val="tx1"/>
                </a:solidFill>
                <a:effectLst/>
                <a:latin typeface="+mn-lt"/>
                <a:ea typeface="+mn-ea"/>
                <a:cs typeface="+mn-cs"/>
              </a:rPr>
              <a:t> bananas </a:t>
            </a:r>
            <a:r>
              <a:rPr lang="en-US" sz="1200" i="0" kern="1200" dirty="0">
                <a:solidFill>
                  <a:schemeClr val="tx1"/>
                </a:solidFill>
                <a:effectLst/>
                <a:latin typeface="+mn-lt"/>
                <a:ea typeface="+mn-ea"/>
                <a:cs typeface="+mn-cs"/>
              </a:rPr>
              <a:t>and the sound </a:t>
            </a:r>
            <a:r>
              <a:rPr lang="en-US" sz="1200" i="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Recognize and say the words with flashcards. </a:t>
            </a:r>
          </a:p>
          <a:p>
            <a:r>
              <a:rPr lang="en-US" sz="1200" b="1" kern="1200" dirty="0">
                <a:solidFill>
                  <a:schemeClr val="tx1"/>
                </a:solidFill>
                <a:effectLst/>
                <a:latin typeface="+mn-lt"/>
                <a:ea typeface="+mn-ea"/>
                <a:cs typeface="+mn-cs"/>
              </a:rPr>
              <a:t>Time: </a:t>
            </a:r>
            <a:r>
              <a:rPr lang="en-US" sz="1200" b="0" kern="1200" dirty="0">
                <a:solidFill>
                  <a:schemeClr val="tx1"/>
                </a:solidFill>
                <a:effectLst/>
                <a:latin typeface="+mn-lt"/>
                <a:ea typeface="+mn-ea"/>
                <a:cs typeface="+mn-cs"/>
              </a:rPr>
              <a:t>6-8</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minutes</a:t>
            </a:r>
          </a:p>
          <a:p>
            <a:r>
              <a:rPr lang="en-US" dirty="0"/>
              <a:t> </a:t>
            </a:r>
          </a:p>
          <a:p>
            <a:pPr marL="171450" indent="-171450">
              <a:buFont typeface="Arial" panose="020B0604020202020204" pitchFamily="34" charset="0"/>
              <a:buChar char="•"/>
            </a:pPr>
            <a:r>
              <a:rPr lang="en-US" dirty="0"/>
              <a:t>Point to the picture </a:t>
            </a:r>
            <a:r>
              <a:rPr lang="en-US" i="1" dirty="0"/>
              <a:t>noodles</a:t>
            </a:r>
            <a:r>
              <a:rPr lang="en-US" dirty="0"/>
              <a:t> and ask: </a:t>
            </a:r>
            <a:r>
              <a:rPr lang="en-US" i="1" dirty="0"/>
              <a:t>What is this? </a:t>
            </a:r>
            <a:r>
              <a:rPr lang="en-US" dirty="0"/>
              <a:t> </a:t>
            </a:r>
          </a:p>
          <a:p>
            <a:pPr marL="171450" indent="-171450">
              <a:buFont typeface="Arial" panose="020B0604020202020204" pitchFamily="34" charset="0"/>
              <a:buChar char="•"/>
            </a:pPr>
            <a:r>
              <a:rPr lang="en-US" dirty="0"/>
              <a:t>Hold the</a:t>
            </a:r>
            <a:r>
              <a:rPr lang="en-US" i="1" dirty="0"/>
              <a:t> noodles </a:t>
            </a:r>
            <a:r>
              <a:rPr lang="en-US" dirty="0"/>
              <a:t>flashcard, say the word with TPR action and have pupils repeat the word. </a:t>
            </a:r>
          </a:p>
          <a:p>
            <a:pPr marL="171450" indent="-171450">
              <a:buFont typeface="Arial" panose="020B0604020202020204" pitchFamily="34" charset="0"/>
              <a:buChar char="•"/>
            </a:pPr>
            <a:r>
              <a:rPr lang="en-US" dirty="0"/>
              <a:t>Do the same with </a:t>
            </a:r>
            <a:r>
              <a:rPr lang="en-US" i="1" dirty="0"/>
              <a:t>nuts, bananas</a:t>
            </a:r>
            <a:r>
              <a:rPr lang="en-US" dirty="0"/>
              <a:t>. </a:t>
            </a:r>
          </a:p>
          <a:p>
            <a:pPr marL="171450" indent="-171450">
              <a:buFont typeface="Arial" panose="020B0604020202020204" pitchFamily="34" charset="0"/>
              <a:buChar char="•"/>
            </a:pPr>
            <a:r>
              <a:rPr lang="en-US" i="0" dirty="0"/>
              <a:t>Stick all the new words on board in a circle and ask: </a:t>
            </a:r>
            <a:r>
              <a:rPr lang="en-US" i="1" dirty="0"/>
              <a:t>What letter can you see in all 4 words?</a:t>
            </a:r>
            <a:r>
              <a:rPr lang="en-US" i="0" dirty="0"/>
              <a:t> (Vietnamese when needed)</a:t>
            </a:r>
          </a:p>
          <a:p>
            <a:pPr marL="171450" indent="-171450">
              <a:buFont typeface="Arial" panose="020B0604020202020204" pitchFamily="34" charset="0"/>
              <a:buChar char="•"/>
            </a:pPr>
            <a:r>
              <a:rPr lang="en-US" i="0" dirty="0"/>
              <a:t>Stick the flashcard of sound </a:t>
            </a:r>
            <a:r>
              <a:rPr lang="en-US" i="1" dirty="0"/>
              <a:t>n, </a:t>
            </a:r>
            <a:r>
              <a:rPr lang="en-US" i="0" dirty="0"/>
              <a:t>say the sound and ask pupils to repeat.</a:t>
            </a:r>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7</a:t>
            </a:fld>
            <a:endParaRPr lang="en-US"/>
          </a:p>
        </p:txBody>
      </p:sp>
    </p:spTree>
    <p:extLst>
      <p:ext uri="{BB962C8B-B14F-4D97-AF65-F5344CB8AC3E}">
        <p14:creationId xmlns:p14="http://schemas.microsoft.com/office/powerpoint/2010/main" val="30418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8</a:t>
            </a:fld>
            <a:endParaRPr lang="en-US"/>
          </a:p>
        </p:txBody>
      </p:sp>
    </p:spTree>
    <p:extLst>
      <p:ext uri="{BB962C8B-B14F-4D97-AF65-F5344CB8AC3E}">
        <p14:creationId xmlns:p14="http://schemas.microsoft.com/office/powerpoint/2010/main" val="125588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3</a:t>
            </a:r>
          </a:p>
          <a:p>
            <a:r>
              <a:rPr lang="en-US" b="1" dirty="0"/>
              <a:t>Listen and repeat</a:t>
            </a:r>
          </a:p>
          <a:p>
            <a:r>
              <a:rPr lang="en-US" sz="1200" b="1" kern="1200" dirty="0">
                <a:solidFill>
                  <a:schemeClr val="tx1"/>
                </a:solidFill>
                <a:effectLst/>
                <a:latin typeface="+mn-lt"/>
                <a:ea typeface="+mn-ea"/>
                <a:cs typeface="+mn-cs"/>
              </a:rPr>
              <a:t>Goals:</a:t>
            </a:r>
            <a:r>
              <a:rPr lang="en-US" sz="1200" kern="1200" dirty="0">
                <a:solidFill>
                  <a:schemeClr val="tx1"/>
                </a:solidFill>
                <a:effectLst/>
                <a:latin typeface="+mn-lt"/>
                <a:ea typeface="+mn-ea"/>
                <a:cs typeface="+mn-cs"/>
              </a:rPr>
              <a:t> Pupils will practice listening and repeat the unit keywords. </a:t>
            </a:r>
          </a:p>
          <a:p>
            <a:r>
              <a:rPr lang="en-US" sz="1200" kern="1200" dirty="0">
                <a:solidFill>
                  <a:schemeClr val="tx1"/>
                </a:solidFill>
                <a:effectLst/>
                <a:latin typeface="+mn-lt"/>
                <a:ea typeface="+mn-ea"/>
                <a:cs typeface="+mn-cs"/>
              </a:rPr>
              <a:t>Recognize and say the words with flashcards. </a:t>
            </a:r>
          </a:p>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3-4 minutes.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Open digital book, click on the pictures. Pupils listen and repeat.</a:t>
            </a:r>
          </a:p>
          <a:p>
            <a:pPr marL="171450" indent="-171450">
              <a:buFont typeface="Arial" panose="020B0604020202020204" pitchFamily="34" charset="0"/>
              <a:buChar char="•"/>
            </a:pPr>
            <a:r>
              <a:rPr lang="en-US" dirty="0"/>
              <a:t>Vary the ways pupils saying the words to make the activity more fun.</a:t>
            </a:r>
          </a:p>
          <a:p>
            <a:pPr marL="171450" indent="-171450">
              <a:buFont typeface="Arial" panose="020B0604020202020204" pitchFamily="34" charset="0"/>
              <a:buChar char="•"/>
            </a:pPr>
            <a:r>
              <a:rPr lang="en-US" dirty="0"/>
              <a:t>Examples: Team 1: repeat in loud voice/ team 2: repeat in soft voice etc.</a:t>
            </a:r>
          </a:p>
          <a:p>
            <a:pPr marL="171450" indent="-171450">
              <a:buFont typeface="Arial" panose="020B0604020202020204" pitchFamily="34" charset="0"/>
              <a:buChar char="•"/>
            </a:pPr>
            <a:r>
              <a:rPr lang="en-US" dirty="0"/>
              <a:t>Teacher gives points to the teams which do it well. </a:t>
            </a:r>
          </a:p>
          <a:p>
            <a:pPr marL="171450" indent="-171450">
              <a:buFont typeface="Arial" panose="020B0604020202020204" pitchFamily="34" charset="0"/>
              <a:buChar char="•"/>
            </a:pPr>
            <a:r>
              <a:rPr lang="en-US" dirty="0"/>
              <a:t>If possible, ask pupils to find more words which have got letter n or the /n/ sound (like candy, cornflake).</a:t>
            </a:r>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9</a:t>
            </a:fld>
            <a:endParaRPr lang="en-US"/>
          </a:p>
        </p:txBody>
      </p:sp>
    </p:spTree>
    <p:extLst>
      <p:ext uri="{BB962C8B-B14F-4D97-AF65-F5344CB8AC3E}">
        <p14:creationId xmlns:p14="http://schemas.microsoft.com/office/powerpoint/2010/main" val="407603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Point and say</a:t>
            </a:r>
            <a:r>
              <a:rPr lang="en-US" dirty="0"/>
              <a:t> is divided into 2 main steps. </a:t>
            </a:r>
          </a:p>
          <a:p>
            <a:r>
              <a:rPr lang="en-US" sz="1200" b="1" kern="1200" dirty="0">
                <a:solidFill>
                  <a:schemeClr val="tx1"/>
                </a:solidFill>
                <a:effectLst/>
                <a:latin typeface="+mn-lt"/>
                <a:ea typeface="+mn-ea"/>
                <a:cs typeface="+mn-cs"/>
              </a:rPr>
              <a:t>Step 1</a:t>
            </a:r>
            <a:endParaRPr lang="en-US" sz="1200" kern="1200" dirty="0">
              <a:solidFill>
                <a:schemeClr val="tx1"/>
              </a:solidFill>
              <a:effectLst/>
              <a:latin typeface="+mn-lt"/>
              <a:ea typeface="+mn-ea"/>
              <a:cs typeface="+mn-cs"/>
            </a:endParaRPr>
          </a:p>
          <a:p>
            <a:pPr marL="0" indent="0">
              <a:buFontTx/>
              <a:buNone/>
            </a:pPr>
            <a:r>
              <a:rPr lang="en-US" b="1" dirty="0"/>
              <a:t>Goal: </a:t>
            </a:r>
            <a:r>
              <a:rPr lang="en-US" dirty="0"/>
              <a:t>practice the unit words</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4 minutes</a:t>
            </a:r>
          </a:p>
          <a:p>
            <a:endParaRPr lang="en-US" dirty="0"/>
          </a:p>
          <a:p>
            <a:pPr marL="0" indent="0">
              <a:buFont typeface="Arial" panose="020B0604020202020204" pitchFamily="34" charset="0"/>
              <a:buNone/>
            </a:pPr>
            <a:r>
              <a:rPr lang="en-US" b="1" dirty="0"/>
              <a:t>Pass the card</a:t>
            </a:r>
            <a:r>
              <a:rPr lang="en-US" dirty="0"/>
              <a:t> game</a:t>
            </a:r>
          </a:p>
          <a:p>
            <a:pPr marL="171450" indent="-171450">
              <a:buFont typeface="Arial" panose="020B0604020202020204" pitchFamily="34" charset="0"/>
              <a:buChar char="•"/>
            </a:pPr>
            <a:r>
              <a:rPr lang="en-US" dirty="0"/>
              <a:t>Take all the cards from the board, put one card on the first table of each team.</a:t>
            </a:r>
          </a:p>
          <a:p>
            <a:pPr marL="171450" indent="-171450">
              <a:buFont typeface="Arial" panose="020B0604020202020204" pitchFamily="34" charset="0"/>
              <a:buChar char="•"/>
            </a:pPr>
            <a:r>
              <a:rPr lang="en-US" dirty="0"/>
              <a:t>Say “ Start”, have pupil holding the card stand up and say the word aloud then pass to the next pupils. The last one quickly runs to the board and gives it to the teacher.</a:t>
            </a:r>
          </a:p>
          <a:p>
            <a:pPr marL="171450" indent="-171450">
              <a:buFont typeface="Arial" panose="020B0604020202020204" pitchFamily="34" charset="0"/>
              <a:buChar char="•"/>
            </a:pPr>
            <a:r>
              <a:rPr lang="en-US" dirty="0"/>
              <a:t>The fastest team gets 5 points, the first runner up gets 4 points…</a:t>
            </a:r>
          </a:p>
          <a:p>
            <a:pPr marL="171450" indent="-171450">
              <a:buFont typeface="Arial" panose="020B0604020202020204" pitchFamily="34" charset="0"/>
              <a:buChar char="•"/>
            </a:pPr>
            <a:r>
              <a:rPr lang="en-US" dirty="0"/>
              <a:t>This game can be played 3 rounds, swap the cards after each round.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BF2E9-0B01-49AB-BB7C-49A115314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1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1" dirty="0"/>
          </a:p>
        </p:txBody>
      </p:sp>
      <p:sp>
        <p:nvSpPr>
          <p:cNvPr id="4" name="Slide Number Placeholder 3"/>
          <p:cNvSpPr>
            <a:spLocks noGrp="1"/>
          </p:cNvSpPr>
          <p:nvPr>
            <p:ph type="sldNum" sz="quarter" idx="5"/>
          </p:nvPr>
        </p:nvSpPr>
        <p:spPr/>
        <p:txBody>
          <a:bodyPr/>
          <a:lstStyle/>
          <a:p>
            <a:fld id="{8FABF2E9-0B01-49AB-BB7C-49A115314AF2}" type="slidenum">
              <a:rPr lang="en-US" smtClean="0"/>
              <a:t>11</a:t>
            </a:fld>
            <a:endParaRPr lang="en-US"/>
          </a:p>
        </p:txBody>
      </p:sp>
    </p:spTree>
    <p:extLst>
      <p:ext uri="{BB962C8B-B14F-4D97-AF65-F5344CB8AC3E}">
        <p14:creationId xmlns:p14="http://schemas.microsoft.com/office/powerpoint/2010/main" val="1584397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24D9C-0C13-4D51-9D5C-2F3DEE2A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6D8BAC-37BD-4677-A24F-EC5E8AE98A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7F83F1-9DB6-4A33-967A-03C3BB3C8525}"/>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5" name="Footer Placeholder 4">
            <a:extLst>
              <a:ext uri="{FF2B5EF4-FFF2-40B4-BE49-F238E27FC236}">
                <a16:creationId xmlns:a16="http://schemas.microsoft.com/office/drawing/2014/main" id="{AC8E8780-A14C-42BC-8B8B-3CE125924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8FE2D-158E-4E64-A23B-02A4232DD872}"/>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2458689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0A5B1-4F72-4C61-9AD0-53A7805DFD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BDD439-9E9F-462D-A144-9220C9AE9B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7B0D6-0CA9-4A91-979E-E93F54BA2A78}"/>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5" name="Footer Placeholder 4">
            <a:extLst>
              <a:ext uri="{FF2B5EF4-FFF2-40B4-BE49-F238E27FC236}">
                <a16:creationId xmlns:a16="http://schemas.microsoft.com/office/drawing/2014/main" id="{A0B08213-09CF-4756-B34B-6D4BF668F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29D9E-3C39-425D-BAD1-EBD81D372BCA}"/>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3084816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DE781-D773-4C32-950F-948595A863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A187CD-D294-430B-A0A8-D92BFA5B6B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91A08-5CA6-4612-9A5B-F17F4579F7F6}"/>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5" name="Footer Placeholder 4">
            <a:extLst>
              <a:ext uri="{FF2B5EF4-FFF2-40B4-BE49-F238E27FC236}">
                <a16:creationId xmlns:a16="http://schemas.microsoft.com/office/drawing/2014/main" id="{753F293F-EEE0-4D32-A9C6-78F9E1AA6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BFBE2-F13E-438E-8D80-BE70C4F84579}"/>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328497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0"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8058547" y="4621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rot="-5400000" flipH="1">
            <a:off x="2334329" y="873195"/>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rot="-1747020" flipH="1">
            <a:off x="10667951"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rot="-5400000" flipH="1">
            <a:off x="11150741" y="4136439"/>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198679" flipH="1">
            <a:off x="8768173" y="5197457"/>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rot="-684224" flipH="1">
            <a:off x="4306467" y="5532425"/>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rot="-5400000" flipH="1">
            <a:off x="10908291" y="58000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rot="4032399" flipH="1">
            <a:off x="8894259" y="6363640"/>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flipH="1">
            <a:off x="1630767"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flipH="1">
            <a:off x="10107947" y="18306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flipH="1">
            <a:off x="2900408" y="1893120"/>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flipH="1">
            <a:off x="480008" y="2587426"/>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flipH="1">
            <a:off x="1242657" y="3746337"/>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8" name="Google Shape;48;p3"/>
          <p:cNvPicPr preferRelativeResize="0"/>
          <p:nvPr/>
        </p:nvPicPr>
        <p:blipFill>
          <a:blip r:embed="rId2">
            <a:alphaModFix/>
          </a:blip>
          <a:stretch>
            <a:fillRect/>
          </a:stretch>
        </p:blipFill>
        <p:spPr>
          <a:xfrm rot="5400000">
            <a:off x="-3614" y="3629846"/>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1" y="3613"/>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6" y="4669770"/>
            <a:ext cx="3069533" cy="1468233"/>
          </a:xfrm>
          <a:prstGeom prst="rect">
            <a:avLst/>
          </a:prstGeom>
          <a:noFill/>
          <a:ln>
            <a:noFill/>
          </a:ln>
        </p:spPr>
      </p:pic>
    </p:spTree>
    <p:extLst>
      <p:ext uri="{BB962C8B-B14F-4D97-AF65-F5344CB8AC3E}">
        <p14:creationId xmlns:p14="http://schemas.microsoft.com/office/powerpoint/2010/main" val="2071446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2AFEB-BF55-441E-A9F7-666D942A5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B36D0F-6433-441E-BE6F-0F57E42B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A08EC-2D05-4AF7-B005-AE291EE1B02F}"/>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5" name="Footer Placeholder 4">
            <a:extLst>
              <a:ext uri="{FF2B5EF4-FFF2-40B4-BE49-F238E27FC236}">
                <a16:creationId xmlns:a16="http://schemas.microsoft.com/office/drawing/2014/main" id="{8687D648-FF82-46A8-98DF-005B8E6FC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37ABB-732A-4DCC-AB80-E89C8678E2FC}"/>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159118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CCDA-471C-47B1-821A-5F4AA2780B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684D7D-60F1-461A-91E4-8623AA7D83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DC6CD0-ADB6-4C1D-9132-A17B3EC67B48}"/>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5" name="Footer Placeholder 4">
            <a:extLst>
              <a:ext uri="{FF2B5EF4-FFF2-40B4-BE49-F238E27FC236}">
                <a16:creationId xmlns:a16="http://schemas.microsoft.com/office/drawing/2014/main" id="{A0F5A381-500F-4264-A2EC-7D4A4D81A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DEE95-04F5-4638-B216-0A0547CD6D3F}"/>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156740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3847-94DB-4381-ABAA-945F2A57F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EFC69D-B221-4A32-AD0C-D84FA7B55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C6D3D7-E4D8-4879-8BC4-D92A8BA61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2F7C62-6F18-4C5D-BF4B-2B83B0086DE1}"/>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6" name="Footer Placeholder 5">
            <a:extLst>
              <a:ext uri="{FF2B5EF4-FFF2-40B4-BE49-F238E27FC236}">
                <a16:creationId xmlns:a16="http://schemas.microsoft.com/office/drawing/2014/main" id="{08AA9F99-C949-4898-9DDA-A98925FD6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388B14-7CEC-4E7A-A2F1-3D0FEC6E9010}"/>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240868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C9728-D16D-4FA1-AC53-91A6CCB8B5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37BEE9-206B-46B5-ADCB-AD134C7C0E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98567-430D-4DEF-AA22-0397880A62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C2D181-1CE7-40C3-859E-E380F8A478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DFC062-4F3C-4D66-B479-779BCD0118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F3FDF4-FD00-4629-9BB8-9F70594FD976}"/>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8" name="Footer Placeholder 7">
            <a:extLst>
              <a:ext uri="{FF2B5EF4-FFF2-40B4-BE49-F238E27FC236}">
                <a16:creationId xmlns:a16="http://schemas.microsoft.com/office/drawing/2014/main" id="{D51FC01B-DF0E-4E6E-8FC4-4B99456FF8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C9B7D6-A3E9-4051-80E7-75102DB9A54A}"/>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402937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668B-BB68-425D-9509-9FED795B71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8A4B96-07F8-40F3-89ED-9607C6433AFC}"/>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4" name="Footer Placeholder 3">
            <a:extLst>
              <a:ext uri="{FF2B5EF4-FFF2-40B4-BE49-F238E27FC236}">
                <a16:creationId xmlns:a16="http://schemas.microsoft.com/office/drawing/2014/main" id="{D7A3C2CF-499A-405D-A8A2-0DA47181A7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6E4E61-6863-467F-A9C6-F4EB242B20DD}"/>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313677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BBED8-C704-43EC-9FF7-8F646D728EDD}"/>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3" name="Footer Placeholder 2">
            <a:extLst>
              <a:ext uri="{FF2B5EF4-FFF2-40B4-BE49-F238E27FC236}">
                <a16:creationId xmlns:a16="http://schemas.microsoft.com/office/drawing/2014/main" id="{AFC9F941-7975-4DBB-AF62-A8FCA638E3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DEC06D-47E6-4C4B-AF8D-5FEE1618EF4F}"/>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2916971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8F6FB-B1D5-4154-BA8D-3DE374A4A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272DA1-AD11-4E83-81EB-EC99651E7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CF0F2A-8F49-4C70-8598-6FD532C83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C7C95-FBE3-4708-A4E0-76CD49C8E1B2}"/>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6" name="Footer Placeholder 5">
            <a:extLst>
              <a:ext uri="{FF2B5EF4-FFF2-40B4-BE49-F238E27FC236}">
                <a16:creationId xmlns:a16="http://schemas.microsoft.com/office/drawing/2014/main" id="{2CDA7CF9-8987-41E5-9829-71981368A2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F7BE1-9B84-4BC2-AE22-1C819CA7D050}"/>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148763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E146-61D8-46A5-B498-CD5CD0DD8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AA3255-39D8-4C42-842E-1D17558CA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782D50-82F4-4E20-8C07-E7AFA54BA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4E6783-40A8-4EF7-82DF-00CBFE7CBE0B}"/>
              </a:ext>
            </a:extLst>
          </p:cNvPr>
          <p:cNvSpPr>
            <a:spLocks noGrp="1"/>
          </p:cNvSpPr>
          <p:nvPr>
            <p:ph type="dt" sz="half" idx="10"/>
          </p:nvPr>
        </p:nvSpPr>
        <p:spPr/>
        <p:txBody>
          <a:bodyPr/>
          <a:lstStyle/>
          <a:p>
            <a:fld id="{1542F770-EDC1-4D46-A423-D195BE5A4284}" type="datetimeFigureOut">
              <a:rPr lang="en-US" smtClean="0"/>
              <a:t>16/3/2026</a:t>
            </a:fld>
            <a:endParaRPr lang="en-US"/>
          </a:p>
        </p:txBody>
      </p:sp>
      <p:sp>
        <p:nvSpPr>
          <p:cNvPr id="6" name="Footer Placeholder 5">
            <a:extLst>
              <a:ext uri="{FF2B5EF4-FFF2-40B4-BE49-F238E27FC236}">
                <a16:creationId xmlns:a16="http://schemas.microsoft.com/office/drawing/2014/main" id="{49C1EC76-F960-4DAB-8BBF-2FF6949C0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2ADC5-F59B-4AD9-8394-99EFC4B49079}"/>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299813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C95A5-C4E0-43BA-8502-CD5F8478E1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DCE701-0060-4FE5-BF89-978AA35A6E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EDC20-072B-4918-AD44-84437D4DDD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2F770-EDC1-4D46-A423-D195BE5A4284}" type="datetimeFigureOut">
              <a:rPr lang="en-US" smtClean="0"/>
              <a:t>16/3/2026</a:t>
            </a:fld>
            <a:endParaRPr lang="en-US"/>
          </a:p>
        </p:txBody>
      </p:sp>
      <p:sp>
        <p:nvSpPr>
          <p:cNvPr id="5" name="Footer Placeholder 4">
            <a:extLst>
              <a:ext uri="{FF2B5EF4-FFF2-40B4-BE49-F238E27FC236}">
                <a16:creationId xmlns:a16="http://schemas.microsoft.com/office/drawing/2014/main" id="{F3D3BE19-71BD-46D3-B52F-27E09BA240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91DBE6-E706-4BFF-8826-29AE7446B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809F-5923-47CE-AC4A-17702515FA19}" type="slidenum">
              <a:rPr lang="en-US" smtClean="0"/>
              <a:t>‹#›</a:t>
            </a:fld>
            <a:endParaRPr lang="en-US"/>
          </a:p>
        </p:txBody>
      </p:sp>
    </p:spTree>
    <p:extLst>
      <p:ext uri="{BB962C8B-B14F-4D97-AF65-F5344CB8AC3E}">
        <p14:creationId xmlns:p14="http://schemas.microsoft.com/office/powerpoint/2010/main" val="3711472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15.xml"/><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2.png"/><Relationship Id="rId26" Type="http://schemas.openxmlformats.org/officeDocument/2006/relationships/image" Target="../media/image38.png"/><Relationship Id="rId39" Type="http://schemas.openxmlformats.org/officeDocument/2006/relationships/image" Target="../media/image51.png"/><Relationship Id="rId3" Type="http://schemas.openxmlformats.org/officeDocument/2006/relationships/image" Target="../media/image21.png"/><Relationship Id="rId21" Type="http://schemas.openxmlformats.org/officeDocument/2006/relationships/image" Target="../media/image35.png"/><Relationship Id="rId34" Type="http://schemas.openxmlformats.org/officeDocument/2006/relationships/image" Target="../media/image46.png"/><Relationship Id="rId42" Type="http://schemas.openxmlformats.org/officeDocument/2006/relationships/image" Target="../media/image54.png"/><Relationship Id="rId47" Type="http://schemas.openxmlformats.org/officeDocument/2006/relationships/image" Target="../media/image59.gif"/><Relationship Id="rId50" Type="http://schemas.openxmlformats.org/officeDocument/2006/relationships/image" Target="../media/image61.png"/><Relationship Id="rId7" Type="http://schemas.openxmlformats.org/officeDocument/2006/relationships/image" Target="../media/image24.png"/><Relationship Id="rId12" Type="http://schemas.microsoft.com/office/2007/relationships/hdphoto" Target="../media/hdphoto3.wdp"/><Relationship Id="rId17" Type="http://schemas.openxmlformats.org/officeDocument/2006/relationships/image" Target="../media/image31.png"/><Relationship Id="rId25" Type="http://schemas.microsoft.com/office/2007/relationships/hdphoto" Target="../media/hdphoto6.wdp"/><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png"/><Relationship Id="rId2" Type="http://schemas.openxmlformats.org/officeDocument/2006/relationships/notesSlide" Target="../notesSlides/notesSlide13.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1.png"/><Relationship Id="rId41"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image" Target="../media/image27.png"/><Relationship Id="rId24" Type="http://schemas.openxmlformats.org/officeDocument/2006/relationships/image" Target="../media/image37.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7.png"/><Relationship Id="rId5" Type="http://schemas.openxmlformats.org/officeDocument/2006/relationships/image" Target="../media/image23.png"/><Relationship Id="rId15" Type="http://schemas.openxmlformats.org/officeDocument/2006/relationships/image" Target="../media/image29.png"/><Relationship Id="rId23" Type="http://schemas.microsoft.com/office/2007/relationships/hdphoto" Target="../media/hdphoto5.wdp"/><Relationship Id="rId28" Type="http://schemas.openxmlformats.org/officeDocument/2006/relationships/image" Target="../media/image40.png"/><Relationship Id="rId36" Type="http://schemas.openxmlformats.org/officeDocument/2006/relationships/image" Target="../media/image48.png"/><Relationship Id="rId49" Type="http://schemas.openxmlformats.org/officeDocument/2006/relationships/slide" Target="slide14.xml"/><Relationship Id="rId10" Type="http://schemas.microsoft.com/office/2007/relationships/hdphoto" Target="../media/hdphoto2.wdp"/><Relationship Id="rId19" Type="http://schemas.openxmlformats.org/officeDocument/2006/relationships/image" Target="../media/image33.png"/><Relationship Id="rId31" Type="http://schemas.openxmlformats.org/officeDocument/2006/relationships/image" Target="../media/image43.png"/><Relationship Id="rId44" Type="http://schemas.openxmlformats.org/officeDocument/2006/relationships/image" Target="../media/image56.png"/><Relationship Id="rId4" Type="http://schemas.openxmlformats.org/officeDocument/2006/relationships/image" Target="../media/image22.png"/><Relationship Id="rId9" Type="http://schemas.openxmlformats.org/officeDocument/2006/relationships/image" Target="../media/image26.png"/><Relationship Id="rId14" Type="http://schemas.microsoft.com/office/2007/relationships/hdphoto" Target="../media/hdphoto4.wdp"/><Relationship Id="rId22" Type="http://schemas.openxmlformats.org/officeDocument/2006/relationships/image" Target="../media/image36.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43" Type="http://schemas.openxmlformats.org/officeDocument/2006/relationships/image" Target="../media/image55.png"/><Relationship Id="rId48" Type="http://schemas.openxmlformats.org/officeDocument/2006/relationships/image" Target="../media/image60.gif"/><Relationship Id="rId8" Type="http://schemas.openxmlformats.org/officeDocument/2006/relationships/image" Target="../media/image25.png"/><Relationship Id="rId51"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81D9A-1E18-5ACB-48F6-98522C2181DB}"/>
              </a:ext>
            </a:extLst>
          </p:cNvPr>
          <p:cNvSpPr>
            <a:spLocks noGrp="1"/>
          </p:cNvSpPr>
          <p:nvPr>
            <p:ph type="title" idx="2"/>
          </p:nvPr>
        </p:nvSpPr>
        <p:spPr>
          <a:xfrm>
            <a:off x="2626021" y="947461"/>
            <a:ext cx="7139763" cy="1122400"/>
          </a:xfrm>
        </p:spPr>
        <p:txBody>
          <a:bodyPr/>
          <a:lstStyle/>
          <a:p>
            <a:r>
              <a:rPr lang="en-US"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Tiếng</a:t>
            </a:r>
            <a:r>
              <a:rPr lang="en-US"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Anh 1</a:t>
            </a:r>
          </a:p>
        </p:txBody>
      </p:sp>
      <p:sp>
        <p:nvSpPr>
          <p:cNvPr id="5" name="TextBox 18">
            <a:extLst>
              <a:ext uri="{FF2B5EF4-FFF2-40B4-BE49-F238E27FC236}">
                <a16:creationId xmlns:a16="http://schemas.microsoft.com/office/drawing/2014/main" id="{AF518778-94E9-72F1-52BF-E21B1113E5EC}"/>
              </a:ext>
            </a:extLst>
          </p:cNvPr>
          <p:cNvSpPr txBox="1"/>
          <p:nvPr/>
        </p:nvSpPr>
        <p:spPr>
          <a:xfrm>
            <a:off x="1177043" y="2358956"/>
            <a:ext cx="9837919" cy="5425460"/>
          </a:xfrm>
          <a:prstGeom prst="rect">
            <a:avLst/>
          </a:prstGeom>
        </p:spPr>
        <p:txBody>
          <a:bodyPr wrap="square" lIns="0" tIns="0" rIns="0" bIns="0" rtlCol="0" anchor="t">
            <a:spAutoFit/>
          </a:bodyPr>
          <a:lstStyle/>
          <a:p>
            <a:pPr algn="ctr">
              <a:lnSpc>
                <a:spcPct val="150000"/>
              </a:lnSpc>
              <a:spcBef>
                <a:spcPct val="0"/>
              </a:spcBef>
            </a:pP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Giáo</a:t>
            </a:r>
            <a:r>
              <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viên</a:t>
            </a:r>
            <a:r>
              <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rPr>
              <a:t>: Hoàng Thị Hồng</a:t>
            </a:r>
          </a:p>
          <a:p>
            <a:pPr algn="ctr">
              <a:lnSpc>
                <a:spcPct val="150000"/>
              </a:lnSpc>
              <a:spcBef>
                <a:spcPct val="0"/>
              </a:spcBef>
            </a:pP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Lớp</a:t>
            </a:r>
            <a:r>
              <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dạy</a:t>
            </a:r>
            <a:r>
              <a:rPr lang="en-US" sz="4800" b="1">
                <a:ln w="0"/>
                <a:effectLst>
                  <a:outerShdw blurRad="38100" dist="19050" dir="2700000" algn="tl" rotWithShape="0">
                    <a:schemeClr val="dk1">
                      <a:alpha val="40000"/>
                    </a:schemeClr>
                  </a:outerShdw>
                </a:effectLst>
                <a:latin typeface="Paytone One"/>
                <a:ea typeface="Paytone One"/>
                <a:cs typeface="Paytone One"/>
                <a:sym typeface="Paytone One"/>
              </a:rPr>
              <a:t>: 1A4, 1A5, 1A6</a:t>
            </a:r>
            <a:endPar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endParaRPr>
          </a:p>
          <a:p>
            <a:pPr algn="ctr">
              <a:lnSpc>
                <a:spcPct val="150000"/>
              </a:lnSpc>
              <a:spcBef>
                <a:spcPct val="0"/>
              </a:spcBef>
            </a:pP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Đơn</a:t>
            </a:r>
            <a:r>
              <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vị</a:t>
            </a:r>
            <a:r>
              <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công</a:t>
            </a:r>
            <a:r>
              <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tác</a:t>
            </a:r>
            <a:r>
              <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rPr>
              <a:t>: Trường TH </a:t>
            </a: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Hưng</a:t>
            </a:r>
            <a:r>
              <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rPr>
              <a:t> </a:t>
            </a:r>
            <a:r>
              <a:rPr lang="en-US" sz="4800" b="1" dirty="0" err="1">
                <a:ln w="0"/>
                <a:effectLst>
                  <a:outerShdw blurRad="38100" dist="19050" dir="2700000" algn="tl" rotWithShape="0">
                    <a:schemeClr val="dk1">
                      <a:alpha val="40000"/>
                    </a:schemeClr>
                  </a:outerShdw>
                </a:effectLst>
                <a:latin typeface="Paytone One"/>
                <a:ea typeface="Paytone One"/>
                <a:cs typeface="Paytone One"/>
                <a:sym typeface="Paytone One"/>
              </a:rPr>
              <a:t>Đạo</a:t>
            </a:r>
            <a:endPar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endParaRPr>
          </a:p>
          <a:p>
            <a:pPr>
              <a:lnSpc>
                <a:spcPct val="150000"/>
              </a:lnSpc>
              <a:spcBef>
                <a:spcPct val="0"/>
              </a:spcBef>
            </a:pPr>
            <a:endParaRPr lang="en-US" sz="4800" b="1" dirty="0">
              <a:ln w="0"/>
              <a:effectLst>
                <a:outerShdw blurRad="38100" dist="19050" dir="2700000" algn="tl" rotWithShape="0">
                  <a:schemeClr val="dk1">
                    <a:alpha val="40000"/>
                  </a:schemeClr>
                </a:outerShdw>
              </a:effectLst>
              <a:latin typeface="Paytone One"/>
              <a:ea typeface="Paytone One"/>
              <a:cs typeface="Paytone One"/>
              <a:sym typeface="Paytone One"/>
            </a:endParaRPr>
          </a:p>
        </p:txBody>
      </p:sp>
    </p:spTree>
    <p:extLst>
      <p:ext uri="{BB962C8B-B14F-4D97-AF65-F5344CB8AC3E}">
        <p14:creationId xmlns:p14="http://schemas.microsoft.com/office/powerpoint/2010/main" val="229069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28180"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274246"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id="{87C2FC73-590A-4674-99D6-20F721EC0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771095" y="-1"/>
            <a:ext cx="1420906" cy="1420906"/>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EC670BA9-9210-4C80-B65D-9B495E00C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1288401" y="49497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31604" y="2087467"/>
            <a:ext cx="825632" cy="82563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89018" y="1986315"/>
            <a:ext cx="337222" cy="33722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descr="A picture containing drawing&#10;&#10;Description automatically generated">
            <a:extLst>
              <a:ext uri="{FF2B5EF4-FFF2-40B4-BE49-F238E27FC236}">
                <a16:creationId xmlns:a16="http://schemas.microsoft.com/office/drawing/2014/main" id="{BE9AB285-33DB-4406-9CD9-32D2DAAD4B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61404" y="2942576"/>
            <a:ext cx="4147112" cy="1952374"/>
          </a:xfrm>
          <a:prstGeom prst="rect">
            <a:avLst/>
          </a:prstGeom>
        </p:spPr>
      </p:pic>
      <p:sp>
        <p:nvSpPr>
          <p:cNvPr id="11" name="Title 10">
            <a:extLst>
              <a:ext uri="{FF2B5EF4-FFF2-40B4-BE49-F238E27FC236}">
                <a16:creationId xmlns:a16="http://schemas.microsoft.com/office/drawing/2014/main" id="{2AC30B93-6D19-4AE1-87F6-4E5BACBB6E40}"/>
              </a:ext>
            </a:extLst>
          </p:cNvPr>
          <p:cNvSpPr>
            <a:spLocks noGrp="1"/>
          </p:cNvSpPr>
          <p:nvPr>
            <p:ph type="title"/>
          </p:nvPr>
        </p:nvSpPr>
        <p:spPr/>
        <p:txBody>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5417" y="3154957"/>
            <a:ext cx="1849034" cy="184560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5337" y="5000566"/>
            <a:ext cx="1765784" cy="1765784"/>
          </a:xfrm>
          <a:prstGeom prst="rect">
            <a:avLst/>
          </a:prstGeom>
        </p:spPr>
      </p:pic>
    </p:spTree>
    <p:extLst>
      <p:ext uri="{BB962C8B-B14F-4D97-AF65-F5344CB8AC3E}">
        <p14:creationId xmlns:p14="http://schemas.microsoft.com/office/powerpoint/2010/main" val="1873691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pass the cards game for kids">
            <a:extLst>
              <a:ext uri="{FF2B5EF4-FFF2-40B4-BE49-F238E27FC236}">
                <a16:creationId xmlns:a16="http://schemas.microsoft.com/office/drawing/2014/main" id="{7C76A120-FC29-42FF-805F-13BAC962E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5300"/>
            <a:ext cx="117348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73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519" y="0"/>
            <a:ext cx="6548849" cy="6851455"/>
          </a:xfrm>
          <a:prstGeom prst="rect">
            <a:avLst/>
          </a:prstGeom>
        </p:spPr>
      </p:pic>
    </p:spTree>
    <p:extLst>
      <p:ext uri="{BB962C8B-B14F-4D97-AF65-F5344CB8AC3E}">
        <p14:creationId xmlns:p14="http://schemas.microsoft.com/office/powerpoint/2010/main" val="4062488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D46C12F-6486-4E55-8C92-2EE2BF896D76}"/>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11500" kern="1200" dirty="0">
                <a:solidFill>
                  <a:srgbClr val="FFFFFF"/>
                </a:solidFill>
                <a:latin typeface="+mj-lt"/>
                <a:ea typeface="+mj-ea"/>
                <a:cs typeface="+mj-cs"/>
              </a:rPr>
              <a:t>Game</a:t>
            </a:r>
          </a:p>
        </p:txBody>
      </p:sp>
    </p:spTree>
    <p:extLst>
      <p:ext uri="{BB962C8B-B14F-4D97-AF65-F5344CB8AC3E}">
        <p14:creationId xmlns:p14="http://schemas.microsoft.com/office/powerpoint/2010/main" val="2615223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2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9" y="-76200"/>
            <a:ext cx="141351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Tai nguyen thiet ke tro choi\Bảng gỗ\images.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8000" y="-1207813"/>
            <a:ext cx="4470400" cy="33677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336" y="641373"/>
            <a:ext cx="5080000" cy="1015663"/>
          </a:xfrm>
          <a:prstGeom prst="rect">
            <a:avLst/>
          </a:prstGeom>
          <a:noFill/>
        </p:spPr>
        <p:txBody>
          <a:bodyPr wrap="square" rtlCol="0">
            <a:spAutoFit/>
          </a:bodyPr>
          <a:lstStyle/>
          <a:p>
            <a:pPr algn="ctr"/>
            <a:r>
              <a:rPr lang="en-US" sz="6000" b="1" dirty="0">
                <a:solidFill>
                  <a:srgbClr val="C00000"/>
                </a:solidFill>
                <a:latin typeface="UTM Colossalis" panose="02040603050506020204" pitchFamily="18" charset="0"/>
              </a:rPr>
              <a:t>POKEMON</a:t>
            </a:r>
            <a:r>
              <a:rPr lang="en-US" sz="4533" dirty="0">
                <a:solidFill>
                  <a:srgbClr val="006600"/>
                </a:solidFill>
                <a:latin typeface="UTM Colossalis" panose="02040603050506020204" pitchFamily="18" charset="0"/>
              </a:rPr>
              <a:t> </a:t>
            </a:r>
          </a:p>
        </p:txBody>
      </p:sp>
      <p:pic>
        <p:nvPicPr>
          <p:cNvPr id="9"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0400" y="2148841"/>
            <a:ext cx="1681872" cy="92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65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80">
                                          <p:stCondLst>
                                            <p:cond delay="0"/>
                                          </p:stCondLst>
                                        </p:cTn>
                                        <p:tgtEl>
                                          <p:spTgt spid="1026"/>
                                        </p:tgtEl>
                                      </p:cBhvr>
                                    </p:animEffect>
                                    <p:anim calcmode="lin" valueType="num">
                                      <p:cBhvr>
                                        <p:cTn id="24"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9" dur="26">
                                          <p:stCondLst>
                                            <p:cond delay="650"/>
                                          </p:stCondLst>
                                        </p:cTn>
                                        <p:tgtEl>
                                          <p:spTgt spid="1026"/>
                                        </p:tgtEl>
                                      </p:cBhvr>
                                      <p:to x="100000" y="60000"/>
                                    </p:animScale>
                                    <p:animScale>
                                      <p:cBhvr>
                                        <p:cTn id="30" dur="166" decel="50000">
                                          <p:stCondLst>
                                            <p:cond delay="676"/>
                                          </p:stCondLst>
                                        </p:cTn>
                                        <p:tgtEl>
                                          <p:spTgt spid="1026"/>
                                        </p:tgtEl>
                                      </p:cBhvr>
                                      <p:to x="100000" y="100000"/>
                                    </p:animScale>
                                    <p:animScale>
                                      <p:cBhvr>
                                        <p:cTn id="31" dur="26">
                                          <p:stCondLst>
                                            <p:cond delay="1312"/>
                                          </p:stCondLst>
                                        </p:cTn>
                                        <p:tgtEl>
                                          <p:spTgt spid="1026"/>
                                        </p:tgtEl>
                                      </p:cBhvr>
                                      <p:to x="100000" y="80000"/>
                                    </p:animScale>
                                    <p:animScale>
                                      <p:cBhvr>
                                        <p:cTn id="32" dur="166" decel="50000">
                                          <p:stCondLst>
                                            <p:cond delay="1338"/>
                                          </p:stCondLst>
                                        </p:cTn>
                                        <p:tgtEl>
                                          <p:spTgt spid="1026"/>
                                        </p:tgtEl>
                                      </p:cBhvr>
                                      <p:to x="100000" y="100000"/>
                                    </p:animScale>
                                    <p:animScale>
                                      <p:cBhvr>
                                        <p:cTn id="33" dur="26">
                                          <p:stCondLst>
                                            <p:cond delay="1642"/>
                                          </p:stCondLst>
                                        </p:cTn>
                                        <p:tgtEl>
                                          <p:spTgt spid="1026"/>
                                        </p:tgtEl>
                                      </p:cBhvr>
                                      <p:to x="100000" y="90000"/>
                                    </p:animScale>
                                    <p:animScale>
                                      <p:cBhvr>
                                        <p:cTn id="34" dur="166" decel="50000">
                                          <p:stCondLst>
                                            <p:cond delay="1668"/>
                                          </p:stCondLst>
                                        </p:cTn>
                                        <p:tgtEl>
                                          <p:spTgt spid="1026"/>
                                        </p:tgtEl>
                                      </p:cBhvr>
                                      <p:to x="100000" y="100000"/>
                                    </p:animScale>
                                    <p:animScale>
                                      <p:cBhvr>
                                        <p:cTn id="35" dur="26">
                                          <p:stCondLst>
                                            <p:cond delay="1808"/>
                                          </p:stCondLst>
                                        </p:cTn>
                                        <p:tgtEl>
                                          <p:spTgt spid="1026"/>
                                        </p:tgtEl>
                                      </p:cBhvr>
                                      <p:to x="100000" y="95000"/>
                                    </p:animScale>
                                    <p:animScale>
                                      <p:cBhvr>
                                        <p:cTn id="36" dur="166" decel="50000">
                                          <p:stCondLst>
                                            <p:cond delay="1834"/>
                                          </p:stCondLst>
                                        </p:cTn>
                                        <p:tgtEl>
                                          <p:spTgt spid="1026"/>
                                        </p:tgtEl>
                                      </p:cBhvr>
                                      <p:to x="100000" y="100000"/>
                                    </p:animScale>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9600" y="-76201"/>
            <a:ext cx="129032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CO SO KNS TRI VIET\POKEMON\png\trung binh 300-400\pokemon_PNG1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46" y="5058472"/>
            <a:ext cx="2222373" cy="13423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CO SO KNS TRI VIET\POKEMON\1 (1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49" y="4376953"/>
            <a:ext cx="2694039" cy="1257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45" y="5904271"/>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F:\CO SO KNS TRI VIET\POKEMON\png\kha 500-700\10003-Shiny-Mega-Venusau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045" y="3330369"/>
            <a:ext cx="2438400" cy="1314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CO SO KNS TRI VIET\POKEMON\1 (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57500" y1="31157" x2="54333" y2="57649"/>
                        <a14:foregroundMark x1="76833" y1="36567" x2="60333" y2="58582"/>
                        <a14:foregroundMark x1="52000" y1="40858" x2="52000" y2="53545"/>
                      </a14:backgroundRemoval>
                    </a14:imgEffect>
                  </a14:imgLayer>
                </a14:imgProps>
              </a:ext>
              <a:ext uri="{28A0092B-C50C-407E-A947-70E740481C1C}">
                <a14:useLocalDpi xmlns:a14="http://schemas.microsoft.com/office/drawing/2010/main" val="0"/>
              </a:ext>
            </a:extLst>
          </a:blip>
          <a:srcRect/>
          <a:stretch>
            <a:fillRect/>
          </a:stretch>
        </p:blipFill>
        <p:spPr bwMode="auto">
          <a:xfrm>
            <a:off x="544845" y="2365013"/>
            <a:ext cx="1727200" cy="11572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Cuoc thi Pokemon\pikachu.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93614" y1="30982" x2="68342" y2="43015"/>
                        <a14:foregroundMark x1="56250" y1="33472" x2="56250" y2="47165"/>
                        <a14:foregroundMark x1="36141" y1="30844" x2="31522" y2="52697"/>
                        <a14:foregroundMark x1="5163" y1="4979" x2="10190" y2="10650"/>
                        <a14:foregroundMark x1="86141" y1="7746" x2="71875" y2="21024"/>
                        <a14:foregroundMark x1="80299" y1="5809" x2="77989" y2="6224"/>
                        <a14:foregroundMark x1="37364" y1="76625" x2="56250" y2="77317"/>
                        <a14:foregroundMark x1="25951" y1="50899" x2="28125" y2="63347"/>
                      </a14:backgroundRemoval>
                    </a14:imgEffect>
                  </a14:imgLayer>
                </a14:imgProps>
              </a:ext>
              <a:ext uri="{28A0092B-C50C-407E-A947-70E740481C1C}">
                <a14:useLocalDpi xmlns:a14="http://schemas.microsoft.com/office/drawing/2010/main" val="0"/>
              </a:ext>
            </a:extLst>
          </a:blip>
          <a:srcRect/>
          <a:stretch>
            <a:fillRect/>
          </a:stretch>
        </p:blipFill>
        <p:spPr bwMode="auto">
          <a:xfrm>
            <a:off x="1182088" y="1779571"/>
            <a:ext cx="988361" cy="7281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F:\CO SO KNS TRI VIET\POKEMON\1 (18).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0503" y1="8712" x2="31069" y2="17045"/>
                        <a14:foregroundMark x1="29560" y1="7955" x2="31069" y2="15530"/>
                      </a14:backgroundRemoval>
                    </a14:imgEffect>
                  </a14:imgLayer>
                </a14:imgProps>
              </a:ext>
              <a:ext uri="{28A0092B-C50C-407E-A947-70E740481C1C}">
                <a14:useLocalDpi xmlns:a14="http://schemas.microsoft.com/office/drawing/2010/main" val="0"/>
              </a:ext>
            </a:extLst>
          </a:blip>
          <a:srcRect/>
          <a:stretch>
            <a:fillRect/>
          </a:stretch>
        </p:blipFill>
        <p:spPr bwMode="auto">
          <a:xfrm>
            <a:off x="1256047" y="1268452"/>
            <a:ext cx="953932" cy="71274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379" y="589338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379"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6379"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4845"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6379" y="5863771"/>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4845"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CO SO KNS TRI VIET\POKEMON\1 (6).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76845" y="4849351"/>
            <a:ext cx="2184400" cy="16505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3612" y="5886256"/>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5145" y="5875371"/>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47740" y="588871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56207" y="588386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47740"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47740" y="588871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56207" y="5863771"/>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CO SO KNS TRI VIET\POKEMON\1 (7).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50766" y1="41843" x2="69540" y2="59501"/>
                        <a14:foregroundMark x1="55364" y1="44146" x2="62261" y2="46065"/>
                        <a14:foregroundMark x1="48084" y1="47217" x2="54215" y2="56430"/>
                        <a14:foregroundMark x1="47701" y1="42610" x2="54215" y2="48369"/>
                        <a14:foregroundMark x1="92146" y1="35701" x2="96360" y2="50288"/>
                        <a14:foregroundMark x1="88314" y1="36852" x2="92146" y2="47217"/>
                      </a14:backgroundRemoval>
                    </a14:imgEffect>
                  </a14:imgLayer>
                </a14:imgProps>
              </a:ext>
              <a:ext uri="{28A0092B-C50C-407E-A947-70E740481C1C}">
                <a14:useLocalDpi xmlns:a14="http://schemas.microsoft.com/office/drawing/2010/main" val="0"/>
              </a:ext>
            </a:extLst>
          </a:blip>
          <a:srcRect/>
          <a:stretch>
            <a:fillRect/>
          </a:stretch>
        </p:blipFill>
        <p:spPr bwMode="auto">
          <a:xfrm>
            <a:off x="3143401" y="4140550"/>
            <a:ext cx="1336809" cy="10006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CO SO KNS TRI VIET\POKEMON\1 (20).pn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35185" y1="5806" x2="43266" y2="11935"/>
                        <a14:foregroundMark x1="58081" y1="8710" x2="68182" y2="27419"/>
                        <a14:foregroundMark x1="61111" y1="5161" x2="64141" y2="17742"/>
                        <a14:foregroundMark x1="57407" y1="41290" x2="74916" y2="70968"/>
                        <a14:foregroundMark x1="29798" y1="54839" x2="29798" y2="64839"/>
                        <a14:foregroundMark x1="9596" y1="83871" x2="18350" y2="89677"/>
                        <a14:foregroundMark x1="5892" y1="81613" x2="23401" y2="96452"/>
                        <a14:foregroundMark x1="26431" y1="86129" x2="46970" y2="87742"/>
                        <a14:foregroundMark x1="25758" y1="89355" x2="35185" y2="90968"/>
                        <a14:foregroundMark x1="28114" y1="92581" x2="59428" y2="86452"/>
                        <a14:foregroundMark x1="48653" y1="86774" x2="59091" y2="91613"/>
                        <a14:foregroundMark x1="89394" y1="74516" x2="77609" y2="94516"/>
                        <a14:foregroundMark x1="95455" y1="66452" x2="93771" y2="72258"/>
                        <a14:foregroundMark x1="23401" y1="55806" x2="27778" y2="62581"/>
                      </a14:backgroundRemoval>
                    </a14:imgEffect>
                  </a14:imgLayer>
                </a14:imgProps>
              </a:ext>
              <a:ext uri="{28A0092B-C50C-407E-A947-70E740481C1C}">
                <a14:useLocalDpi xmlns:a14="http://schemas.microsoft.com/office/drawing/2010/main" val="0"/>
              </a:ext>
            </a:extLst>
          </a:blip>
          <a:srcRect/>
          <a:stretch>
            <a:fillRect/>
          </a:stretch>
        </p:blipFill>
        <p:spPr bwMode="auto">
          <a:xfrm>
            <a:off x="3362607" y="3459733"/>
            <a:ext cx="1219200" cy="9544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F:\CO SO KNS TRI VIET\POKEMON\1 (10).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flipH="1">
            <a:off x="3143400" y="2333330"/>
            <a:ext cx="1094553" cy="12480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CO SO KNS TRI VIET\POKEMON\1 (2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362609" y="1908233"/>
            <a:ext cx="875343" cy="738177"/>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F:\CO SO KNS TRI VIET\POKEMON\png\thap 100-200\ok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269955" y="1129432"/>
            <a:ext cx="1135691" cy="8517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CO SO KNS TRI VIET\POKEMON\png\kha 500-700\14.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372324" flipH="1">
            <a:off x="4819500" y="4677272"/>
            <a:ext cx="2731217" cy="185646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1945" y="5886256"/>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73479"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1579"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73479" y="588386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77712" y="5904271"/>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85248" y="5886256"/>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73482" y="5867400"/>
            <a:ext cx="14689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F:\CO SO KNS TRI VIET\POKEMON\png\trung binh 300-400\okk (1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116845" y="3889828"/>
            <a:ext cx="19304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F:\CO SO KNS TRI VIET\POKEMON\png\trung binh 300-400\okkkk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21397231">
            <a:off x="5562549" y="3750983"/>
            <a:ext cx="966608" cy="8003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F:\CO SO KNS TRI VIET\POKEMON\png\trung binh 300-400\okk (1).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693716" y="2646412"/>
            <a:ext cx="1950925" cy="14631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CO SO KNS TRI VIET\POKEMON\png\trung binh 300-400\10.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rot="2023314">
            <a:off x="4763219" y="2012684"/>
            <a:ext cx="1338580" cy="1158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F:\CO SO KNS TRI VIET\POKEMON\png\trung binh 300-400\okk (7).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890088" y="1191234"/>
            <a:ext cx="1344361" cy="10082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CO SO KNS TRI VIET\POKEMON\png\trung binh 300-400\okk (8).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rot="21378539">
            <a:off x="7764304" y="4767978"/>
            <a:ext cx="1881889" cy="178770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3651" y="5889885"/>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5184" y="5878999"/>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44712"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44712"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44712"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44712"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36245" y="5863907"/>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CO SO KNS TRI VIET\POKEMON\png\trung binh 300-400\okk (5).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587361" y="3918964"/>
            <a:ext cx="2032000" cy="14912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F:\CO SO KNS TRI VIET\POKEMON\png\trung binh 300-400\okk (6).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21170202" flipH="1">
            <a:off x="8260576" y="3127880"/>
            <a:ext cx="1441177" cy="11345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CO SO KNS TRI VIET\POKEMON\png\trung binh 300-400\okkkk (1).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rot="21400838">
            <a:off x="8612223" y="2713664"/>
            <a:ext cx="1077661" cy="828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CO SO KNS TRI VIET\POKEMON\png\trung binh 300-400\okk (2).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337747" y="1779569"/>
            <a:ext cx="993167" cy="9806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CO SO KNS TRI VIET\POKEMON\png\pokemon-league-image-pokemon-league-36640020-878-1111.pn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426687" y="1277420"/>
            <a:ext cx="685171" cy="6502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descr="F:\CO SO KNS TRI VIET\POKEMON\png\trung binh 300-400\ok (4).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21017733">
            <a:off x="10087065" y="4719476"/>
            <a:ext cx="2036880" cy="196724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1579" y="5835283"/>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3112" y="5824396"/>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83112" y="5807404"/>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83112" y="580262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00045" y="5807404"/>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00045" y="580324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91579" y="579588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CO SO KNS TRI VIET\POKEMON\png\trung binh 300-400\ok (3).pn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256077" y="4151154"/>
            <a:ext cx="1614904" cy="12646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F:\CO SO KNS TRI VIET\POKEMON\png\cao 800 -1000\ok (1).pn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0083769" y="3235088"/>
            <a:ext cx="1579351" cy="118451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CO SO KNS TRI VIET\POKEMON\png\thap 100-200\ok (2).pn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069252" y="2690951"/>
            <a:ext cx="1233715" cy="81425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7" descr="F:\CO SO KNS TRI VIET\POKEMON\png\thap 100-200\13.pn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014056" y="2051139"/>
            <a:ext cx="1187309" cy="837488"/>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F:\CO SO KNS TRI VIET\POKEMON\png\thap 100-200\4b.pn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9955769" y="1123202"/>
            <a:ext cx="1347199" cy="1010399"/>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p:cNvSpPr/>
          <p:nvPr/>
        </p:nvSpPr>
        <p:spPr>
          <a:xfrm>
            <a:off x="2169913" y="2114551"/>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75"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4507249" y="224505"/>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4551"/>
            <a:ext cx="6350000" cy="4667251"/>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p:cNvSpPr/>
          <p:nvPr/>
        </p:nvSpPr>
        <p:spPr>
          <a:xfrm>
            <a:off x="2169913" y="2118648"/>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78"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4507249" y="228601"/>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8647"/>
            <a:ext cx="6350000" cy="4667251"/>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p:cNvSpPr/>
          <p:nvPr/>
        </p:nvSpPr>
        <p:spPr>
          <a:xfrm>
            <a:off x="2169913" y="2118648"/>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81"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3084849" y="228601"/>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8647"/>
            <a:ext cx="6350000" cy="4667251"/>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a:xfrm>
            <a:off x="2169913" y="2118648"/>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84"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4448965" y="228601"/>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8647"/>
            <a:ext cx="6350000" cy="4667251"/>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p:cNvSpPr/>
          <p:nvPr/>
        </p:nvSpPr>
        <p:spPr>
          <a:xfrm>
            <a:off x="2169913" y="2118648"/>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87"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4448965" y="228601"/>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8647"/>
            <a:ext cx="63500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1a.png">
            <a:hlinkClick r:id="rId49" action="ppaction://hlinksldjump"/>
          </p:cNvPr>
          <p:cNvPicPr>
            <a:picLocks noChangeAspect="1" noChangeArrowheads="1"/>
          </p:cNvPicPr>
          <p:nvPr/>
        </p:nvPicPr>
        <p:blipFill>
          <a:blip r:embed="rId50" cstate="print">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274858" y="-51714"/>
            <a:ext cx="1815545" cy="73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82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31"/>
                    </p:tgtEl>
                  </p:cond>
                </p:stCondLst>
                <p:endSync evt="end" delay="0">
                  <p:rtn val="all"/>
                </p:endSync>
                <p:childTnLst>
                  <p:par>
                    <p:cTn id="20" fill="hold">
                      <p:stCondLst>
                        <p:cond delay="0"/>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1" presetClass="exit" presetSubtype="0" fill="hold" nodeType="withEffect">
                                  <p:stCondLst>
                                    <p:cond delay="0"/>
                                  </p:stCondLst>
                                  <p:childTnLst>
                                    <p:set>
                                      <p:cBhvr>
                                        <p:cTn id="27" dur="1" fill="hold">
                                          <p:stCondLst>
                                            <p:cond delay="0"/>
                                          </p:stCondLst>
                                        </p:cTn>
                                        <p:tgtEl>
                                          <p:spTgt spid="1031"/>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childTnLst>
                                </p:cTn>
                              </p:par>
                              <p:par>
                                <p:cTn id="34" presetID="1" presetClass="exit" presetSubtype="0" fill="hold" nodeType="withEffect">
                                  <p:stCondLst>
                                    <p:cond delay="3000"/>
                                  </p:stCondLst>
                                  <p:childTnLst>
                                    <p:set>
                                      <p:cBhvr>
                                        <p:cTn id="35" dur="1" fill="hold">
                                          <p:stCondLst>
                                            <p:cond delay="0"/>
                                          </p:stCondLst>
                                        </p:cTn>
                                        <p:tgtEl>
                                          <p:spTgt spid="75"/>
                                        </p:tgtEl>
                                        <p:attrNameLst>
                                          <p:attrName>style.visibility</p:attrName>
                                        </p:attrNameLst>
                                      </p:cBhvr>
                                      <p:to>
                                        <p:strVal val="hidden"/>
                                      </p:to>
                                    </p:set>
                                  </p:childTnLst>
                                </p:cTn>
                              </p:par>
                              <p:par>
                                <p:cTn id="36" presetID="1" presetClass="exit" presetSubtype="0" fill="hold" nodeType="withEffect">
                                  <p:stCondLst>
                                    <p:cond delay="3000"/>
                                  </p:stCondLst>
                                  <p:childTnLst>
                                    <p:set>
                                      <p:cBhvr>
                                        <p:cTn id="37" dur="1" fill="hold">
                                          <p:stCondLst>
                                            <p:cond delay="0"/>
                                          </p:stCondLst>
                                        </p:cTn>
                                        <p:tgtEl>
                                          <p:spTgt spid="76"/>
                                        </p:tgtEl>
                                        <p:attrNameLst>
                                          <p:attrName>style.visibility</p:attrName>
                                        </p:attrNameLst>
                                      </p:cBhvr>
                                      <p:to>
                                        <p:strVal val="hidden"/>
                                      </p:to>
                                    </p:set>
                                  </p:childTnLst>
                                </p:cTn>
                              </p:par>
                              <p:par>
                                <p:cTn id="38" presetID="1" presetClass="exit" presetSubtype="0" fill="hold" grpId="1" nodeType="withEffect">
                                  <p:stCondLst>
                                    <p:cond delay="3000"/>
                                  </p:stCondLst>
                                  <p:childTnLst>
                                    <p:set>
                                      <p:cBhvr>
                                        <p:cTn id="39"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40" restart="whenNotActive" fill="hold" evtFilter="cancelBubble" nodeType="interactiveSeq">
                <p:stCondLst>
                  <p:cond evt="onClick" delay="0">
                    <p:tgtEl>
                      <p:spTgt spid="1032"/>
                    </p:tgtEl>
                  </p:cond>
                </p:stCondLst>
                <p:endSync evt="end" delay="0">
                  <p:rtn val="all"/>
                </p:endSync>
                <p:childTnLst>
                  <p:par>
                    <p:cTn id="41" fill="hold">
                      <p:stCondLst>
                        <p:cond delay="0"/>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49" restart="whenNotActive" fill="hold" evtFilter="cancelBubble" nodeType="interactiveSeq">
                <p:stCondLst>
                  <p:cond evt="onClick" delay="0">
                    <p:tgtEl>
                      <p:spTgt spid="1033"/>
                    </p:tgtEl>
                  </p:cond>
                </p:stCondLst>
                <p:endSync evt="end" delay="0">
                  <p:rtn val="all"/>
                </p:endSync>
                <p:childTnLst>
                  <p:par>
                    <p:cTn id="50" fill="hold">
                      <p:stCondLst>
                        <p:cond delay="0"/>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029"/>
                                        </p:tgtEl>
                                        <p:attrNameLst>
                                          <p:attrName>style.visibility</p:attrName>
                                        </p:attrNameLst>
                                      </p:cBhvr>
                                      <p:to>
                                        <p:strVal val="visible"/>
                                      </p:to>
                                    </p:set>
                                    <p:anim calcmode="lin" valueType="num">
                                      <p:cBhvr additive="base">
                                        <p:cTn id="54" dur="500" fill="hold"/>
                                        <p:tgtEl>
                                          <p:spTgt spid="1029"/>
                                        </p:tgtEl>
                                        <p:attrNameLst>
                                          <p:attrName>ppt_x</p:attrName>
                                        </p:attrNameLst>
                                      </p:cBhvr>
                                      <p:tavLst>
                                        <p:tav tm="0">
                                          <p:val>
                                            <p:strVal val="#ppt_x"/>
                                          </p:val>
                                        </p:tav>
                                        <p:tav tm="100000">
                                          <p:val>
                                            <p:strVal val="#ppt_x"/>
                                          </p:val>
                                        </p:tav>
                                      </p:tavLst>
                                    </p:anim>
                                    <p:anim calcmode="lin" valueType="num">
                                      <p:cBhvr additive="base">
                                        <p:cTn id="55" dur="500" fill="hold"/>
                                        <p:tgtEl>
                                          <p:spTgt spid="1029"/>
                                        </p:tgtEl>
                                        <p:attrNameLst>
                                          <p:attrName>ppt_y</p:attrName>
                                        </p:attrNameLst>
                                      </p:cBhvr>
                                      <p:tavLst>
                                        <p:tav tm="0">
                                          <p:val>
                                            <p:strVal val="1+#ppt_h/2"/>
                                          </p:val>
                                        </p:tav>
                                        <p:tav tm="100000">
                                          <p:val>
                                            <p:strVal val="#ppt_y"/>
                                          </p:val>
                                        </p:tav>
                                      </p:tavLst>
                                    </p:anim>
                                  </p:childTnLst>
                                </p:cTn>
                              </p:par>
                              <p:par>
                                <p:cTn id="56" presetID="1" presetClass="exit" presetSubtype="0" fill="hold" nodeType="withEffect">
                                  <p:stCondLst>
                                    <p:cond delay="0"/>
                                  </p:stCondLst>
                                  <p:childTnLst>
                                    <p:set>
                                      <p:cBhvr>
                                        <p:cTn id="57" dur="1" fill="hold">
                                          <p:stCondLst>
                                            <p:cond delay="0"/>
                                          </p:stCondLst>
                                        </p:cTn>
                                        <p:tgtEl>
                                          <p:spTgt spid="1033"/>
                                        </p:tgtEl>
                                        <p:attrNameLst>
                                          <p:attrName>style.visibility</p:attrName>
                                        </p:attrNameLst>
                                      </p:cBhvr>
                                      <p:to>
                                        <p:strVal val="hidden"/>
                                      </p:to>
                                    </p:set>
                                  </p:childTnLst>
                                </p:cTn>
                              </p:par>
                            </p:childTnLst>
                          </p:cTn>
                        </p:par>
                      </p:childTnLst>
                    </p:cTn>
                  </p:par>
                </p:childTnLst>
              </p:cTn>
              <p:nextCondLst>
                <p:cond evt="onClick" delay="0">
                  <p:tgtEl>
                    <p:spTgt spid="1033"/>
                  </p:tgtEl>
                </p:cond>
              </p:nextCondLst>
            </p:seq>
            <p:seq concurrent="1" nextAc="seek">
              <p:cTn id="58" restart="whenNotActive" fill="hold" evtFilter="cancelBubble" nodeType="interactiveSeq">
                <p:stCondLst>
                  <p:cond evt="onClick" delay="0">
                    <p:tgtEl>
                      <p:spTgt spid="1034"/>
                    </p:tgtEl>
                  </p:cond>
                </p:stCondLst>
                <p:endSync evt="end" delay="0">
                  <p:rtn val="all"/>
                </p:endSync>
                <p:childTnLst>
                  <p:par>
                    <p:cTn id="59" fill="hold">
                      <p:stCondLst>
                        <p:cond delay="0"/>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1" presetClass="exit" presetSubtype="0" fill="hold" nodeType="withEffect">
                                  <p:stCondLst>
                                    <p:cond delay="0"/>
                                  </p:stCondLst>
                                  <p:childTnLst>
                                    <p:set>
                                      <p:cBhvr>
                                        <p:cTn id="66"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67" restart="whenNotActive" fill="hold" evtFilter="cancelBubble" nodeType="interactiveSeq">
                <p:stCondLst>
                  <p:cond evt="onClick" delay="0">
                    <p:tgtEl>
                      <p:spTgt spid="1035"/>
                    </p:tgtEl>
                  </p:cond>
                </p:stCondLst>
                <p:endSync evt="end" delay="0">
                  <p:rtn val="all"/>
                </p:endSync>
                <p:childTnLst>
                  <p:par>
                    <p:cTn id="68" fill="hold">
                      <p:stCondLst>
                        <p:cond delay="0"/>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additive="base">
                                        <p:cTn id="72" dur="500" fill="hold"/>
                                        <p:tgtEl>
                                          <p:spTgt spid="2"/>
                                        </p:tgtEl>
                                        <p:attrNameLst>
                                          <p:attrName>ppt_x</p:attrName>
                                        </p:attrNameLst>
                                      </p:cBhvr>
                                      <p:tavLst>
                                        <p:tav tm="0">
                                          <p:val>
                                            <p:strVal val="#ppt_x"/>
                                          </p:val>
                                        </p:tav>
                                        <p:tav tm="100000">
                                          <p:val>
                                            <p:strVal val="#ppt_x"/>
                                          </p:val>
                                        </p:tav>
                                      </p:tavLst>
                                    </p:anim>
                                    <p:anim calcmode="lin" valueType="num">
                                      <p:cBhvr additive="base">
                                        <p:cTn id="73" dur="500" fill="hold"/>
                                        <p:tgtEl>
                                          <p:spTgt spid="2"/>
                                        </p:tgtEl>
                                        <p:attrNameLst>
                                          <p:attrName>ppt_y</p:attrName>
                                        </p:attrNameLst>
                                      </p:cBhvr>
                                      <p:tavLst>
                                        <p:tav tm="0">
                                          <p:val>
                                            <p:strVal val="1+#ppt_h/2"/>
                                          </p:val>
                                        </p:tav>
                                        <p:tav tm="100000">
                                          <p:val>
                                            <p:strVal val="#ppt_y"/>
                                          </p:val>
                                        </p:tav>
                                      </p:tavLst>
                                    </p:anim>
                                  </p:childTnLst>
                                </p:cTn>
                              </p:par>
                              <p:par>
                                <p:cTn id="74" presetID="1" presetClass="exit" presetSubtype="0" fill="hold" nodeType="withEffect">
                                  <p:stCondLst>
                                    <p:cond delay="0"/>
                                  </p:stCondLst>
                                  <p:childTnLst>
                                    <p:set>
                                      <p:cBhvr>
                                        <p:cTn id="75" dur="1" fill="hold">
                                          <p:stCondLst>
                                            <p:cond delay="0"/>
                                          </p:stCondLst>
                                        </p:cTn>
                                        <p:tgtEl>
                                          <p:spTgt spid="1035"/>
                                        </p:tgtEl>
                                        <p:attrNameLst>
                                          <p:attrName>style.visibility</p:attrName>
                                        </p:attrNameLst>
                                      </p:cBhvr>
                                      <p:to>
                                        <p:strVal val="hidden"/>
                                      </p:to>
                                    </p:set>
                                  </p:childTnLst>
                                </p:cTn>
                              </p:par>
                            </p:childTnLst>
                          </p:cTn>
                        </p:par>
                      </p:childTnLst>
                    </p:cTn>
                  </p:par>
                </p:childTnLst>
              </p:cTn>
              <p:nextCondLst>
                <p:cond evt="onClick" delay="0">
                  <p:tgtEl>
                    <p:spTgt spid="1035"/>
                  </p:tgtEl>
                </p:cond>
              </p:nextCondLst>
            </p:seq>
            <p:seq concurrent="1" nextAc="seek">
              <p:cTn id="76" restart="whenNotActive" fill="hold" evtFilter="cancelBubble" nodeType="interactiveSeq">
                <p:stCondLst>
                  <p:cond evt="onClick" delay="0">
                    <p:tgtEl>
                      <p:spTgt spid="1036"/>
                    </p:tgtEl>
                  </p:cond>
                </p:stCondLst>
                <p:endSync evt="end" delay="0">
                  <p:rtn val="all"/>
                </p:endSync>
                <p:childTnLst>
                  <p:par>
                    <p:cTn id="77" fill="hold">
                      <p:stCondLst>
                        <p:cond delay="0"/>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additive="base">
                                        <p:cTn id="81" dur="500" fill="hold"/>
                                        <p:tgtEl>
                                          <p:spTgt spid="7"/>
                                        </p:tgtEl>
                                        <p:attrNameLst>
                                          <p:attrName>ppt_x</p:attrName>
                                        </p:attrNameLst>
                                      </p:cBhvr>
                                      <p:tavLst>
                                        <p:tav tm="0">
                                          <p:val>
                                            <p:strVal val="#ppt_x"/>
                                          </p:val>
                                        </p:tav>
                                        <p:tav tm="100000">
                                          <p:val>
                                            <p:strVal val="#ppt_x"/>
                                          </p:val>
                                        </p:tav>
                                      </p:tavLst>
                                    </p:anim>
                                    <p:anim calcmode="lin" valueType="num">
                                      <p:cBhvr additive="base">
                                        <p:cTn id="82" dur="500" fill="hold"/>
                                        <p:tgtEl>
                                          <p:spTgt spid="7"/>
                                        </p:tgtEl>
                                        <p:attrNameLst>
                                          <p:attrName>ppt_y</p:attrName>
                                        </p:attrNameLst>
                                      </p:cBhvr>
                                      <p:tavLst>
                                        <p:tav tm="0">
                                          <p:val>
                                            <p:strVal val="1+#ppt_h/2"/>
                                          </p:val>
                                        </p:tav>
                                        <p:tav tm="100000">
                                          <p:val>
                                            <p:strVal val="#ppt_y"/>
                                          </p:val>
                                        </p:tav>
                                      </p:tavLst>
                                    </p:anim>
                                  </p:childTnLst>
                                </p:cTn>
                              </p:par>
                              <p:par>
                                <p:cTn id="83" presetID="1" presetClass="exit" presetSubtype="0" fill="hold" nodeType="withEffect">
                                  <p:stCondLst>
                                    <p:cond delay="0"/>
                                  </p:stCondLst>
                                  <p:childTnLst>
                                    <p:set>
                                      <p:cBhvr>
                                        <p:cTn id="84" dur="1" fill="hold">
                                          <p:stCondLst>
                                            <p:cond delay="0"/>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043"/>
                                        </p:tgtEl>
                                        <p:attrNameLst>
                                          <p:attrName>style.visibility</p:attrName>
                                        </p:attrNameLst>
                                      </p:cBhvr>
                                      <p:to>
                                        <p:strVal val="visible"/>
                                      </p:to>
                                    </p:set>
                                    <p:anim calcmode="lin" valueType="num">
                                      <p:cBhvr additive="base">
                                        <p:cTn id="90" dur="500" fill="hold"/>
                                        <p:tgtEl>
                                          <p:spTgt spid="1043"/>
                                        </p:tgtEl>
                                        <p:attrNameLst>
                                          <p:attrName>ppt_x</p:attrName>
                                        </p:attrNameLst>
                                      </p:cBhvr>
                                      <p:tavLst>
                                        <p:tav tm="0">
                                          <p:val>
                                            <p:strVal val="#ppt_x"/>
                                          </p:val>
                                        </p:tav>
                                        <p:tav tm="100000">
                                          <p:val>
                                            <p:strVal val="#ppt_x"/>
                                          </p:val>
                                        </p:tav>
                                      </p:tavLst>
                                    </p:anim>
                                    <p:anim calcmode="lin" valueType="num">
                                      <p:cBhvr additive="base">
                                        <p:cTn id="91" dur="500" fill="hold"/>
                                        <p:tgtEl>
                                          <p:spTgt spid="1043"/>
                                        </p:tgtEl>
                                        <p:attrNameLst>
                                          <p:attrName>ppt_y</p:attrName>
                                        </p:attrNameLst>
                                      </p:cBhvr>
                                      <p:tavLst>
                                        <p:tav tm="0">
                                          <p:val>
                                            <p:strVal val="1+#ppt_h/2"/>
                                          </p:val>
                                        </p:tav>
                                        <p:tav tm="100000">
                                          <p:val>
                                            <p:strVal val="#ppt_y"/>
                                          </p:val>
                                        </p:tav>
                                      </p:tavLst>
                                    </p:anim>
                                  </p:childTnLst>
                                </p:cTn>
                              </p:par>
                              <p:par>
                                <p:cTn id="92" presetID="1" presetClass="exit" presetSubtype="0" fill="hold" nodeType="withEffect">
                                  <p:stCondLst>
                                    <p:cond delay="0"/>
                                  </p:stCondLst>
                                  <p:childTnLst>
                                    <p:set>
                                      <p:cBhvr>
                                        <p:cTn id="93" dur="1" fill="hold">
                                          <p:stCondLst>
                                            <p:cond delay="0"/>
                                          </p:stCondLst>
                                        </p:cTn>
                                        <p:tgtEl>
                                          <p:spTgt spid="27"/>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78"/>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7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nodeType="withEffect">
                                  <p:stCondLst>
                                    <p:cond delay="3000"/>
                                  </p:stCondLst>
                                  <p:childTnLst>
                                    <p:set>
                                      <p:cBhvr>
                                        <p:cTn id="101" dur="1" fill="hold">
                                          <p:stCondLst>
                                            <p:cond delay="0"/>
                                          </p:stCondLst>
                                        </p:cTn>
                                        <p:tgtEl>
                                          <p:spTgt spid="78"/>
                                        </p:tgtEl>
                                        <p:attrNameLst>
                                          <p:attrName>style.visibility</p:attrName>
                                        </p:attrNameLst>
                                      </p:cBhvr>
                                      <p:to>
                                        <p:strVal val="hidden"/>
                                      </p:to>
                                    </p:set>
                                  </p:childTnLst>
                                </p:cTn>
                              </p:par>
                              <p:par>
                                <p:cTn id="102" presetID="1" presetClass="exit" presetSubtype="0" fill="hold" nodeType="withEffect">
                                  <p:stCondLst>
                                    <p:cond delay="3000"/>
                                  </p:stCondLst>
                                  <p:childTnLst>
                                    <p:set>
                                      <p:cBhvr>
                                        <p:cTn id="103" dur="1" fill="hold">
                                          <p:stCondLst>
                                            <p:cond delay="0"/>
                                          </p:stCondLst>
                                        </p:cTn>
                                        <p:tgtEl>
                                          <p:spTgt spid="79"/>
                                        </p:tgtEl>
                                        <p:attrNameLst>
                                          <p:attrName>style.visibility</p:attrName>
                                        </p:attrNameLst>
                                      </p:cBhvr>
                                      <p:to>
                                        <p:strVal val="hidden"/>
                                      </p:to>
                                    </p:set>
                                  </p:childTnLst>
                                </p:cTn>
                              </p:par>
                              <p:par>
                                <p:cTn id="104" presetID="1" presetClass="exit" presetSubtype="0" fill="hold" grpId="1" nodeType="withEffect">
                                  <p:stCondLst>
                                    <p:cond delay="3000"/>
                                  </p:stCondLst>
                                  <p:childTnLst>
                                    <p:set>
                                      <p:cBhvr>
                                        <p:cTn id="10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6" restart="whenNotActive" fill="hold" evtFilter="cancelBubble" nodeType="interactiveSeq">
                <p:stCondLst>
                  <p:cond evt="onClick" delay="0">
                    <p:tgtEl>
                      <p:spTgt spid="28"/>
                    </p:tgtEl>
                  </p:cond>
                </p:stCondLst>
                <p:endSync evt="end" delay="0">
                  <p:rtn val="all"/>
                </p:endSync>
                <p:childTnLst>
                  <p:par>
                    <p:cTn id="107" fill="hold">
                      <p:stCondLst>
                        <p:cond delay="0"/>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1042"/>
                                        </p:tgtEl>
                                        <p:attrNameLst>
                                          <p:attrName>style.visibility</p:attrName>
                                        </p:attrNameLst>
                                      </p:cBhvr>
                                      <p:to>
                                        <p:strVal val="visible"/>
                                      </p:to>
                                    </p:set>
                                    <p:anim calcmode="lin" valueType="num">
                                      <p:cBhvr additive="base">
                                        <p:cTn id="111" dur="500" fill="hold"/>
                                        <p:tgtEl>
                                          <p:spTgt spid="1042"/>
                                        </p:tgtEl>
                                        <p:attrNameLst>
                                          <p:attrName>ppt_x</p:attrName>
                                        </p:attrNameLst>
                                      </p:cBhvr>
                                      <p:tavLst>
                                        <p:tav tm="0">
                                          <p:val>
                                            <p:strVal val="#ppt_x"/>
                                          </p:val>
                                        </p:tav>
                                        <p:tav tm="100000">
                                          <p:val>
                                            <p:strVal val="#ppt_x"/>
                                          </p:val>
                                        </p:tav>
                                      </p:tavLst>
                                    </p:anim>
                                    <p:anim calcmode="lin" valueType="num">
                                      <p:cBhvr additive="base">
                                        <p:cTn id="112" dur="500" fill="hold"/>
                                        <p:tgtEl>
                                          <p:spTgt spid="1042"/>
                                        </p:tgtEl>
                                        <p:attrNameLst>
                                          <p:attrName>ppt_y</p:attrName>
                                        </p:attrNameLst>
                                      </p:cBhvr>
                                      <p:tavLst>
                                        <p:tav tm="0">
                                          <p:val>
                                            <p:strVal val="1+#ppt_h/2"/>
                                          </p:val>
                                        </p:tav>
                                        <p:tav tm="100000">
                                          <p:val>
                                            <p:strVal val="#ppt_y"/>
                                          </p:val>
                                        </p:tav>
                                      </p:tavLst>
                                    </p:anim>
                                  </p:childTnLst>
                                </p:cTn>
                              </p:par>
                              <p:par>
                                <p:cTn id="113" presetID="1" presetClass="exit" presetSubtype="0" fill="hold" nodeType="withEffect">
                                  <p:stCondLst>
                                    <p:cond delay="0"/>
                                  </p:stCondLst>
                                  <p:childTnLst>
                                    <p:set>
                                      <p:cBhvr>
                                        <p:cTn id="11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5" restart="whenNotActive" fill="hold" evtFilter="cancelBubble" nodeType="interactiveSeq">
                <p:stCondLst>
                  <p:cond evt="onClick" delay="0">
                    <p:tgtEl>
                      <p:spTgt spid="29"/>
                    </p:tgtEl>
                  </p:cond>
                </p:stCondLst>
                <p:endSync evt="end" delay="0">
                  <p:rtn val="all"/>
                </p:endSync>
                <p:childTnLst>
                  <p:par>
                    <p:cTn id="116" fill="hold">
                      <p:stCondLst>
                        <p:cond delay="0"/>
                      </p:stCondLst>
                      <p:childTnLst>
                        <p:par>
                          <p:cTn id="117" fill="hold">
                            <p:stCondLst>
                              <p:cond delay="0"/>
                            </p:stCondLst>
                            <p:childTnLst>
                              <p:par>
                                <p:cTn id="118" presetID="2" presetClass="entr" presetSubtype="4" fill="hold" nodeType="clickEffect">
                                  <p:stCondLst>
                                    <p:cond delay="0"/>
                                  </p:stCondLst>
                                  <p:childTnLst>
                                    <p:set>
                                      <p:cBhvr>
                                        <p:cTn id="119" dur="1" fill="hold">
                                          <p:stCondLst>
                                            <p:cond delay="0"/>
                                          </p:stCondLst>
                                        </p:cTn>
                                        <p:tgtEl>
                                          <p:spTgt spid="1041"/>
                                        </p:tgtEl>
                                        <p:attrNameLst>
                                          <p:attrName>style.visibility</p:attrName>
                                        </p:attrNameLst>
                                      </p:cBhvr>
                                      <p:to>
                                        <p:strVal val="visible"/>
                                      </p:to>
                                    </p:set>
                                    <p:anim calcmode="lin" valueType="num">
                                      <p:cBhvr additive="base">
                                        <p:cTn id="120" dur="500" fill="hold"/>
                                        <p:tgtEl>
                                          <p:spTgt spid="1041"/>
                                        </p:tgtEl>
                                        <p:attrNameLst>
                                          <p:attrName>ppt_x</p:attrName>
                                        </p:attrNameLst>
                                      </p:cBhvr>
                                      <p:tavLst>
                                        <p:tav tm="0">
                                          <p:val>
                                            <p:strVal val="#ppt_x"/>
                                          </p:val>
                                        </p:tav>
                                        <p:tav tm="100000">
                                          <p:val>
                                            <p:strVal val="#ppt_x"/>
                                          </p:val>
                                        </p:tav>
                                      </p:tavLst>
                                    </p:anim>
                                    <p:anim calcmode="lin" valueType="num">
                                      <p:cBhvr additive="base">
                                        <p:cTn id="121" dur="500" fill="hold"/>
                                        <p:tgtEl>
                                          <p:spTgt spid="1041"/>
                                        </p:tgtEl>
                                        <p:attrNameLst>
                                          <p:attrName>ppt_y</p:attrName>
                                        </p:attrNameLst>
                                      </p:cBhvr>
                                      <p:tavLst>
                                        <p:tav tm="0">
                                          <p:val>
                                            <p:strVal val="1+#ppt_h/2"/>
                                          </p:val>
                                        </p:tav>
                                        <p:tav tm="100000">
                                          <p:val>
                                            <p:strVal val="#ppt_y"/>
                                          </p:val>
                                        </p:tav>
                                      </p:tavLst>
                                    </p:anim>
                                  </p:childTnLst>
                                </p:cTn>
                              </p:par>
                              <p:par>
                                <p:cTn id="122" presetID="1" presetClass="exit" presetSubtype="0" fill="hold"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24" restart="whenNotActive" fill="hold" evtFilter="cancelBubble" nodeType="interactiveSeq">
                <p:stCondLst>
                  <p:cond evt="onClick" delay="0">
                    <p:tgtEl>
                      <p:spTgt spid="30"/>
                    </p:tgtEl>
                  </p:cond>
                </p:stCondLst>
                <p:endSync evt="end" delay="0">
                  <p:rtn val="all"/>
                </p:endSync>
                <p:childTnLst>
                  <p:par>
                    <p:cTn id="125" fill="hold">
                      <p:stCondLst>
                        <p:cond delay="0"/>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1040"/>
                                        </p:tgtEl>
                                        <p:attrNameLst>
                                          <p:attrName>style.visibility</p:attrName>
                                        </p:attrNameLst>
                                      </p:cBhvr>
                                      <p:to>
                                        <p:strVal val="visible"/>
                                      </p:to>
                                    </p:set>
                                    <p:anim calcmode="lin" valueType="num">
                                      <p:cBhvr additive="base">
                                        <p:cTn id="129" dur="500" fill="hold"/>
                                        <p:tgtEl>
                                          <p:spTgt spid="1040"/>
                                        </p:tgtEl>
                                        <p:attrNameLst>
                                          <p:attrName>ppt_x</p:attrName>
                                        </p:attrNameLst>
                                      </p:cBhvr>
                                      <p:tavLst>
                                        <p:tav tm="0">
                                          <p:val>
                                            <p:strVal val="#ppt_x"/>
                                          </p:val>
                                        </p:tav>
                                        <p:tav tm="100000">
                                          <p:val>
                                            <p:strVal val="#ppt_x"/>
                                          </p:val>
                                        </p:tav>
                                      </p:tavLst>
                                    </p:anim>
                                    <p:anim calcmode="lin" valueType="num">
                                      <p:cBhvr additive="base">
                                        <p:cTn id="130" dur="500" fill="hold"/>
                                        <p:tgtEl>
                                          <p:spTgt spid="1040"/>
                                        </p:tgtEl>
                                        <p:attrNameLst>
                                          <p:attrName>ppt_y</p:attrName>
                                        </p:attrNameLst>
                                      </p:cBhvr>
                                      <p:tavLst>
                                        <p:tav tm="0">
                                          <p:val>
                                            <p:strVal val="1+#ppt_h/2"/>
                                          </p:val>
                                        </p:tav>
                                        <p:tav tm="100000">
                                          <p:val>
                                            <p:strVal val="#ppt_y"/>
                                          </p:val>
                                        </p:tav>
                                      </p:tavLst>
                                    </p:anim>
                                  </p:childTnLst>
                                </p:cTn>
                              </p:par>
                              <p:par>
                                <p:cTn id="131" presetID="1" presetClass="exit" presetSubtype="0" fill="hold" nodeType="withEffect">
                                  <p:stCondLst>
                                    <p:cond delay="0"/>
                                  </p:stCondLst>
                                  <p:childTnLst>
                                    <p:set>
                                      <p:cBhvr>
                                        <p:cTn id="13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31"/>
                    </p:tgtEl>
                  </p:cond>
                </p:stCondLst>
                <p:endSync evt="end" delay="0">
                  <p:rtn val="all"/>
                </p:endSync>
                <p:childTnLst>
                  <p:par>
                    <p:cTn id="134" fill="hold">
                      <p:stCondLst>
                        <p:cond delay="indefinite"/>
                      </p:stCondLst>
                      <p:childTnLst>
                        <p:par>
                          <p:cTn id="135" fill="hold">
                            <p:stCondLst>
                              <p:cond delay="0"/>
                            </p:stCondLst>
                            <p:childTnLst>
                              <p:par>
                                <p:cTn id="136" presetID="2" presetClass="entr" presetSubtype="4" fill="hold" nodeType="clickEffect">
                                  <p:stCondLst>
                                    <p:cond delay="0"/>
                                  </p:stCondLst>
                                  <p:childTnLst>
                                    <p:set>
                                      <p:cBhvr>
                                        <p:cTn id="137" dur="1" fill="hold">
                                          <p:stCondLst>
                                            <p:cond delay="0"/>
                                          </p:stCondLst>
                                        </p:cTn>
                                        <p:tgtEl>
                                          <p:spTgt spid="1039"/>
                                        </p:tgtEl>
                                        <p:attrNameLst>
                                          <p:attrName>style.visibility</p:attrName>
                                        </p:attrNameLst>
                                      </p:cBhvr>
                                      <p:to>
                                        <p:strVal val="visible"/>
                                      </p:to>
                                    </p:set>
                                    <p:anim calcmode="lin" valueType="num">
                                      <p:cBhvr additive="base">
                                        <p:cTn id="138" dur="500" fill="hold"/>
                                        <p:tgtEl>
                                          <p:spTgt spid="1039"/>
                                        </p:tgtEl>
                                        <p:attrNameLst>
                                          <p:attrName>ppt_x</p:attrName>
                                        </p:attrNameLst>
                                      </p:cBhvr>
                                      <p:tavLst>
                                        <p:tav tm="0">
                                          <p:val>
                                            <p:strVal val="#ppt_x"/>
                                          </p:val>
                                        </p:tav>
                                        <p:tav tm="100000">
                                          <p:val>
                                            <p:strVal val="#ppt_x"/>
                                          </p:val>
                                        </p:tav>
                                      </p:tavLst>
                                    </p:anim>
                                    <p:anim calcmode="lin" valueType="num">
                                      <p:cBhvr additive="base">
                                        <p:cTn id="139" dur="500" fill="hold"/>
                                        <p:tgtEl>
                                          <p:spTgt spid="1039"/>
                                        </p:tgtEl>
                                        <p:attrNameLst>
                                          <p:attrName>ppt_y</p:attrName>
                                        </p:attrNameLst>
                                      </p:cBhvr>
                                      <p:tavLst>
                                        <p:tav tm="0">
                                          <p:val>
                                            <p:strVal val="1+#ppt_h/2"/>
                                          </p:val>
                                        </p:tav>
                                        <p:tav tm="100000">
                                          <p:val>
                                            <p:strVal val="#ppt_y"/>
                                          </p:val>
                                        </p:tav>
                                      </p:tavLst>
                                    </p:anim>
                                  </p:childTnLst>
                                </p:cTn>
                              </p:par>
                              <p:par>
                                <p:cTn id="140" presetID="1" presetClass="exit" presetSubtype="0" fill="hold" nodeType="withEffect">
                                  <p:stCondLst>
                                    <p:cond delay="0"/>
                                  </p:stCondLst>
                                  <p:childTnLst>
                                    <p:set>
                                      <p:cBhvr>
                                        <p:cTn id="14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2" restart="whenNotActive" fill="hold" evtFilter="cancelBubble" nodeType="interactiveSeq">
                <p:stCondLst>
                  <p:cond evt="onClick" delay="0">
                    <p:tgtEl>
                      <p:spTgt spid="32"/>
                    </p:tgtEl>
                  </p:cond>
                </p:stCondLst>
                <p:endSync evt="end" delay="0">
                  <p:rtn val="all"/>
                </p:endSync>
                <p:childTnLst>
                  <p:par>
                    <p:cTn id="143" fill="hold">
                      <p:stCondLst>
                        <p:cond delay="0"/>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1037"/>
                                        </p:tgtEl>
                                        <p:attrNameLst>
                                          <p:attrName>style.visibility</p:attrName>
                                        </p:attrNameLst>
                                      </p:cBhvr>
                                      <p:to>
                                        <p:strVal val="visible"/>
                                      </p:to>
                                    </p:set>
                                    <p:anim calcmode="lin" valueType="num">
                                      <p:cBhvr additive="base">
                                        <p:cTn id="147" dur="500" fill="hold"/>
                                        <p:tgtEl>
                                          <p:spTgt spid="1037"/>
                                        </p:tgtEl>
                                        <p:attrNameLst>
                                          <p:attrName>ppt_x</p:attrName>
                                        </p:attrNameLst>
                                      </p:cBhvr>
                                      <p:tavLst>
                                        <p:tav tm="0">
                                          <p:val>
                                            <p:strVal val="#ppt_x"/>
                                          </p:val>
                                        </p:tav>
                                        <p:tav tm="100000">
                                          <p:val>
                                            <p:strVal val="#ppt_x"/>
                                          </p:val>
                                        </p:tav>
                                      </p:tavLst>
                                    </p:anim>
                                    <p:anim calcmode="lin" valueType="num">
                                      <p:cBhvr additive="base">
                                        <p:cTn id="148" dur="500" fill="hold"/>
                                        <p:tgtEl>
                                          <p:spTgt spid="1037"/>
                                        </p:tgtEl>
                                        <p:attrNameLst>
                                          <p:attrName>ppt_y</p:attrName>
                                        </p:attrNameLst>
                                      </p:cBhvr>
                                      <p:tavLst>
                                        <p:tav tm="0">
                                          <p:val>
                                            <p:strVal val="1+#ppt_h/2"/>
                                          </p:val>
                                        </p:tav>
                                        <p:tav tm="100000">
                                          <p:val>
                                            <p:strVal val="#ppt_y"/>
                                          </p:val>
                                        </p:tav>
                                      </p:tavLst>
                                    </p:anim>
                                  </p:childTnLst>
                                </p:cTn>
                              </p:par>
                              <p:par>
                                <p:cTn id="149" presetID="1" presetClass="exit" presetSubtype="0" fill="hold" nodeType="withEffect">
                                  <p:stCondLst>
                                    <p:cond delay="0"/>
                                  </p:stCondLst>
                                  <p:childTnLst>
                                    <p:set>
                                      <p:cBhvr>
                                        <p:cTn id="15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51" restart="whenNotActive" fill="hold" evtFilter="cancelBubble" nodeType="interactiveSeq">
                <p:stCondLst>
                  <p:cond evt="onClick" delay="0">
                    <p:tgtEl>
                      <p:spTgt spid="34"/>
                    </p:tgtEl>
                  </p:cond>
                </p:stCondLst>
                <p:endSync evt="end" delay="0">
                  <p:rtn val="all"/>
                </p:endSync>
                <p:childTnLst>
                  <p:par>
                    <p:cTn id="152" fill="hold">
                      <p:stCondLst>
                        <p:cond delay="0"/>
                      </p:stCondLst>
                      <p:childTnLst>
                        <p:par>
                          <p:cTn id="153" fill="hold">
                            <p:stCondLst>
                              <p:cond delay="0"/>
                            </p:stCondLst>
                            <p:childTnLst>
                              <p:par>
                                <p:cTn id="154" presetID="2" presetClass="entr" presetSubtype="1" fill="hold" nodeType="clickEffect">
                                  <p:stCondLst>
                                    <p:cond delay="0"/>
                                  </p:stCondLst>
                                  <p:childTnLst>
                                    <p:set>
                                      <p:cBhvr>
                                        <p:cTn id="155" dur="1" fill="hold">
                                          <p:stCondLst>
                                            <p:cond delay="0"/>
                                          </p:stCondLst>
                                        </p:cTn>
                                        <p:tgtEl>
                                          <p:spTgt spid="5"/>
                                        </p:tgtEl>
                                        <p:attrNameLst>
                                          <p:attrName>style.visibility</p:attrName>
                                        </p:attrNameLst>
                                      </p:cBhvr>
                                      <p:to>
                                        <p:strVal val="visible"/>
                                      </p:to>
                                    </p:set>
                                    <p:anim calcmode="lin" valueType="num">
                                      <p:cBhvr additive="base">
                                        <p:cTn id="156" dur="500" fill="hold"/>
                                        <p:tgtEl>
                                          <p:spTgt spid="5"/>
                                        </p:tgtEl>
                                        <p:attrNameLst>
                                          <p:attrName>ppt_x</p:attrName>
                                        </p:attrNameLst>
                                      </p:cBhvr>
                                      <p:tavLst>
                                        <p:tav tm="0">
                                          <p:val>
                                            <p:strVal val="#ppt_x"/>
                                          </p:val>
                                        </p:tav>
                                        <p:tav tm="100000">
                                          <p:val>
                                            <p:strVal val="#ppt_x"/>
                                          </p:val>
                                        </p:tav>
                                      </p:tavLst>
                                    </p:anim>
                                    <p:anim calcmode="lin" valueType="num">
                                      <p:cBhvr additive="base">
                                        <p:cTn id="157" dur="500" fill="hold"/>
                                        <p:tgtEl>
                                          <p:spTgt spid="5"/>
                                        </p:tgtEl>
                                        <p:attrNameLst>
                                          <p:attrName>ppt_y</p:attrName>
                                        </p:attrNameLst>
                                      </p:cBhvr>
                                      <p:tavLst>
                                        <p:tav tm="0">
                                          <p:val>
                                            <p:strVal val="0-#ppt_h/2"/>
                                          </p:val>
                                        </p:tav>
                                        <p:tav tm="100000">
                                          <p:val>
                                            <p:strVal val="#ppt_y"/>
                                          </p:val>
                                        </p:tav>
                                      </p:tavLst>
                                    </p:anim>
                                  </p:childTnLst>
                                </p:cTn>
                              </p:par>
                              <p:par>
                                <p:cTn id="158" presetID="1" presetClass="exit" presetSubtype="0" fill="hold" nodeType="withEffect">
                                  <p:stCondLst>
                                    <p:cond delay="0"/>
                                  </p:stCondLst>
                                  <p:childTnLst>
                                    <p:set>
                                      <p:cBhvr>
                                        <p:cTn id="159" dur="1" fill="hold">
                                          <p:stCondLst>
                                            <p:cond delay="0"/>
                                          </p:stCondLst>
                                        </p:cTn>
                                        <p:tgtEl>
                                          <p:spTgt spid="34"/>
                                        </p:tgtEl>
                                        <p:attrNameLst>
                                          <p:attrName>style.visibility</p:attrName>
                                        </p:attrNameLst>
                                      </p:cBhvr>
                                      <p:to>
                                        <p:strVal val="hidden"/>
                                      </p:to>
                                    </p:set>
                                  </p:childTnLst>
                                </p:cTn>
                              </p:par>
                              <p:par>
                                <p:cTn id="160" presetID="1" presetClass="entr" presetSubtype="0" fill="hold" nodeType="withEffect">
                                  <p:stCondLst>
                                    <p:cond delay="0"/>
                                  </p:stCondLst>
                                  <p:childTnLst>
                                    <p:set>
                                      <p:cBhvr>
                                        <p:cTn id="161" dur="1" fill="hold">
                                          <p:stCondLst>
                                            <p:cond delay="0"/>
                                          </p:stCondLst>
                                        </p:cTn>
                                        <p:tgtEl>
                                          <p:spTgt spid="81"/>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82"/>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80"/>
                                        </p:tgtEl>
                                        <p:attrNameLst>
                                          <p:attrName>style.visibility</p:attrName>
                                        </p:attrNameLst>
                                      </p:cBhvr>
                                      <p:to>
                                        <p:strVal val="visible"/>
                                      </p:to>
                                    </p:set>
                                  </p:childTnLst>
                                </p:cTn>
                              </p:par>
                              <p:par>
                                <p:cTn id="166" presetID="1" presetClass="exit" presetSubtype="0" fill="hold" nodeType="withEffect">
                                  <p:stCondLst>
                                    <p:cond delay="3000"/>
                                  </p:stCondLst>
                                  <p:childTnLst>
                                    <p:set>
                                      <p:cBhvr>
                                        <p:cTn id="167" dur="1" fill="hold">
                                          <p:stCondLst>
                                            <p:cond delay="0"/>
                                          </p:stCondLst>
                                        </p:cTn>
                                        <p:tgtEl>
                                          <p:spTgt spid="81"/>
                                        </p:tgtEl>
                                        <p:attrNameLst>
                                          <p:attrName>style.visibility</p:attrName>
                                        </p:attrNameLst>
                                      </p:cBhvr>
                                      <p:to>
                                        <p:strVal val="hidden"/>
                                      </p:to>
                                    </p:set>
                                  </p:childTnLst>
                                </p:cTn>
                              </p:par>
                              <p:par>
                                <p:cTn id="168" presetID="1" presetClass="exit" presetSubtype="0" fill="hold" nodeType="withEffect">
                                  <p:stCondLst>
                                    <p:cond delay="3000"/>
                                  </p:stCondLst>
                                  <p:childTnLst>
                                    <p:set>
                                      <p:cBhvr>
                                        <p:cTn id="169" dur="1" fill="hold">
                                          <p:stCondLst>
                                            <p:cond delay="0"/>
                                          </p:stCondLst>
                                        </p:cTn>
                                        <p:tgtEl>
                                          <p:spTgt spid="82"/>
                                        </p:tgtEl>
                                        <p:attrNameLst>
                                          <p:attrName>style.visibility</p:attrName>
                                        </p:attrNameLst>
                                      </p:cBhvr>
                                      <p:to>
                                        <p:strVal val="hidden"/>
                                      </p:to>
                                    </p:set>
                                  </p:childTnLst>
                                </p:cTn>
                              </p:par>
                              <p:par>
                                <p:cTn id="170" presetID="1" presetClass="exit" presetSubtype="0" fill="hold" grpId="1" nodeType="withEffect">
                                  <p:stCondLst>
                                    <p:cond delay="3000"/>
                                  </p:stCondLst>
                                  <p:childTnLst>
                                    <p:set>
                                      <p:cBhvr>
                                        <p:cTn id="17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2" presetClass="entr" presetSubtype="8" fill="hold" nodeType="clickEffect">
                                  <p:stCondLst>
                                    <p:cond delay="0"/>
                                  </p:stCondLst>
                                  <p:childTnLst>
                                    <p:set>
                                      <p:cBhvr>
                                        <p:cTn id="176" dur="1" fill="hold">
                                          <p:stCondLst>
                                            <p:cond delay="0"/>
                                          </p:stCondLst>
                                        </p:cTn>
                                        <p:tgtEl>
                                          <p:spTgt spid="1030"/>
                                        </p:tgtEl>
                                        <p:attrNameLst>
                                          <p:attrName>style.visibility</p:attrName>
                                        </p:attrNameLst>
                                      </p:cBhvr>
                                      <p:to>
                                        <p:strVal val="visible"/>
                                      </p:to>
                                    </p:set>
                                    <p:anim calcmode="lin" valueType="num">
                                      <p:cBhvr additive="base">
                                        <p:cTn id="177" dur="500" fill="hold"/>
                                        <p:tgtEl>
                                          <p:spTgt spid="1030"/>
                                        </p:tgtEl>
                                        <p:attrNameLst>
                                          <p:attrName>ppt_x</p:attrName>
                                        </p:attrNameLst>
                                      </p:cBhvr>
                                      <p:tavLst>
                                        <p:tav tm="0">
                                          <p:val>
                                            <p:strVal val="0-#ppt_w/2"/>
                                          </p:val>
                                        </p:tav>
                                        <p:tav tm="100000">
                                          <p:val>
                                            <p:strVal val="#ppt_x"/>
                                          </p:val>
                                        </p:tav>
                                      </p:tavLst>
                                    </p:anim>
                                    <p:anim calcmode="lin" valueType="num">
                                      <p:cBhvr additive="base">
                                        <p:cTn id="178" dur="500" fill="hold"/>
                                        <p:tgtEl>
                                          <p:spTgt spid="1030"/>
                                        </p:tgtEl>
                                        <p:attrNameLst>
                                          <p:attrName>ppt_y</p:attrName>
                                        </p:attrNameLst>
                                      </p:cBhvr>
                                      <p:tavLst>
                                        <p:tav tm="0">
                                          <p:val>
                                            <p:strVal val="#ppt_y"/>
                                          </p:val>
                                        </p:tav>
                                        <p:tav tm="100000">
                                          <p:val>
                                            <p:strVal val="#ppt_y"/>
                                          </p:val>
                                        </p:tav>
                                      </p:tavLst>
                                    </p:anim>
                                  </p:childTnLst>
                                </p:cTn>
                              </p:par>
                              <p:par>
                                <p:cTn id="179" presetID="1" presetClass="exit" presetSubtype="0" fill="hold" nodeType="withEffect">
                                  <p:stCondLst>
                                    <p:cond delay="0"/>
                                  </p:stCondLst>
                                  <p:childTnLst>
                                    <p:set>
                                      <p:cBhvr>
                                        <p:cTn id="18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81" restart="whenNotActive" fill="hold" evtFilter="cancelBubble" nodeType="interactiveSeq">
                <p:stCondLst>
                  <p:cond evt="onClick" delay="0">
                    <p:tgtEl>
                      <p:spTgt spid="36"/>
                    </p:tgtEl>
                  </p:cond>
                </p:stCondLst>
                <p:endSync evt="end" delay="0">
                  <p:rtn val="all"/>
                </p:endSync>
                <p:childTnLst>
                  <p:par>
                    <p:cTn id="182" fill="hold">
                      <p:stCondLst>
                        <p:cond delay="0"/>
                      </p:stCondLst>
                      <p:childTnLst>
                        <p:par>
                          <p:cTn id="183" fill="hold">
                            <p:stCondLst>
                              <p:cond delay="0"/>
                            </p:stCondLst>
                            <p:childTnLst>
                              <p:par>
                                <p:cTn id="184" presetID="2" presetClass="entr" presetSubtype="4" fill="hold" nodeType="clickEffect">
                                  <p:stCondLst>
                                    <p:cond delay="0"/>
                                  </p:stCondLst>
                                  <p:childTnLst>
                                    <p:set>
                                      <p:cBhvr>
                                        <p:cTn id="185" dur="1" fill="hold">
                                          <p:stCondLst>
                                            <p:cond delay="0"/>
                                          </p:stCondLst>
                                        </p:cTn>
                                        <p:tgtEl>
                                          <p:spTgt spid="4"/>
                                        </p:tgtEl>
                                        <p:attrNameLst>
                                          <p:attrName>style.visibility</p:attrName>
                                        </p:attrNameLst>
                                      </p:cBhvr>
                                      <p:to>
                                        <p:strVal val="visible"/>
                                      </p:to>
                                    </p:set>
                                    <p:anim calcmode="lin" valueType="num">
                                      <p:cBhvr additive="base">
                                        <p:cTn id="186" dur="500" fill="hold"/>
                                        <p:tgtEl>
                                          <p:spTgt spid="4"/>
                                        </p:tgtEl>
                                        <p:attrNameLst>
                                          <p:attrName>ppt_x</p:attrName>
                                        </p:attrNameLst>
                                      </p:cBhvr>
                                      <p:tavLst>
                                        <p:tav tm="0">
                                          <p:val>
                                            <p:strVal val="#ppt_x"/>
                                          </p:val>
                                        </p:tav>
                                        <p:tav tm="100000">
                                          <p:val>
                                            <p:strVal val="#ppt_x"/>
                                          </p:val>
                                        </p:tav>
                                      </p:tavLst>
                                    </p:anim>
                                    <p:anim calcmode="lin" valueType="num">
                                      <p:cBhvr additive="base">
                                        <p:cTn id="187" dur="500" fill="hold"/>
                                        <p:tgtEl>
                                          <p:spTgt spid="4"/>
                                        </p:tgtEl>
                                        <p:attrNameLst>
                                          <p:attrName>ppt_y</p:attrName>
                                        </p:attrNameLst>
                                      </p:cBhvr>
                                      <p:tavLst>
                                        <p:tav tm="0">
                                          <p:val>
                                            <p:strVal val="1+#ppt_h/2"/>
                                          </p:val>
                                        </p:tav>
                                        <p:tav tm="100000">
                                          <p:val>
                                            <p:strVal val="#ppt_y"/>
                                          </p:val>
                                        </p:tav>
                                      </p:tavLst>
                                    </p:anim>
                                  </p:childTnLst>
                                </p:cTn>
                              </p:par>
                              <p:par>
                                <p:cTn id="188" presetID="1" presetClass="exit" presetSubtype="0" fill="hold" nodeType="withEffect">
                                  <p:stCondLst>
                                    <p:cond delay="0"/>
                                  </p:stCondLst>
                                  <p:childTnLst>
                                    <p:set>
                                      <p:cBhvr>
                                        <p:cTn id="189"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90" restart="whenNotActive" fill="hold" evtFilter="cancelBubble" nodeType="interactiveSeq">
                <p:stCondLst>
                  <p:cond evt="onClick" delay="0">
                    <p:tgtEl>
                      <p:spTgt spid="37"/>
                    </p:tgtEl>
                  </p:cond>
                </p:stCondLst>
                <p:endSync evt="end" delay="0">
                  <p:rtn val="all"/>
                </p:endSync>
                <p:childTnLst>
                  <p:par>
                    <p:cTn id="191" fill="hold">
                      <p:stCondLst>
                        <p:cond delay="0"/>
                      </p:stCondLst>
                      <p:childTnLst>
                        <p:par>
                          <p:cTn id="192" fill="hold">
                            <p:stCondLst>
                              <p:cond delay="0"/>
                            </p:stCondLst>
                            <p:childTnLst>
                              <p:par>
                                <p:cTn id="193" presetID="2" presetClass="entr" presetSubtype="4" fill="hold" nodeType="clickEffect">
                                  <p:stCondLst>
                                    <p:cond delay="0"/>
                                  </p:stCondLst>
                                  <p:childTnLst>
                                    <p:set>
                                      <p:cBhvr>
                                        <p:cTn id="194" dur="1" fill="hold">
                                          <p:stCondLst>
                                            <p:cond delay="0"/>
                                          </p:stCondLst>
                                        </p:cTn>
                                        <p:tgtEl>
                                          <p:spTgt spid="41"/>
                                        </p:tgtEl>
                                        <p:attrNameLst>
                                          <p:attrName>style.visibility</p:attrName>
                                        </p:attrNameLst>
                                      </p:cBhvr>
                                      <p:to>
                                        <p:strVal val="visible"/>
                                      </p:to>
                                    </p:set>
                                    <p:anim calcmode="lin" valueType="num">
                                      <p:cBhvr additive="base">
                                        <p:cTn id="195" dur="500" fill="hold"/>
                                        <p:tgtEl>
                                          <p:spTgt spid="41"/>
                                        </p:tgtEl>
                                        <p:attrNameLst>
                                          <p:attrName>ppt_x</p:attrName>
                                        </p:attrNameLst>
                                      </p:cBhvr>
                                      <p:tavLst>
                                        <p:tav tm="0">
                                          <p:val>
                                            <p:strVal val="#ppt_x"/>
                                          </p:val>
                                        </p:tav>
                                        <p:tav tm="100000">
                                          <p:val>
                                            <p:strVal val="#ppt_x"/>
                                          </p:val>
                                        </p:tav>
                                      </p:tavLst>
                                    </p:anim>
                                    <p:anim calcmode="lin" valueType="num">
                                      <p:cBhvr additive="base">
                                        <p:cTn id="196" dur="500" fill="hold"/>
                                        <p:tgtEl>
                                          <p:spTgt spid="41"/>
                                        </p:tgtEl>
                                        <p:attrNameLst>
                                          <p:attrName>ppt_y</p:attrName>
                                        </p:attrNameLst>
                                      </p:cBhvr>
                                      <p:tavLst>
                                        <p:tav tm="0">
                                          <p:val>
                                            <p:strVal val="1+#ppt_h/2"/>
                                          </p:val>
                                        </p:tav>
                                        <p:tav tm="100000">
                                          <p:val>
                                            <p:strVal val="#ppt_y"/>
                                          </p:val>
                                        </p:tav>
                                      </p:tavLst>
                                    </p:anim>
                                  </p:childTnLst>
                                </p:cTn>
                              </p:par>
                              <p:par>
                                <p:cTn id="197" presetID="1" presetClass="exit" presetSubtype="0" fill="hold" nodeType="withEffect">
                                  <p:stCondLst>
                                    <p:cond delay="0"/>
                                  </p:stCondLst>
                                  <p:childTnLst>
                                    <p:set>
                                      <p:cBhvr>
                                        <p:cTn id="198"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99" restart="whenNotActive" fill="hold" evtFilter="cancelBubble" nodeType="interactiveSeq">
                <p:stCondLst>
                  <p:cond evt="onClick" delay="0">
                    <p:tgtEl>
                      <p:spTgt spid="38"/>
                    </p:tgtEl>
                  </p:cond>
                </p:stCondLst>
                <p:endSync evt="end" delay="0">
                  <p:rtn val="all"/>
                </p:endSync>
                <p:childTnLst>
                  <p:par>
                    <p:cTn id="200" fill="hold">
                      <p:stCondLst>
                        <p:cond delay="0"/>
                      </p:stCondLst>
                      <p:childTnLst>
                        <p:par>
                          <p:cTn id="201" fill="hold">
                            <p:stCondLst>
                              <p:cond delay="0"/>
                            </p:stCondLst>
                            <p:childTnLst>
                              <p:par>
                                <p:cTn id="202" presetID="2" presetClass="entr" presetSubtype="4" fill="hold" nodeType="clickEffect">
                                  <p:stCondLst>
                                    <p:cond delay="0"/>
                                  </p:stCondLst>
                                  <p:childTnLst>
                                    <p:set>
                                      <p:cBhvr>
                                        <p:cTn id="203" dur="1" fill="hold">
                                          <p:stCondLst>
                                            <p:cond delay="0"/>
                                          </p:stCondLst>
                                        </p:cTn>
                                        <p:tgtEl>
                                          <p:spTgt spid="40"/>
                                        </p:tgtEl>
                                        <p:attrNameLst>
                                          <p:attrName>style.visibility</p:attrName>
                                        </p:attrNameLst>
                                      </p:cBhvr>
                                      <p:to>
                                        <p:strVal val="visible"/>
                                      </p:to>
                                    </p:set>
                                    <p:anim calcmode="lin" valueType="num">
                                      <p:cBhvr additive="base">
                                        <p:cTn id="204" dur="500" fill="hold"/>
                                        <p:tgtEl>
                                          <p:spTgt spid="40"/>
                                        </p:tgtEl>
                                        <p:attrNameLst>
                                          <p:attrName>ppt_x</p:attrName>
                                        </p:attrNameLst>
                                      </p:cBhvr>
                                      <p:tavLst>
                                        <p:tav tm="0">
                                          <p:val>
                                            <p:strVal val="#ppt_x"/>
                                          </p:val>
                                        </p:tav>
                                        <p:tav tm="100000">
                                          <p:val>
                                            <p:strVal val="#ppt_x"/>
                                          </p:val>
                                        </p:tav>
                                      </p:tavLst>
                                    </p:anim>
                                    <p:anim calcmode="lin" valueType="num">
                                      <p:cBhvr additive="base">
                                        <p:cTn id="205" dur="500" fill="hold"/>
                                        <p:tgtEl>
                                          <p:spTgt spid="40"/>
                                        </p:tgtEl>
                                        <p:attrNameLst>
                                          <p:attrName>ppt_y</p:attrName>
                                        </p:attrNameLst>
                                      </p:cBhvr>
                                      <p:tavLst>
                                        <p:tav tm="0">
                                          <p:val>
                                            <p:strVal val="1+#ppt_h/2"/>
                                          </p:val>
                                        </p:tav>
                                        <p:tav tm="100000">
                                          <p:val>
                                            <p:strVal val="#ppt_y"/>
                                          </p:val>
                                        </p:tav>
                                      </p:tavLst>
                                    </p:anim>
                                  </p:childTnLst>
                                </p:cTn>
                              </p:par>
                              <p:par>
                                <p:cTn id="206" presetID="1" presetClass="exit" presetSubtype="0" fill="hold" nodeType="withEffect">
                                  <p:stCondLst>
                                    <p:cond delay="0"/>
                                  </p:stCondLst>
                                  <p:childTnLst>
                                    <p:set>
                                      <p:cBhvr>
                                        <p:cTn id="207"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8" restart="whenNotActive" fill="hold" evtFilter="cancelBubble" nodeType="interactiveSeq">
                <p:stCondLst>
                  <p:cond evt="onClick" delay="0">
                    <p:tgtEl>
                      <p:spTgt spid="39"/>
                    </p:tgtEl>
                  </p:cond>
                </p:stCondLst>
                <p:endSync evt="end" delay="0">
                  <p:rtn val="all"/>
                </p:endSync>
                <p:childTnLst>
                  <p:par>
                    <p:cTn id="209" fill="hold">
                      <p:stCondLst>
                        <p:cond delay="0"/>
                      </p:stCondLst>
                      <p:childTnLst>
                        <p:par>
                          <p:cTn id="210" fill="hold">
                            <p:stCondLst>
                              <p:cond delay="0"/>
                            </p:stCondLst>
                            <p:childTnLst>
                              <p:par>
                                <p:cTn id="211" presetID="2" presetClass="entr" presetSubtype="4" fill="hold" nodeType="clickEffect">
                                  <p:stCondLst>
                                    <p:cond delay="0"/>
                                  </p:stCondLst>
                                  <p:childTnLst>
                                    <p:set>
                                      <p:cBhvr>
                                        <p:cTn id="212" dur="1" fill="hold">
                                          <p:stCondLst>
                                            <p:cond delay="0"/>
                                          </p:stCondLst>
                                        </p:cTn>
                                        <p:tgtEl>
                                          <p:spTgt spid="1026"/>
                                        </p:tgtEl>
                                        <p:attrNameLst>
                                          <p:attrName>style.visibility</p:attrName>
                                        </p:attrNameLst>
                                      </p:cBhvr>
                                      <p:to>
                                        <p:strVal val="visible"/>
                                      </p:to>
                                    </p:set>
                                    <p:anim calcmode="lin" valueType="num">
                                      <p:cBhvr additive="base">
                                        <p:cTn id="213" dur="500" fill="hold"/>
                                        <p:tgtEl>
                                          <p:spTgt spid="1026"/>
                                        </p:tgtEl>
                                        <p:attrNameLst>
                                          <p:attrName>ppt_x</p:attrName>
                                        </p:attrNameLst>
                                      </p:cBhvr>
                                      <p:tavLst>
                                        <p:tav tm="0">
                                          <p:val>
                                            <p:strVal val="#ppt_x"/>
                                          </p:val>
                                        </p:tav>
                                        <p:tav tm="100000">
                                          <p:val>
                                            <p:strVal val="#ppt_x"/>
                                          </p:val>
                                        </p:tav>
                                      </p:tavLst>
                                    </p:anim>
                                    <p:anim calcmode="lin" valueType="num">
                                      <p:cBhvr additive="base">
                                        <p:cTn id="214" dur="500" fill="hold"/>
                                        <p:tgtEl>
                                          <p:spTgt spid="1026"/>
                                        </p:tgtEl>
                                        <p:attrNameLst>
                                          <p:attrName>ppt_y</p:attrName>
                                        </p:attrNameLst>
                                      </p:cBhvr>
                                      <p:tavLst>
                                        <p:tav tm="0">
                                          <p:val>
                                            <p:strVal val="1+#ppt_h/2"/>
                                          </p:val>
                                        </p:tav>
                                        <p:tav tm="100000">
                                          <p:val>
                                            <p:strVal val="#ppt_y"/>
                                          </p:val>
                                        </p:tav>
                                      </p:tavLst>
                                    </p:anim>
                                  </p:childTnLst>
                                </p:cTn>
                              </p:par>
                              <p:par>
                                <p:cTn id="215" presetID="1" presetClass="exit" presetSubtype="0" fill="hold" nodeType="withEffect">
                                  <p:stCondLst>
                                    <p:cond delay="0"/>
                                  </p:stCondLst>
                                  <p:childTnLst>
                                    <p:set>
                                      <p:cBhvr>
                                        <p:cTn id="21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46"/>
                    </p:tgtEl>
                  </p:cond>
                </p:stCondLst>
                <p:endSync evt="end" delay="0">
                  <p:rtn val="all"/>
                </p:endSync>
                <p:childTnLst>
                  <p:par>
                    <p:cTn id="218" fill="hold">
                      <p:stCondLst>
                        <p:cond delay="0"/>
                      </p:stCondLst>
                      <p:childTnLst>
                        <p:par>
                          <p:cTn id="219" fill="hold">
                            <p:stCondLst>
                              <p:cond delay="0"/>
                            </p:stCondLst>
                            <p:childTnLst>
                              <p:par>
                                <p:cTn id="220" presetID="2" presetClass="entr" presetSubtype="4" fill="hold" nodeType="clickEffect">
                                  <p:stCondLst>
                                    <p:cond delay="0"/>
                                  </p:stCondLst>
                                  <p:childTnLst>
                                    <p:set>
                                      <p:cBhvr>
                                        <p:cTn id="221" dur="1" fill="hold">
                                          <p:stCondLst>
                                            <p:cond delay="0"/>
                                          </p:stCondLst>
                                        </p:cTn>
                                        <p:tgtEl>
                                          <p:spTgt spid="1038"/>
                                        </p:tgtEl>
                                        <p:attrNameLst>
                                          <p:attrName>style.visibility</p:attrName>
                                        </p:attrNameLst>
                                      </p:cBhvr>
                                      <p:to>
                                        <p:strVal val="visible"/>
                                      </p:to>
                                    </p:set>
                                    <p:anim calcmode="lin" valueType="num">
                                      <p:cBhvr additive="base">
                                        <p:cTn id="222" dur="500" fill="hold"/>
                                        <p:tgtEl>
                                          <p:spTgt spid="1038"/>
                                        </p:tgtEl>
                                        <p:attrNameLst>
                                          <p:attrName>ppt_x</p:attrName>
                                        </p:attrNameLst>
                                      </p:cBhvr>
                                      <p:tavLst>
                                        <p:tav tm="0">
                                          <p:val>
                                            <p:strVal val="#ppt_x"/>
                                          </p:val>
                                        </p:tav>
                                        <p:tav tm="100000">
                                          <p:val>
                                            <p:strVal val="#ppt_x"/>
                                          </p:val>
                                        </p:tav>
                                      </p:tavLst>
                                    </p:anim>
                                    <p:anim calcmode="lin" valueType="num">
                                      <p:cBhvr additive="base">
                                        <p:cTn id="223" dur="500" fill="hold"/>
                                        <p:tgtEl>
                                          <p:spTgt spid="1038"/>
                                        </p:tgtEl>
                                        <p:attrNameLst>
                                          <p:attrName>ppt_y</p:attrName>
                                        </p:attrNameLst>
                                      </p:cBhvr>
                                      <p:tavLst>
                                        <p:tav tm="0">
                                          <p:val>
                                            <p:strVal val="1+#ppt_h/2"/>
                                          </p:val>
                                        </p:tav>
                                        <p:tav tm="100000">
                                          <p:val>
                                            <p:strVal val="#ppt_y"/>
                                          </p:val>
                                        </p:tav>
                                      </p:tavLst>
                                    </p:anim>
                                  </p:childTnLst>
                                </p:cTn>
                              </p:par>
                              <p:par>
                                <p:cTn id="224" presetID="1" presetClass="exit" presetSubtype="0" fill="hold" nodeType="withEffect">
                                  <p:stCondLst>
                                    <p:cond delay="0"/>
                                  </p:stCondLst>
                                  <p:childTnLst>
                                    <p:set>
                                      <p:cBhvr>
                                        <p:cTn id="225" dur="1" fill="hold">
                                          <p:stCondLst>
                                            <p:cond delay="0"/>
                                          </p:stCondLst>
                                        </p:cTn>
                                        <p:tgtEl>
                                          <p:spTgt spid="46"/>
                                        </p:tgtEl>
                                        <p:attrNameLst>
                                          <p:attrName>style.visibility</p:attrName>
                                        </p:attrNameLst>
                                      </p:cBhvr>
                                      <p:to>
                                        <p:strVal val="hidden"/>
                                      </p:to>
                                    </p:set>
                                  </p:childTnLst>
                                </p:cTn>
                              </p:par>
                              <p:par>
                                <p:cTn id="226" presetID="1" presetClass="entr" presetSubtype="0" fill="hold" nodeType="withEffect">
                                  <p:stCondLst>
                                    <p:cond delay="0"/>
                                  </p:stCondLst>
                                  <p:childTnLst>
                                    <p:set>
                                      <p:cBhvr>
                                        <p:cTn id="227" dur="1" fill="hold">
                                          <p:stCondLst>
                                            <p:cond delay="0"/>
                                          </p:stCondLst>
                                        </p:cTn>
                                        <p:tgtEl>
                                          <p:spTgt spid="84"/>
                                        </p:tgtEl>
                                        <p:attrNameLst>
                                          <p:attrName>style.visibility</p:attrName>
                                        </p:attrNameLst>
                                      </p:cBhvr>
                                      <p:to>
                                        <p:strVal val="visible"/>
                                      </p:to>
                                    </p:set>
                                  </p:childTnLst>
                                </p:cTn>
                              </p:par>
                              <p:par>
                                <p:cTn id="228" presetID="1" presetClass="entr" presetSubtype="0" fill="hold" nodeType="withEffect">
                                  <p:stCondLst>
                                    <p:cond delay="0"/>
                                  </p:stCondLst>
                                  <p:childTnLst>
                                    <p:set>
                                      <p:cBhvr>
                                        <p:cTn id="229" dur="1" fill="hold">
                                          <p:stCondLst>
                                            <p:cond delay="0"/>
                                          </p:stCondLst>
                                        </p:cTn>
                                        <p:tgtEl>
                                          <p:spTgt spid="85"/>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83"/>
                                        </p:tgtEl>
                                        <p:attrNameLst>
                                          <p:attrName>style.visibility</p:attrName>
                                        </p:attrNameLst>
                                      </p:cBhvr>
                                      <p:to>
                                        <p:strVal val="visible"/>
                                      </p:to>
                                    </p:set>
                                  </p:childTnLst>
                                </p:cTn>
                              </p:par>
                              <p:par>
                                <p:cTn id="232" presetID="1" presetClass="exit" presetSubtype="0" fill="hold" nodeType="withEffect">
                                  <p:stCondLst>
                                    <p:cond delay="3000"/>
                                  </p:stCondLst>
                                  <p:childTnLst>
                                    <p:set>
                                      <p:cBhvr>
                                        <p:cTn id="233" dur="1" fill="hold">
                                          <p:stCondLst>
                                            <p:cond delay="0"/>
                                          </p:stCondLst>
                                        </p:cTn>
                                        <p:tgtEl>
                                          <p:spTgt spid="84"/>
                                        </p:tgtEl>
                                        <p:attrNameLst>
                                          <p:attrName>style.visibility</p:attrName>
                                        </p:attrNameLst>
                                      </p:cBhvr>
                                      <p:to>
                                        <p:strVal val="hidden"/>
                                      </p:to>
                                    </p:set>
                                  </p:childTnLst>
                                </p:cTn>
                              </p:par>
                              <p:par>
                                <p:cTn id="234" presetID="1" presetClass="exit" presetSubtype="0" fill="hold" nodeType="withEffect">
                                  <p:stCondLst>
                                    <p:cond delay="3000"/>
                                  </p:stCondLst>
                                  <p:childTnLst>
                                    <p:set>
                                      <p:cBhvr>
                                        <p:cTn id="235" dur="1" fill="hold">
                                          <p:stCondLst>
                                            <p:cond delay="0"/>
                                          </p:stCondLst>
                                        </p:cTn>
                                        <p:tgtEl>
                                          <p:spTgt spid="85"/>
                                        </p:tgtEl>
                                        <p:attrNameLst>
                                          <p:attrName>style.visibility</p:attrName>
                                        </p:attrNameLst>
                                      </p:cBhvr>
                                      <p:to>
                                        <p:strVal val="hidden"/>
                                      </p:to>
                                    </p:set>
                                  </p:childTnLst>
                                </p:cTn>
                              </p:par>
                              <p:par>
                                <p:cTn id="236" presetID="1" presetClass="exit" presetSubtype="0" fill="hold" grpId="1" nodeType="withEffect">
                                  <p:stCondLst>
                                    <p:cond delay="3000"/>
                                  </p:stCondLst>
                                  <p:childTnLst>
                                    <p:set>
                                      <p:cBhvr>
                                        <p:cTn id="237"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38" restart="whenNotActive" fill="hold" evtFilter="cancelBubble" nodeType="interactiveSeq">
                <p:stCondLst>
                  <p:cond evt="onClick" delay="0">
                    <p:tgtEl>
                      <p:spTgt spid="47"/>
                    </p:tgtEl>
                  </p:cond>
                </p:stCondLst>
                <p:endSync evt="end" delay="0">
                  <p:rtn val="all"/>
                </p:endSync>
                <p:childTnLst>
                  <p:par>
                    <p:cTn id="239" fill="hold">
                      <p:stCondLst>
                        <p:cond delay="0"/>
                      </p:stCondLst>
                      <p:childTnLst>
                        <p:par>
                          <p:cTn id="240" fill="hold">
                            <p:stCondLst>
                              <p:cond delay="0"/>
                            </p:stCondLst>
                            <p:childTnLst>
                              <p:par>
                                <p:cTn id="241" presetID="2" presetClass="entr" presetSubtype="4" fill="hold" nodeType="clickEffect">
                                  <p:stCondLst>
                                    <p:cond delay="0"/>
                                  </p:stCondLst>
                                  <p:childTnLst>
                                    <p:set>
                                      <p:cBhvr>
                                        <p:cTn id="242" dur="1" fill="hold">
                                          <p:stCondLst>
                                            <p:cond delay="0"/>
                                          </p:stCondLst>
                                        </p:cTn>
                                        <p:tgtEl>
                                          <p:spTgt spid="14"/>
                                        </p:tgtEl>
                                        <p:attrNameLst>
                                          <p:attrName>style.visibility</p:attrName>
                                        </p:attrNameLst>
                                      </p:cBhvr>
                                      <p:to>
                                        <p:strVal val="visible"/>
                                      </p:to>
                                    </p:set>
                                    <p:anim calcmode="lin" valueType="num">
                                      <p:cBhvr additive="base">
                                        <p:cTn id="243" dur="500" fill="hold"/>
                                        <p:tgtEl>
                                          <p:spTgt spid="14"/>
                                        </p:tgtEl>
                                        <p:attrNameLst>
                                          <p:attrName>ppt_x</p:attrName>
                                        </p:attrNameLst>
                                      </p:cBhvr>
                                      <p:tavLst>
                                        <p:tav tm="0">
                                          <p:val>
                                            <p:strVal val="#ppt_x"/>
                                          </p:val>
                                        </p:tav>
                                        <p:tav tm="100000">
                                          <p:val>
                                            <p:strVal val="#ppt_x"/>
                                          </p:val>
                                        </p:tav>
                                      </p:tavLst>
                                    </p:anim>
                                    <p:anim calcmode="lin" valueType="num">
                                      <p:cBhvr additive="base">
                                        <p:cTn id="244" dur="500" fill="hold"/>
                                        <p:tgtEl>
                                          <p:spTgt spid="14"/>
                                        </p:tgtEl>
                                        <p:attrNameLst>
                                          <p:attrName>ppt_y</p:attrName>
                                        </p:attrNameLst>
                                      </p:cBhvr>
                                      <p:tavLst>
                                        <p:tav tm="0">
                                          <p:val>
                                            <p:strVal val="1+#ppt_h/2"/>
                                          </p:val>
                                        </p:tav>
                                        <p:tav tm="100000">
                                          <p:val>
                                            <p:strVal val="#ppt_y"/>
                                          </p:val>
                                        </p:tav>
                                      </p:tavLst>
                                    </p:anim>
                                  </p:childTnLst>
                                </p:cTn>
                              </p:par>
                              <p:par>
                                <p:cTn id="245" presetID="1" presetClass="exit" presetSubtype="0" fill="hold" nodeType="withEffect">
                                  <p:stCondLst>
                                    <p:cond delay="0"/>
                                  </p:stCondLst>
                                  <p:childTnLst>
                                    <p:set>
                                      <p:cBhvr>
                                        <p:cTn id="24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47" restart="whenNotActive" fill="hold" evtFilter="cancelBubble" nodeType="interactiveSeq">
                <p:stCondLst>
                  <p:cond evt="onClick" delay="0">
                    <p:tgtEl>
                      <p:spTgt spid="48"/>
                    </p:tgtEl>
                  </p:cond>
                </p:stCondLst>
                <p:endSync evt="end" delay="0">
                  <p:rtn val="all"/>
                </p:endSync>
                <p:childTnLst>
                  <p:par>
                    <p:cTn id="248" fill="hold">
                      <p:stCondLst>
                        <p:cond delay="0"/>
                      </p:stCondLst>
                      <p:childTnLst>
                        <p:par>
                          <p:cTn id="249" fill="hold">
                            <p:stCondLst>
                              <p:cond delay="0"/>
                            </p:stCondLst>
                            <p:childTnLst>
                              <p:par>
                                <p:cTn id="250" presetID="2" presetClass="entr" presetSubtype="4" fill="hold" nodeType="clickEffect">
                                  <p:stCondLst>
                                    <p:cond delay="0"/>
                                  </p:stCondLst>
                                  <p:childTnLst>
                                    <p:set>
                                      <p:cBhvr>
                                        <p:cTn id="251" dur="1" fill="hold">
                                          <p:stCondLst>
                                            <p:cond delay="0"/>
                                          </p:stCondLst>
                                        </p:cTn>
                                        <p:tgtEl>
                                          <p:spTgt spid="11"/>
                                        </p:tgtEl>
                                        <p:attrNameLst>
                                          <p:attrName>style.visibility</p:attrName>
                                        </p:attrNameLst>
                                      </p:cBhvr>
                                      <p:to>
                                        <p:strVal val="visible"/>
                                      </p:to>
                                    </p:set>
                                    <p:anim calcmode="lin" valueType="num">
                                      <p:cBhvr additive="base">
                                        <p:cTn id="252" dur="500" fill="hold"/>
                                        <p:tgtEl>
                                          <p:spTgt spid="11"/>
                                        </p:tgtEl>
                                        <p:attrNameLst>
                                          <p:attrName>ppt_x</p:attrName>
                                        </p:attrNameLst>
                                      </p:cBhvr>
                                      <p:tavLst>
                                        <p:tav tm="0">
                                          <p:val>
                                            <p:strVal val="#ppt_x"/>
                                          </p:val>
                                        </p:tav>
                                        <p:tav tm="100000">
                                          <p:val>
                                            <p:strVal val="#ppt_x"/>
                                          </p:val>
                                        </p:tav>
                                      </p:tavLst>
                                    </p:anim>
                                    <p:anim calcmode="lin" valueType="num">
                                      <p:cBhvr additive="base">
                                        <p:cTn id="253" dur="500" fill="hold"/>
                                        <p:tgtEl>
                                          <p:spTgt spid="11"/>
                                        </p:tgtEl>
                                        <p:attrNameLst>
                                          <p:attrName>ppt_y</p:attrName>
                                        </p:attrNameLst>
                                      </p:cBhvr>
                                      <p:tavLst>
                                        <p:tav tm="0">
                                          <p:val>
                                            <p:strVal val="1+#ppt_h/2"/>
                                          </p:val>
                                        </p:tav>
                                        <p:tav tm="100000">
                                          <p:val>
                                            <p:strVal val="#ppt_y"/>
                                          </p:val>
                                        </p:tav>
                                      </p:tavLst>
                                    </p:anim>
                                  </p:childTnLst>
                                </p:cTn>
                              </p:par>
                              <p:par>
                                <p:cTn id="254" presetID="1" presetClass="exit" presetSubtype="0" fill="hold" nodeType="withEffect">
                                  <p:stCondLst>
                                    <p:cond delay="0"/>
                                  </p:stCondLst>
                                  <p:childTnLst>
                                    <p:set>
                                      <p:cBhvr>
                                        <p:cTn id="255"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56" restart="whenNotActive" fill="hold" evtFilter="cancelBubble" nodeType="interactiveSeq">
                <p:stCondLst>
                  <p:cond evt="onClick" delay="0">
                    <p:tgtEl>
                      <p:spTgt spid="49"/>
                    </p:tgtEl>
                  </p:cond>
                </p:stCondLst>
                <p:endSync evt="end" delay="0">
                  <p:rtn val="all"/>
                </p:endSync>
                <p:childTnLst>
                  <p:par>
                    <p:cTn id="257" fill="hold">
                      <p:stCondLst>
                        <p:cond delay="0"/>
                      </p:stCondLst>
                      <p:childTnLst>
                        <p:par>
                          <p:cTn id="258" fill="hold">
                            <p:stCondLst>
                              <p:cond delay="0"/>
                            </p:stCondLst>
                            <p:childTnLst>
                              <p:par>
                                <p:cTn id="259" presetID="2" presetClass="entr" presetSubtype="4" fill="hold" nodeType="clickEffect">
                                  <p:stCondLst>
                                    <p:cond delay="0"/>
                                  </p:stCondLst>
                                  <p:childTnLst>
                                    <p:set>
                                      <p:cBhvr>
                                        <p:cTn id="260" dur="1" fill="hold">
                                          <p:stCondLst>
                                            <p:cond delay="0"/>
                                          </p:stCondLst>
                                        </p:cTn>
                                        <p:tgtEl>
                                          <p:spTgt spid="10"/>
                                        </p:tgtEl>
                                        <p:attrNameLst>
                                          <p:attrName>style.visibility</p:attrName>
                                        </p:attrNameLst>
                                      </p:cBhvr>
                                      <p:to>
                                        <p:strVal val="visible"/>
                                      </p:to>
                                    </p:set>
                                    <p:anim calcmode="lin" valueType="num">
                                      <p:cBhvr additive="base">
                                        <p:cTn id="261" dur="500" fill="hold"/>
                                        <p:tgtEl>
                                          <p:spTgt spid="10"/>
                                        </p:tgtEl>
                                        <p:attrNameLst>
                                          <p:attrName>ppt_x</p:attrName>
                                        </p:attrNameLst>
                                      </p:cBhvr>
                                      <p:tavLst>
                                        <p:tav tm="0">
                                          <p:val>
                                            <p:strVal val="#ppt_x"/>
                                          </p:val>
                                        </p:tav>
                                        <p:tav tm="100000">
                                          <p:val>
                                            <p:strVal val="#ppt_x"/>
                                          </p:val>
                                        </p:tav>
                                      </p:tavLst>
                                    </p:anim>
                                    <p:anim calcmode="lin" valueType="num">
                                      <p:cBhvr additive="base">
                                        <p:cTn id="262" dur="500" fill="hold"/>
                                        <p:tgtEl>
                                          <p:spTgt spid="10"/>
                                        </p:tgtEl>
                                        <p:attrNameLst>
                                          <p:attrName>ppt_y</p:attrName>
                                        </p:attrNameLst>
                                      </p:cBhvr>
                                      <p:tavLst>
                                        <p:tav tm="0">
                                          <p:val>
                                            <p:strVal val="1+#ppt_h/2"/>
                                          </p:val>
                                        </p:tav>
                                        <p:tav tm="100000">
                                          <p:val>
                                            <p:strVal val="#ppt_y"/>
                                          </p:val>
                                        </p:tav>
                                      </p:tavLst>
                                    </p:anim>
                                  </p:childTnLst>
                                </p:cTn>
                              </p:par>
                              <p:par>
                                <p:cTn id="263" presetID="1" presetClass="exit" presetSubtype="0" fill="hold" nodeType="withEffect">
                                  <p:stCondLst>
                                    <p:cond delay="0"/>
                                  </p:stCondLst>
                                  <p:childTnLst>
                                    <p:set>
                                      <p:cBhvr>
                                        <p:cTn id="26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65" restart="whenNotActive" fill="hold" evtFilter="cancelBubble" nodeType="interactiveSeq">
                <p:stCondLst>
                  <p:cond evt="onClick" delay="0">
                    <p:tgtEl>
                      <p:spTgt spid="50"/>
                    </p:tgtEl>
                  </p:cond>
                </p:stCondLst>
                <p:endSync evt="end" delay="0">
                  <p:rtn val="all"/>
                </p:endSync>
                <p:childTnLst>
                  <p:par>
                    <p:cTn id="266" fill="hold">
                      <p:stCondLst>
                        <p:cond delay="0"/>
                      </p:stCondLst>
                      <p:childTnLst>
                        <p:par>
                          <p:cTn id="267" fill="hold">
                            <p:stCondLst>
                              <p:cond delay="0"/>
                            </p:stCondLst>
                            <p:childTnLst>
                              <p:par>
                                <p:cTn id="268" presetID="2" presetClass="entr" presetSubtype="4" fill="hold" nodeType="clickEffect">
                                  <p:stCondLst>
                                    <p:cond delay="0"/>
                                  </p:stCondLst>
                                  <p:childTnLst>
                                    <p:set>
                                      <p:cBhvr>
                                        <p:cTn id="269" dur="1" fill="hold">
                                          <p:stCondLst>
                                            <p:cond delay="0"/>
                                          </p:stCondLst>
                                        </p:cTn>
                                        <p:tgtEl>
                                          <p:spTgt spid="9"/>
                                        </p:tgtEl>
                                        <p:attrNameLst>
                                          <p:attrName>style.visibility</p:attrName>
                                        </p:attrNameLst>
                                      </p:cBhvr>
                                      <p:to>
                                        <p:strVal val="visible"/>
                                      </p:to>
                                    </p:set>
                                    <p:anim calcmode="lin" valueType="num">
                                      <p:cBhvr additive="base">
                                        <p:cTn id="270" dur="500" fill="hold"/>
                                        <p:tgtEl>
                                          <p:spTgt spid="9"/>
                                        </p:tgtEl>
                                        <p:attrNameLst>
                                          <p:attrName>ppt_x</p:attrName>
                                        </p:attrNameLst>
                                      </p:cBhvr>
                                      <p:tavLst>
                                        <p:tav tm="0">
                                          <p:val>
                                            <p:strVal val="#ppt_x"/>
                                          </p:val>
                                        </p:tav>
                                        <p:tav tm="100000">
                                          <p:val>
                                            <p:strVal val="#ppt_x"/>
                                          </p:val>
                                        </p:tav>
                                      </p:tavLst>
                                    </p:anim>
                                    <p:anim calcmode="lin" valueType="num">
                                      <p:cBhvr additive="base">
                                        <p:cTn id="271" dur="500" fill="hold"/>
                                        <p:tgtEl>
                                          <p:spTgt spid="9"/>
                                        </p:tgtEl>
                                        <p:attrNameLst>
                                          <p:attrName>ppt_y</p:attrName>
                                        </p:attrNameLst>
                                      </p:cBhvr>
                                      <p:tavLst>
                                        <p:tav tm="0">
                                          <p:val>
                                            <p:strVal val="1+#ppt_h/2"/>
                                          </p:val>
                                        </p:tav>
                                        <p:tav tm="100000">
                                          <p:val>
                                            <p:strVal val="#ppt_y"/>
                                          </p:val>
                                        </p:tav>
                                      </p:tavLst>
                                    </p:anim>
                                  </p:childTnLst>
                                </p:cTn>
                              </p:par>
                              <p:par>
                                <p:cTn id="272" presetID="1" presetClass="exit" presetSubtype="0" fill="hold" nodeType="withEffect">
                                  <p:stCondLst>
                                    <p:cond delay="0"/>
                                  </p:stCondLst>
                                  <p:childTnLst>
                                    <p:set>
                                      <p:cBhvr>
                                        <p:cTn id="27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74" restart="whenNotActive" fill="hold" evtFilter="cancelBubble" nodeType="interactiveSeq">
                <p:stCondLst>
                  <p:cond evt="onClick" delay="0">
                    <p:tgtEl>
                      <p:spTgt spid="51"/>
                    </p:tgtEl>
                  </p:cond>
                </p:stCondLst>
                <p:endSync evt="end" delay="0">
                  <p:rtn val="all"/>
                </p:endSync>
                <p:childTnLst>
                  <p:par>
                    <p:cTn id="275" fill="hold">
                      <p:stCondLst>
                        <p:cond delay="0"/>
                      </p:stCondLst>
                      <p:childTnLst>
                        <p:par>
                          <p:cTn id="276" fill="hold">
                            <p:stCondLst>
                              <p:cond delay="0"/>
                            </p:stCondLst>
                            <p:childTnLst>
                              <p:par>
                                <p:cTn id="277" presetID="2" presetClass="entr" presetSubtype="4" fill="hold" nodeType="clickEffect">
                                  <p:stCondLst>
                                    <p:cond delay="0"/>
                                  </p:stCondLst>
                                  <p:childTnLst>
                                    <p:set>
                                      <p:cBhvr>
                                        <p:cTn id="278" dur="1" fill="hold">
                                          <p:stCondLst>
                                            <p:cond delay="0"/>
                                          </p:stCondLst>
                                        </p:cTn>
                                        <p:tgtEl>
                                          <p:spTgt spid="6"/>
                                        </p:tgtEl>
                                        <p:attrNameLst>
                                          <p:attrName>style.visibility</p:attrName>
                                        </p:attrNameLst>
                                      </p:cBhvr>
                                      <p:to>
                                        <p:strVal val="visible"/>
                                      </p:to>
                                    </p:set>
                                    <p:anim calcmode="lin" valueType="num">
                                      <p:cBhvr additive="base">
                                        <p:cTn id="279" dur="500" fill="hold"/>
                                        <p:tgtEl>
                                          <p:spTgt spid="6"/>
                                        </p:tgtEl>
                                        <p:attrNameLst>
                                          <p:attrName>ppt_x</p:attrName>
                                        </p:attrNameLst>
                                      </p:cBhvr>
                                      <p:tavLst>
                                        <p:tav tm="0">
                                          <p:val>
                                            <p:strVal val="#ppt_x"/>
                                          </p:val>
                                        </p:tav>
                                        <p:tav tm="100000">
                                          <p:val>
                                            <p:strVal val="#ppt_x"/>
                                          </p:val>
                                        </p:tav>
                                      </p:tavLst>
                                    </p:anim>
                                    <p:anim calcmode="lin" valueType="num">
                                      <p:cBhvr additive="base">
                                        <p:cTn id="280" dur="500" fill="hold"/>
                                        <p:tgtEl>
                                          <p:spTgt spid="6"/>
                                        </p:tgtEl>
                                        <p:attrNameLst>
                                          <p:attrName>ppt_y</p:attrName>
                                        </p:attrNameLst>
                                      </p:cBhvr>
                                      <p:tavLst>
                                        <p:tav tm="0">
                                          <p:val>
                                            <p:strVal val="1+#ppt_h/2"/>
                                          </p:val>
                                        </p:tav>
                                        <p:tav tm="100000">
                                          <p:val>
                                            <p:strVal val="#ppt_y"/>
                                          </p:val>
                                        </p:tav>
                                      </p:tavLst>
                                    </p:anim>
                                  </p:childTnLst>
                                </p:cTn>
                              </p:par>
                              <p:par>
                                <p:cTn id="281" presetID="1" presetClass="exit" presetSubtype="0" fill="hold" nodeType="withEffect">
                                  <p:stCondLst>
                                    <p:cond delay="0"/>
                                  </p:stCondLst>
                                  <p:childTnLst>
                                    <p:set>
                                      <p:cBhvr>
                                        <p:cTn id="2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83" restart="whenNotActive" fill="hold" evtFilter="cancelBubble" nodeType="interactiveSeq">
                <p:stCondLst>
                  <p:cond evt="onClick" delay="0">
                    <p:tgtEl>
                      <p:spTgt spid="60"/>
                    </p:tgtEl>
                  </p:cond>
                </p:stCondLst>
                <p:endSync evt="end" delay="0">
                  <p:rtn val="all"/>
                </p:endSync>
                <p:childTnLst>
                  <p:par>
                    <p:cTn id="284" fill="hold">
                      <p:stCondLst>
                        <p:cond delay="0"/>
                      </p:stCondLst>
                      <p:childTnLst>
                        <p:par>
                          <p:cTn id="285" fill="hold">
                            <p:stCondLst>
                              <p:cond delay="0"/>
                            </p:stCondLst>
                            <p:childTnLst>
                              <p:par>
                                <p:cTn id="286" presetID="2" presetClass="entr" presetSubtype="4" fill="hold" nodeType="clickEffect">
                                  <p:stCondLst>
                                    <p:cond delay="0"/>
                                  </p:stCondLst>
                                  <p:childTnLst>
                                    <p:set>
                                      <p:cBhvr>
                                        <p:cTn id="287" dur="1" fill="hold">
                                          <p:stCondLst>
                                            <p:cond delay="0"/>
                                          </p:stCondLst>
                                        </p:cTn>
                                        <p:tgtEl>
                                          <p:spTgt spid="1045"/>
                                        </p:tgtEl>
                                        <p:attrNameLst>
                                          <p:attrName>style.visibility</p:attrName>
                                        </p:attrNameLst>
                                      </p:cBhvr>
                                      <p:to>
                                        <p:strVal val="visible"/>
                                      </p:to>
                                    </p:set>
                                    <p:anim calcmode="lin" valueType="num">
                                      <p:cBhvr additive="base">
                                        <p:cTn id="288" dur="500" fill="hold"/>
                                        <p:tgtEl>
                                          <p:spTgt spid="1045"/>
                                        </p:tgtEl>
                                        <p:attrNameLst>
                                          <p:attrName>ppt_x</p:attrName>
                                        </p:attrNameLst>
                                      </p:cBhvr>
                                      <p:tavLst>
                                        <p:tav tm="0">
                                          <p:val>
                                            <p:strVal val="#ppt_x"/>
                                          </p:val>
                                        </p:tav>
                                        <p:tav tm="100000">
                                          <p:val>
                                            <p:strVal val="#ppt_x"/>
                                          </p:val>
                                        </p:tav>
                                      </p:tavLst>
                                    </p:anim>
                                    <p:anim calcmode="lin" valueType="num">
                                      <p:cBhvr additive="base">
                                        <p:cTn id="289" dur="500" fill="hold"/>
                                        <p:tgtEl>
                                          <p:spTgt spid="1045"/>
                                        </p:tgtEl>
                                        <p:attrNameLst>
                                          <p:attrName>ppt_y</p:attrName>
                                        </p:attrNameLst>
                                      </p:cBhvr>
                                      <p:tavLst>
                                        <p:tav tm="0">
                                          <p:val>
                                            <p:strVal val="1+#ppt_h/2"/>
                                          </p:val>
                                        </p:tav>
                                        <p:tav tm="100000">
                                          <p:val>
                                            <p:strVal val="#ppt_y"/>
                                          </p:val>
                                        </p:tav>
                                      </p:tavLst>
                                    </p:anim>
                                  </p:childTnLst>
                                </p:cTn>
                              </p:par>
                              <p:par>
                                <p:cTn id="290" presetID="1" presetClass="exit" presetSubtype="0" fill="hold" nodeType="withEffect">
                                  <p:stCondLst>
                                    <p:cond delay="0"/>
                                  </p:stCondLst>
                                  <p:childTnLst>
                                    <p:set>
                                      <p:cBhvr>
                                        <p:cTn id="291" dur="1" fill="hold">
                                          <p:stCondLst>
                                            <p:cond delay="0"/>
                                          </p:stCondLst>
                                        </p:cTn>
                                        <p:tgtEl>
                                          <p:spTgt spid="60"/>
                                        </p:tgtEl>
                                        <p:attrNameLst>
                                          <p:attrName>style.visibility</p:attrName>
                                        </p:attrNameLst>
                                      </p:cBhvr>
                                      <p:to>
                                        <p:strVal val="hidden"/>
                                      </p:to>
                                    </p:set>
                                  </p:childTnLst>
                                </p:cTn>
                              </p:par>
                              <p:par>
                                <p:cTn id="292" presetID="1" presetClass="entr" presetSubtype="0" fill="hold" nodeType="withEffect">
                                  <p:stCondLst>
                                    <p:cond delay="0"/>
                                  </p:stCondLst>
                                  <p:childTnLst>
                                    <p:set>
                                      <p:cBhvr>
                                        <p:cTn id="293" dur="1" fill="hold">
                                          <p:stCondLst>
                                            <p:cond delay="0"/>
                                          </p:stCondLst>
                                        </p:cTn>
                                        <p:tgtEl>
                                          <p:spTgt spid="87"/>
                                        </p:tgtEl>
                                        <p:attrNameLst>
                                          <p:attrName>style.visibility</p:attrName>
                                        </p:attrNameLst>
                                      </p:cBhvr>
                                      <p:to>
                                        <p:strVal val="visible"/>
                                      </p:to>
                                    </p:set>
                                  </p:childTnLst>
                                </p:cTn>
                              </p:par>
                              <p:par>
                                <p:cTn id="294" presetID="1" presetClass="entr" presetSubtype="0" fill="hold" nodeType="withEffect">
                                  <p:stCondLst>
                                    <p:cond delay="0"/>
                                  </p:stCondLst>
                                  <p:childTnLst>
                                    <p:set>
                                      <p:cBhvr>
                                        <p:cTn id="295" dur="1" fill="hold">
                                          <p:stCondLst>
                                            <p:cond delay="0"/>
                                          </p:stCondLst>
                                        </p:cTn>
                                        <p:tgtEl>
                                          <p:spTgt spid="88"/>
                                        </p:tgtEl>
                                        <p:attrNameLst>
                                          <p:attrName>style.visibility</p:attrName>
                                        </p:attrNameLst>
                                      </p:cBhvr>
                                      <p:to>
                                        <p:strVal val="visible"/>
                                      </p:to>
                                    </p:set>
                                  </p:childTnLst>
                                </p:cTn>
                              </p:par>
                              <p:par>
                                <p:cTn id="296" presetID="1" presetClass="entr" presetSubtype="0" fill="hold" grpId="0" nodeType="withEffect">
                                  <p:stCondLst>
                                    <p:cond delay="0"/>
                                  </p:stCondLst>
                                  <p:childTnLst>
                                    <p:set>
                                      <p:cBhvr>
                                        <p:cTn id="297" dur="1" fill="hold">
                                          <p:stCondLst>
                                            <p:cond delay="0"/>
                                          </p:stCondLst>
                                        </p:cTn>
                                        <p:tgtEl>
                                          <p:spTgt spid="86"/>
                                        </p:tgtEl>
                                        <p:attrNameLst>
                                          <p:attrName>style.visibility</p:attrName>
                                        </p:attrNameLst>
                                      </p:cBhvr>
                                      <p:to>
                                        <p:strVal val="visible"/>
                                      </p:to>
                                    </p:set>
                                  </p:childTnLst>
                                </p:cTn>
                              </p:par>
                              <p:par>
                                <p:cTn id="298" presetID="1" presetClass="exit" presetSubtype="0" fill="hold" nodeType="withEffect">
                                  <p:stCondLst>
                                    <p:cond delay="3000"/>
                                  </p:stCondLst>
                                  <p:childTnLst>
                                    <p:set>
                                      <p:cBhvr>
                                        <p:cTn id="299" dur="1" fill="hold">
                                          <p:stCondLst>
                                            <p:cond delay="0"/>
                                          </p:stCondLst>
                                        </p:cTn>
                                        <p:tgtEl>
                                          <p:spTgt spid="87"/>
                                        </p:tgtEl>
                                        <p:attrNameLst>
                                          <p:attrName>style.visibility</p:attrName>
                                        </p:attrNameLst>
                                      </p:cBhvr>
                                      <p:to>
                                        <p:strVal val="hidden"/>
                                      </p:to>
                                    </p:set>
                                  </p:childTnLst>
                                </p:cTn>
                              </p:par>
                              <p:par>
                                <p:cTn id="300" presetID="1" presetClass="exit" presetSubtype="0" fill="hold" nodeType="withEffect">
                                  <p:stCondLst>
                                    <p:cond delay="3000"/>
                                  </p:stCondLst>
                                  <p:childTnLst>
                                    <p:set>
                                      <p:cBhvr>
                                        <p:cTn id="301" dur="1" fill="hold">
                                          <p:stCondLst>
                                            <p:cond delay="0"/>
                                          </p:stCondLst>
                                        </p:cTn>
                                        <p:tgtEl>
                                          <p:spTgt spid="88"/>
                                        </p:tgtEl>
                                        <p:attrNameLst>
                                          <p:attrName>style.visibility</p:attrName>
                                        </p:attrNameLst>
                                      </p:cBhvr>
                                      <p:to>
                                        <p:strVal val="hidden"/>
                                      </p:to>
                                    </p:set>
                                  </p:childTnLst>
                                </p:cTn>
                              </p:par>
                              <p:par>
                                <p:cTn id="302" presetID="1" presetClass="exit" presetSubtype="0" fill="hold" grpId="1" nodeType="withEffect">
                                  <p:stCondLst>
                                    <p:cond delay="3000"/>
                                  </p:stCondLst>
                                  <p:childTnLst>
                                    <p:set>
                                      <p:cBhvr>
                                        <p:cTn id="303"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04" restart="whenNotActive" fill="hold" evtFilter="cancelBubble" nodeType="interactiveSeq">
                <p:stCondLst>
                  <p:cond evt="onClick" delay="0">
                    <p:tgtEl>
                      <p:spTgt spid="61"/>
                    </p:tgtEl>
                  </p:cond>
                </p:stCondLst>
                <p:endSync evt="end" delay="0">
                  <p:rtn val="all"/>
                </p:endSync>
                <p:childTnLst>
                  <p:par>
                    <p:cTn id="305" fill="hold">
                      <p:stCondLst>
                        <p:cond delay="0"/>
                      </p:stCondLst>
                      <p:childTnLst>
                        <p:par>
                          <p:cTn id="306" fill="hold">
                            <p:stCondLst>
                              <p:cond delay="0"/>
                            </p:stCondLst>
                            <p:childTnLst>
                              <p:par>
                                <p:cTn id="307" presetID="2" presetClass="entr" presetSubtype="4" fill="hold" nodeType="clickEffect">
                                  <p:stCondLst>
                                    <p:cond delay="0"/>
                                  </p:stCondLst>
                                  <p:childTnLst>
                                    <p:set>
                                      <p:cBhvr>
                                        <p:cTn id="308" dur="1" fill="hold">
                                          <p:stCondLst>
                                            <p:cond delay="0"/>
                                          </p:stCondLst>
                                        </p:cTn>
                                        <p:tgtEl>
                                          <p:spTgt spid="72"/>
                                        </p:tgtEl>
                                        <p:attrNameLst>
                                          <p:attrName>style.visibility</p:attrName>
                                        </p:attrNameLst>
                                      </p:cBhvr>
                                      <p:to>
                                        <p:strVal val="visible"/>
                                      </p:to>
                                    </p:set>
                                    <p:anim calcmode="lin" valueType="num">
                                      <p:cBhvr additive="base">
                                        <p:cTn id="309" dur="500" fill="hold"/>
                                        <p:tgtEl>
                                          <p:spTgt spid="72"/>
                                        </p:tgtEl>
                                        <p:attrNameLst>
                                          <p:attrName>ppt_x</p:attrName>
                                        </p:attrNameLst>
                                      </p:cBhvr>
                                      <p:tavLst>
                                        <p:tav tm="0">
                                          <p:val>
                                            <p:strVal val="#ppt_x"/>
                                          </p:val>
                                        </p:tav>
                                        <p:tav tm="100000">
                                          <p:val>
                                            <p:strVal val="#ppt_x"/>
                                          </p:val>
                                        </p:tav>
                                      </p:tavLst>
                                    </p:anim>
                                    <p:anim calcmode="lin" valueType="num">
                                      <p:cBhvr additive="base">
                                        <p:cTn id="310" dur="500" fill="hold"/>
                                        <p:tgtEl>
                                          <p:spTgt spid="72"/>
                                        </p:tgtEl>
                                        <p:attrNameLst>
                                          <p:attrName>ppt_y</p:attrName>
                                        </p:attrNameLst>
                                      </p:cBhvr>
                                      <p:tavLst>
                                        <p:tav tm="0">
                                          <p:val>
                                            <p:strVal val="1+#ppt_h/2"/>
                                          </p:val>
                                        </p:tav>
                                        <p:tav tm="100000">
                                          <p:val>
                                            <p:strVal val="#ppt_y"/>
                                          </p:val>
                                        </p:tav>
                                      </p:tavLst>
                                    </p:anim>
                                  </p:childTnLst>
                                </p:cTn>
                              </p:par>
                              <p:par>
                                <p:cTn id="311" presetID="1" presetClass="exit" presetSubtype="0" fill="hold" nodeType="withEffect">
                                  <p:stCondLst>
                                    <p:cond delay="0"/>
                                  </p:stCondLst>
                                  <p:childTnLst>
                                    <p:set>
                                      <p:cBhvr>
                                        <p:cTn id="31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13" restart="whenNotActive" fill="hold" evtFilter="cancelBubble" nodeType="interactiveSeq">
                <p:stCondLst>
                  <p:cond evt="onClick" delay="0">
                    <p:tgtEl>
                      <p:spTgt spid="62"/>
                    </p:tgtEl>
                  </p:cond>
                </p:stCondLst>
                <p:endSync evt="end" delay="0">
                  <p:rtn val="all"/>
                </p:endSync>
                <p:childTnLst>
                  <p:par>
                    <p:cTn id="314" fill="hold">
                      <p:stCondLst>
                        <p:cond delay="0"/>
                      </p:stCondLst>
                      <p:childTnLst>
                        <p:par>
                          <p:cTn id="315" fill="hold">
                            <p:stCondLst>
                              <p:cond delay="0"/>
                            </p:stCondLst>
                            <p:childTnLst>
                              <p:par>
                                <p:cTn id="316" presetID="2" presetClass="entr" presetSubtype="4" fill="hold" nodeType="clickEffect">
                                  <p:stCondLst>
                                    <p:cond delay="0"/>
                                  </p:stCondLst>
                                  <p:childTnLst>
                                    <p:set>
                                      <p:cBhvr>
                                        <p:cTn id="317" dur="1" fill="hold">
                                          <p:stCondLst>
                                            <p:cond delay="0"/>
                                          </p:stCondLst>
                                        </p:cTn>
                                        <p:tgtEl>
                                          <p:spTgt spid="1044"/>
                                        </p:tgtEl>
                                        <p:attrNameLst>
                                          <p:attrName>style.visibility</p:attrName>
                                        </p:attrNameLst>
                                      </p:cBhvr>
                                      <p:to>
                                        <p:strVal val="visible"/>
                                      </p:to>
                                    </p:set>
                                    <p:anim calcmode="lin" valueType="num">
                                      <p:cBhvr additive="base">
                                        <p:cTn id="318" dur="500" fill="hold"/>
                                        <p:tgtEl>
                                          <p:spTgt spid="1044"/>
                                        </p:tgtEl>
                                        <p:attrNameLst>
                                          <p:attrName>ppt_x</p:attrName>
                                        </p:attrNameLst>
                                      </p:cBhvr>
                                      <p:tavLst>
                                        <p:tav tm="0">
                                          <p:val>
                                            <p:strVal val="#ppt_x"/>
                                          </p:val>
                                        </p:tav>
                                        <p:tav tm="100000">
                                          <p:val>
                                            <p:strVal val="#ppt_x"/>
                                          </p:val>
                                        </p:tav>
                                      </p:tavLst>
                                    </p:anim>
                                    <p:anim calcmode="lin" valueType="num">
                                      <p:cBhvr additive="base">
                                        <p:cTn id="319" dur="500" fill="hold"/>
                                        <p:tgtEl>
                                          <p:spTgt spid="1044"/>
                                        </p:tgtEl>
                                        <p:attrNameLst>
                                          <p:attrName>ppt_y</p:attrName>
                                        </p:attrNameLst>
                                      </p:cBhvr>
                                      <p:tavLst>
                                        <p:tav tm="0">
                                          <p:val>
                                            <p:strVal val="1+#ppt_h/2"/>
                                          </p:val>
                                        </p:tav>
                                        <p:tav tm="100000">
                                          <p:val>
                                            <p:strVal val="#ppt_y"/>
                                          </p:val>
                                        </p:tav>
                                      </p:tavLst>
                                    </p:anim>
                                  </p:childTnLst>
                                </p:cTn>
                              </p:par>
                              <p:par>
                                <p:cTn id="320" presetID="1" presetClass="exit" presetSubtype="0" fill="hold" nodeType="withEffect">
                                  <p:stCondLst>
                                    <p:cond delay="0"/>
                                  </p:stCondLst>
                                  <p:childTnLst>
                                    <p:set>
                                      <p:cBhvr>
                                        <p:cTn id="321"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22" restart="whenNotActive" fill="hold" evtFilter="cancelBubble" nodeType="interactiveSeq">
                <p:stCondLst>
                  <p:cond evt="onClick" delay="0">
                    <p:tgtEl>
                      <p:spTgt spid="63"/>
                    </p:tgtEl>
                  </p:cond>
                </p:stCondLst>
                <p:endSync evt="end" delay="0">
                  <p:rtn val="all"/>
                </p:endSync>
                <p:childTnLst>
                  <p:par>
                    <p:cTn id="323" fill="hold">
                      <p:stCondLst>
                        <p:cond delay="0"/>
                      </p:stCondLst>
                      <p:childTnLst>
                        <p:par>
                          <p:cTn id="324" fill="hold">
                            <p:stCondLst>
                              <p:cond delay="0"/>
                            </p:stCondLst>
                            <p:childTnLst>
                              <p:par>
                                <p:cTn id="325" presetID="2" presetClass="entr" presetSubtype="4" fill="hold" nodeType="clickEffect">
                                  <p:stCondLst>
                                    <p:cond delay="0"/>
                                  </p:stCondLst>
                                  <p:childTnLst>
                                    <p:set>
                                      <p:cBhvr>
                                        <p:cTn id="326" dur="1" fill="hold">
                                          <p:stCondLst>
                                            <p:cond delay="0"/>
                                          </p:stCondLst>
                                        </p:cTn>
                                        <p:tgtEl>
                                          <p:spTgt spid="20"/>
                                        </p:tgtEl>
                                        <p:attrNameLst>
                                          <p:attrName>style.visibility</p:attrName>
                                        </p:attrNameLst>
                                      </p:cBhvr>
                                      <p:to>
                                        <p:strVal val="visible"/>
                                      </p:to>
                                    </p:set>
                                    <p:anim calcmode="lin" valueType="num">
                                      <p:cBhvr additive="base">
                                        <p:cTn id="327" dur="500" fill="hold"/>
                                        <p:tgtEl>
                                          <p:spTgt spid="20"/>
                                        </p:tgtEl>
                                        <p:attrNameLst>
                                          <p:attrName>ppt_x</p:attrName>
                                        </p:attrNameLst>
                                      </p:cBhvr>
                                      <p:tavLst>
                                        <p:tav tm="0">
                                          <p:val>
                                            <p:strVal val="#ppt_x"/>
                                          </p:val>
                                        </p:tav>
                                        <p:tav tm="100000">
                                          <p:val>
                                            <p:strVal val="#ppt_x"/>
                                          </p:val>
                                        </p:tav>
                                      </p:tavLst>
                                    </p:anim>
                                    <p:anim calcmode="lin" valueType="num">
                                      <p:cBhvr additive="base">
                                        <p:cTn id="328" dur="500" fill="hold"/>
                                        <p:tgtEl>
                                          <p:spTgt spid="20"/>
                                        </p:tgtEl>
                                        <p:attrNameLst>
                                          <p:attrName>ppt_y</p:attrName>
                                        </p:attrNameLst>
                                      </p:cBhvr>
                                      <p:tavLst>
                                        <p:tav tm="0">
                                          <p:val>
                                            <p:strVal val="1+#ppt_h/2"/>
                                          </p:val>
                                        </p:tav>
                                        <p:tav tm="100000">
                                          <p:val>
                                            <p:strVal val="#ppt_y"/>
                                          </p:val>
                                        </p:tav>
                                      </p:tavLst>
                                    </p:anim>
                                  </p:childTnLst>
                                </p:cTn>
                              </p:par>
                              <p:par>
                                <p:cTn id="329" presetID="1" presetClass="exit" presetSubtype="0" fill="hold" nodeType="withEffect">
                                  <p:stCondLst>
                                    <p:cond delay="0"/>
                                  </p:stCondLst>
                                  <p:childTnLst>
                                    <p:set>
                                      <p:cBhvr>
                                        <p:cTn id="330"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31" restart="whenNotActive" fill="hold" evtFilter="cancelBubble" nodeType="interactiveSeq">
                <p:stCondLst>
                  <p:cond evt="onClick" delay="0">
                    <p:tgtEl>
                      <p:spTgt spid="64"/>
                    </p:tgtEl>
                  </p:cond>
                </p:stCondLst>
                <p:endSync evt="end" delay="0">
                  <p:rtn val="all"/>
                </p:endSync>
                <p:childTnLst>
                  <p:par>
                    <p:cTn id="332" fill="hold">
                      <p:stCondLst>
                        <p:cond delay="0"/>
                      </p:stCondLst>
                      <p:childTnLst>
                        <p:par>
                          <p:cTn id="333" fill="hold">
                            <p:stCondLst>
                              <p:cond delay="0"/>
                            </p:stCondLst>
                            <p:childTnLst>
                              <p:par>
                                <p:cTn id="334" presetID="2" presetClass="entr" presetSubtype="4" fill="hold" nodeType="clickEffect">
                                  <p:stCondLst>
                                    <p:cond delay="0"/>
                                  </p:stCondLst>
                                  <p:childTnLst>
                                    <p:set>
                                      <p:cBhvr>
                                        <p:cTn id="335" dur="1" fill="hold">
                                          <p:stCondLst>
                                            <p:cond delay="0"/>
                                          </p:stCondLst>
                                        </p:cTn>
                                        <p:tgtEl>
                                          <p:spTgt spid="18"/>
                                        </p:tgtEl>
                                        <p:attrNameLst>
                                          <p:attrName>style.visibility</p:attrName>
                                        </p:attrNameLst>
                                      </p:cBhvr>
                                      <p:to>
                                        <p:strVal val="visible"/>
                                      </p:to>
                                    </p:set>
                                    <p:anim calcmode="lin" valueType="num">
                                      <p:cBhvr additive="base">
                                        <p:cTn id="336" dur="500" fill="hold"/>
                                        <p:tgtEl>
                                          <p:spTgt spid="18"/>
                                        </p:tgtEl>
                                        <p:attrNameLst>
                                          <p:attrName>ppt_x</p:attrName>
                                        </p:attrNameLst>
                                      </p:cBhvr>
                                      <p:tavLst>
                                        <p:tav tm="0">
                                          <p:val>
                                            <p:strVal val="#ppt_x"/>
                                          </p:val>
                                        </p:tav>
                                        <p:tav tm="100000">
                                          <p:val>
                                            <p:strVal val="#ppt_x"/>
                                          </p:val>
                                        </p:tav>
                                      </p:tavLst>
                                    </p:anim>
                                    <p:anim calcmode="lin" valueType="num">
                                      <p:cBhvr additive="base">
                                        <p:cTn id="337" dur="500" fill="hold"/>
                                        <p:tgtEl>
                                          <p:spTgt spid="18"/>
                                        </p:tgtEl>
                                        <p:attrNameLst>
                                          <p:attrName>ppt_y</p:attrName>
                                        </p:attrNameLst>
                                      </p:cBhvr>
                                      <p:tavLst>
                                        <p:tav tm="0">
                                          <p:val>
                                            <p:strVal val="1+#ppt_h/2"/>
                                          </p:val>
                                        </p:tav>
                                        <p:tav tm="100000">
                                          <p:val>
                                            <p:strVal val="#ppt_y"/>
                                          </p:val>
                                        </p:tav>
                                      </p:tavLst>
                                    </p:anim>
                                  </p:childTnLst>
                                </p:cTn>
                              </p:par>
                              <p:par>
                                <p:cTn id="338" presetID="1" presetClass="exit" presetSubtype="0" fill="hold" nodeType="withEffect">
                                  <p:stCondLst>
                                    <p:cond delay="0"/>
                                  </p:stCondLst>
                                  <p:childTnLst>
                                    <p:set>
                                      <p:cBhvr>
                                        <p:cTn id="339"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40" restart="whenNotActive" fill="hold" evtFilter="cancelBubble" nodeType="interactiveSeq">
                <p:stCondLst>
                  <p:cond evt="onClick" delay="0">
                    <p:tgtEl>
                      <p:spTgt spid="65"/>
                    </p:tgtEl>
                  </p:cond>
                </p:stCondLst>
                <p:endSync evt="end" delay="0">
                  <p:rtn val="all"/>
                </p:endSync>
                <p:childTnLst>
                  <p:par>
                    <p:cTn id="341" fill="hold">
                      <p:stCondLst>
                        <p:cond delay="0"/>
                      </p:stCondLst>
                      <p:childTnLst>
                        <p:par>
                          <p:cTn id="342" fill="hold">
                            <p:stCondLst>
                              <p:cond delay="0"/>
                            </p:stCondLst>
                            <p:childTnLst>
                              <p:par>
                                <p:cTn id="343" presetID="2" presetClass="entr" presetSubtype="4" fill="hold" nodeType="clickEffect">
                                  <p:stCondLst>
                                    <p:cond delay="0"/>
                                  </p:stCondLst>
                                  <p:childTnLst>
                                    <p:set>
                                      <p:cBhvr>
                                        <p:cTn id="344" dur="1" fill="hold">
                                          <p:stCondLst>
                                            <p:cond delay="0"/>
                                          </p:stCondLst>
                                        </p:cTn>
                                        <p:tgtEl>
                                          <p:spTgt spid="15"/>
                                        </p:tgtEl>
                                        <p:attrNameLst>
                                          <p:attrName>style.visibility</p:attrName>
                                        </p:attrNameLst>
                                      </p:cBhvr>
                                      <p:to>
                                        <p:strVal val="visible"/>
                                      </p:to>
                                    </p:set>
                                    <p:anim calcmode="lin" valueType="num">
                                      <p:cBhvr additive="base">
                                        <p:cTn id="345" dur="500" fill="hold"/>
                                        <p:tgtEl>
                                          <p:spTgt spid="15"/>
                                        </p:tgtEl>
                                        <p:attrNameLst>
                                          <p:attrName>ppt_x</p:attrName>
                                        </p:attrNameLst>
                                      </p:cBhvr>
                                      <p:tavLst>
                                        <p:tav tm="0">
                                          <p:val>
                                            <p:strVal val="#ppt_x"/>
                                          </p:val>
                                        </p:tav>
                                        <p:tav tm="100000">
                                          <p:val>
                                            <p:strVal val="#ppt_x"/>
                                          </p:val>
                                        </p:tav>
                                      </p:tavLst>
                                    </p:anim>
                                    <p:anim calcmode="lin" valueType="num">
                                      <p:cBhvr additive="base">
                                        <p:cTn id="346" dur="500" fill="hold"/>
                                        <p:tgtEl>
                                          <p:spTgt spid="15"/>
                                        </p:tgtEl>
                                        <p:attrNameLst>
                                          <p:attrName>ppt_y</p:attrName>
                                        </p:attrNameLst>
                                      </p:cBhvr>
                                      <p:tavLst>
                                        <p:tav tm="0">
                                          <p:val>
                                            <p:strVal val="1+#ppt_h/2"/>
                                          </p:val>
                                        </p:tav>
                                        <p:tav tm="100000">
                                          <p:val>
                                            <p:strVal val="#ppt_y"/>
                                          </p:val>
                                        </p:tav>
                                      </p:tavLst>
                                    </p:anim>
                                  </p:childTnLst>
                                </p:cTn>
                              </p:par>
                              <p:par>
                                <p:cTn id="347" presetID="1" presetClass="exit" presetSubtype="0" fill="hold" nodeType="withEffect">
                                  <p:stCondLst>
                                    <p:cond delay="0"/>
                                  </p:stCondLst>
                                  <p:childTnLst>
                                    <p:set>
                                      <p:cBhvr>
                                        <p:cTn id="34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74" grpId="0"/>
      <p:bldP spid="74" grpId="1"/>
      <p:bldP spid="77" grpId="0"/>
      <p:bldP spid="77" grpId="1"/>
      <p:bldP spid="80" grpId="0"/>
      <p:bldP spid="80" grpId="1"/>
      <p:bldP spid="83" grpId="0"/>
      <p:bldP spid="83" grpId="1"/>
      <p:bldP spid="86" grpId="0"/>
      <p:bldP spid="86"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F4E260-B79D-41D8-90EB-C84807CD7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6C12F-6486-4E55-8C92-2EE2BF896D76}"/>
              </a:ext>
            </a:extLst>
          </p:cNvPr>
          <p:cNvSpPr>
            <a:spLocks noGrp="1"/>
          </p:cNvSpPr>
          <p:nvPr>
            <p:ph type="title"/>
          </p:nvPr>
        </p:nvSpPr>
        <p:spPr>
          <a:xfrm>
            <a:off x="1118215" y="1269255"/>
            <a:ext cx="5956353" cy="3038947"/>
          </a:xfrm>
        </p:spPr>
        <p:txBody>
          <a:bodyPr vert="horz" lIns="91440" tIns="45720" rIns="91440" bIns="45720" rtlCol="0" anchor="b">
            <a:normAutofit/>
          </a:bodyPr>
          <a:lstStyle/>
          <a:p>
            <a:pPr algn="r"/>
            <a:r>
              <a:rPr lang="en-US" sz="10300" kern="1200" dirty="0">
                <a:solidFill>
                  <a:srgbClr val="FFFFFF"/>
                </a:solidFill>
                <a:latin typeface="+mj-lt"/>
                <a:ea typeface="+mj-ea"/>
                <a:cs typeface="+mj-cs"/>
              </a:rPr>
              <a:t>Goodbye</a:t>
            </a:r>
          </a:p>
        </p:txBody>
      </p:sp>
      <p:cxnSp>
        <p:nvCxnSpPr>
          <p:cNvPr id="18" name="Straight Connector 17">
            <a:extLst>
              <a:ext uri="{FF2B5EF4-FFF2-40B4-BE49-F238E27FC236}">
                <a16:creationId xmlns:a16="http://schemas.microsoft.com/office/drawing/2014/main" id="{0686AD50-C6DC-4D98-A467-9AC1F3C2D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1208F6-8B1C-4098-9388-150BC8E4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452"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112" y="893929"/>
            <a:ext cx="4086225" cy="5086350"/>
          </a:xfrm>
          <a:prstGeom prst="rect">
            <a:avLst/>
          </a:prstGeom>
        </p:spPr>
      </p:pic>
    </p:spTree>
    <p:extLst>
      <p:ext uri="{BB962C8B-B14F-4D97-AF65-F5344CB8AC3E}">
        <p14:creationId xmlns:p14="http://schemas.microsoft.com/office/powerpoint/2010/main" val="443047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F4E260-B79D-41D8-90EB-C84807CD7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6C12F-6486-4E55-8C92-2EE2BF896D76}"/>
              </a:ext>
            </a:extLst>
          </p:cNvPr>
          <p:cNvSpPr>
            <a:spLocks noGrp="1"/>
          </p:cNvSpPr>
          <p:nvPr>
            <p:ph type="title"/>
          </p:nvPr>
        </p:nvSpPr>
        <p:spPr>
          <a:xfrm>
            <a:off x="1118215" y="1269255"/>
            <a:ext cx="5956353" cy="3038947"/>
          </a:xfrm>
        </p:spPr>
        <p:txBody>
          <a:bodyPr vert="horz" lIns="91440" tIns="45720" rIns="91440" bIns="45720" rtlCol="0" anchor="b">
            <a:normAutofit/>
          </a:bodyPr>
          <a:lstStyle/>
          <a:p>
            <a:pPr algn="r"/>
            <a:r>
              <a:rPr lang="en-US" sz="10300" kern="1200" dirty="0">
                <a:solidFill>
                  <a:srgbClr val="FFFFFF"/>
                </a:solidFill>
                <a:latin typeface="+mj-lt"/>
                <a:ea typeface="+mj-ea"/>
                <a:cs typeface="+mj-cs"/>
              </a:rPr>
              <a:t>Goodbye</a:t>
            </a:r>
          </a:p>
        </p:txBody>
      </p:sp>
      <p:cxnSp>
        <p:nvCxnSpPr>
          <p:cNvPr id="18" name="Straight Connector 17">
            <a:extLst>
              <a:ext uri="{FF2B5EF4-FFF2-40B4-BE49-F238E27FC236}">
                <a16:creationId xmlns:a16="http://schemas.microsoft.com/office/drawing/2014/main" id="{0686AD50-C6DC-4D98-A467-9AC1F3C2D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1208F6-8B1C-4098-9388-150BC8E4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452"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0573" y="2242158"/>
            <a:ext cx="3113480" cy="2980653"/>
          </a:xfrm>
        </p:spPr>
      </p:pic>
    </p:spTree>
    <p:extLst>
      <p:ext uri="{BB962C8B-B14F-4D97-AF65-F5344CB8AC3E}">
        <p14:creationId xmlns:p14="http://schemas.microsoft.com/office/powerpoint/2010/main" val="2251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F4E260-B79D-41D8-90EB-C84807CD7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6C12F-6486-4E55-8C92-2EE2BF896D76}"/>
              </a:ext>
            </a:extLst>
          </p:cNvPr>
          <p:cNvSpPr>
            <a:spLocks noGrp="1"/>
          </p:cNvSpPr>
          <p:nvPr>
            <p:ph type="title"/>
          </p:nvPr>
        </p:nvSpPr>
        <p:spPr>
          <a:xfrm>
            <a:off x="1118215" y="1269255"/>
            <a:ext cx="5956353" cy="3038947"/>
          </a:xfrm>
        </p:spPr>
        <p:txBody>
          <a:bodyPr vert="horz" lIns="91440" tIns="45720" rIns="91440" bIns="45720" rtlCol="0" anchor="b">
            <a:normAutofit/>
          </a:bodyPr>
          <a:lstStyle/>
          <a:p>
            <a:pPr algn="r"/>
            <a:r>
              <a:rPr lang="en-US" sz="10300" kern="1200" dirty="0">
                <a:solidFill>
                  <a:srgbClr val="FFFFFF"/>
                </a:solidFill>
                <a:latin typeface="+mj-lt"/>
                <a:ea typeface="+mj-ea"/>
                <a:cs typeface="+mj-cs"/>
              </a:rPr>
              <a:t>Goodbye</a:t>
            </a:r>
          </a:p>
        </p:txBody>
      </p:sp>
      <p:cxnSp>
        <p:nvCxnSpPr>
          <p:cNvPr id="18" name="Straight Connector 17">
            <a:extLst>
              <a:ext uri="{FF2B5EF4-FFF2-40B4-BE49-F238E27FC236}">
                <a16:creationId xmlns:a16="http://schemas.microsoft.com/office/drawing/2014/main" id="{0686AD50-C6DC-4D98-A467-9AC1F3C2D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1208F6-8B1C-4098-9388-150BC8E4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452"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5088" y="2163386"/>
            <a:ext cx="3717110" cy="2857693"/>
          </a:xfrm>
          <a:prstGeom prst="rect">
            <a:avLst/>
          </a:prstGeom>
        </p:spPr>
      </p:pic>
    </p:spTree>
    <p:extLst>
      <p:ext uri="{BB962C8B-B14F-4D97-AF65-F5344CB8AC3E}">
        <p14:creationId xmlns:p14="http://schemas.microsoft.com/office/powerpoint/2010/main" val="3018129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F4E260-B79D-41D8-90EB-C84807CD7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6C12F-6486-4E55-8C92-2EE2BF896D76}"/>
              </a:ext>
            </a:extLst>
          </p:cNvPr>
          <p:cNvSpPr>
            <a:spLocks noGrp="1"/>
          </p:cNvSpPr>
          <p:nvPr>
            <p:ph type="title"/>
          </p:nvPr>
        </p:nvSpPr>
        <p:spPr>
          <a:xfrm>
            <a:off x="1118215" y="1269255"/>
            <a:ext cx="5956353" cy="3038947"/>
          </a:xfrm>
        </p:spPr>
        <p:txBody>
          <a:bodyPr vert="horz" lIns="91440" tIns="45720" rIns="91440" bIns="45720" rtlCol="0" anchor="b">
            <a:normAutofit/>
          </a:bodyPr>
          <a:lstStyle/>
          <a:p>
            <a:pPr algn="r"/>
            <a:r>
              <a:rPr lang="en-US" sz="10300" kern="1200" dirty="0">
                <a:solidFill>
                  <a:srgbClr val="FFFFFF"/>
                </a:solidFill>
                <a:latin typeface="+mj-lt"/>
                <a:ea typeface="+mj-ea"/>
                <a:cs typeface="+mj-cs"/>
              </a:rPr>
              <a:t>Goodbye</a:t>
            </a:r>
          </a:p>
        </p:txBody>
      </p:sp>
      <p:cxnSp>
        <p:nvCxnSpPr>
          <p:cNvPr id="18" name="Straight Connector 17">
            <a:extLst>
              <a:ext uri="{FF2B5EF4-FFF2-40B4-BE49-F238E27FC236}">
                <a16:creationId xmlns:a16="http://schemas.microsoft.com/office/drawing/2014/main" id="{0686AD50-C6DC-4D98-A467-9AC1F3C2D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1208F6-8B1C-4098-9388-150BC8E4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452"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1545" y="2555310"/>
            <a:ext cx="3624196" cy="2104372"/>
          </a:xfrm>
          <a:prstGeom prst="rect">
            <a:avLst/>
          </a:prstGeom>
        </p:spPr>
      </p:pic>
    </p:spTree>
    <p:extLst>
      <p:ext uri="{BB962C8B-B14F-4D97-AF65-F5344CB8AC3E}">
        <p14:creationId xmlns:p14="http://schemas.microsoft.com/office/powerpoint/2010/main" val="4235333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11" y="450221"/>
            <a:ext cx="7207948"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759" y="450220"/>
            <a:ext cx="3904488"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898EF1-39C3-48EB-88F1-70A9E9D400FB}"/>
              </a:ext>
            </a:extLst>
          </p:cNvPr>
          <p:cNvSpPr>
            <a:spLocks noGrp="1"/>
          </p:cNvSpPr>
          <p:nvPr>
            <p:ph type="ctrTitle"/>
          </p:nvPr>
        </p:nvSpPr>
        <p:spPr>
          <a:xfrm>
            <a:off x="8086221" y="1115568"/>
            <a:ext cx="3364992" cy="2843784"/>
          </a:xfrm>
        </p:spPr>
        <p:txBody>
          <a:bodyPr anchor="ctr">
            <a:noAutofit/>
          </a:bodyPr>
          <a:lstStyle/>
          <a:p>
            <a:r>
              <a:rPr lang="en-US" sz="4000" b="1" dirty="0">
                <a:solidFill>
                  <a:srgbClr val="FFFFFF"/>
                </a:solidFill>
              </a:rPr>
              <a:t>Unit 13</a:t>
            </a:r>
            <a:br>
              <a:rPr lang="en-US" sz="4000" b="1" dirty="0">
                <a:solidFill>
                  <a:srgbClr val="FFFFFF"/>
                </a:solidFill>
              </a:rPr>
            </a:br>
            <a:r>
              <a:rPr lang="en-US" sz="4000" b="1" dirty="0">
                <a:solidFill>
                  <a:srgbClr val="FFFFFF"/>
                </a:solidFill>
              </a:rPr>
              <a:t>In the school canteen</a:t>
            </a:r>
            <a:br>
              <a:rPr lang="en-US" sz="4000" b="1" dirty="0">
                <a:solidFill>
                  <a:srgbClr val="FFFFFF"/>
                </a:solidFill>
              </a:rPr>
            </a:br>
            <a:br>
              <a:rPr lang="en-US" sz="4000" b="1" dirty="0">
                <a:solidFill>
                  <a:srgbClr val="FFFFFF"/>
                </a:solidFill>
              </a:rPr>
            </a:br>
            <a:r>
              <a:rPr lang="en-US" sz="4000" b="1" dirty="0">
                <a:solidFill>
                  <a:srgbClr val="FFFFFF"/>
                </a:solidFill>
              </a:rPr>
              <a:t>Lesson 1</a:t>
            </a:r>
          </a:p>
        </p:txBody>
      </p:sp>
      <p:sp>
        <p:nvSpPr>
          <p:cNvPr id="26" name="Rectangle 25">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1076" y="4846320"/>
            <a:ext cx="2395728"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D7ABE00B-5C74-4EC8-8DC0-B88D32C8F576}"/>
              </a:ext>
            </a:extLst>
          </p:cNvPr>
          <p:cNvSpPr>
            <a:spLocks noGrp="1"/>
          </p:cNvSpPr>
          <p:nvPr>
            <p:ph type="subTitle" idx="1"/>
          </p:nvPr>
        </p:nvSpPr>
        <p:spPr>
          <a:xfrm>
            <a:off x="8086252" y="5120640"/>
            <a:ext cx="1828800" cy="1024128"/>
          </a:xfrm>
        </p:spPr>
        <p:txBody>
          <a:bodyPr anchor="ctr">
            <a:normAutofit/>
          </a:bodyPr>
          <a:lstStyle/>
          <a:p>
            <a:pPr algn="l"/>
            <a:endParaRPr lang="en-US" sz="1900">
              <a:solidFill>
                <a:srgbClr val="FFFFFF"/>
              </a:solidFill>
            </a:endParaRPr>
          </a:p>
        </p:txBody>
      </p:sp>
      <p:sp>
        <p:nvSpPr>
          <p:cNvPr id="28" name="Rectangle 27">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2221" y="4846320"/>
            <a:ext cx="1353312" cy="1572768"/>
          </a:xfrm>
          <a:prstGeom prst="rect">
            <a:avLst/>
          </a:prstGeom>
          <a:solidFill>
            <a:srgbClr val="46616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553" y="484970"/>
            <a:ext cx="5672028" cy="5934118"/>
          </a:xfrm>
          <a:prstGeom prst="rect">
            <a:avLst/>
          </a:prstGeom>
        </p:spPr>
      </p:pic>
    </p:spTree>
    <p:extLst>
      <p:ext uri="{BB962C8B-B14F-4D97-AF65-F5344CB8AC3E}">
        <p14:creationId xmlns:p14="http://schemas.microsoft.com/office/powerpoint/2010/main" val="3989852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59483" cy="6839709"/>
          </a:xfrm>
        </p:spPr>
      </p:pic>
      <p:sp>
        <p:nvSpPr>
          <p:cNvPr id="3" name="Rectangle 2"/>
          <p:cNvSpPr/>
          <p:nvPr/>
        </p:nvSpPr>
        <p:spPr>
          <a:xfrm>
            <a:off x="1711071" y="5969567"/>
            <a:ext cx="9170967" cy="666977"/>
          </a:xfrm>
          <a:prstGeom prst="rect">
            <a:avLst/>
          </a:prstGeom>
        </p:spPr>
        <p:txBody>
          <a:bodyPr wrap="square">
            <a:spAutoFit/>
          </a:bodyPr>
          <a:lstStyle/>
          <a:p>
            <a:pPr algn="ctr" defTabSz="1219140">
              <a:buClr>
                <a:srgbClr val="000000"/>
              </a:buClr>
              <a:defRPr/>
            </a:pPr>
            <a:r>
              <a:rPr lang="en-US" sz="1867" b="1" kern="0" dirty="0">
                <a:solidFill>
                  <a:srgbClr val="0070C0"/>
                </a:solidFill>
                <a:latin typeface="Arial"/>
                <a:cs typeface="Arial"/>
                <a:sym typeface="Arial"/>
              </a:rPr>
              <a:t>Website</a:t>
            </a:r>
            <a:r>
              <a:rPr lang="en-US" sz="1867" kern="0" dirty="0">
                <a:solidFill>
                  <a:srgbClr val="0070C0"/>
                </a:solidFill>
                <a:latin typeface="Arial"/>
                <a:cs typeface="Arial"/>
                <a:sym typeface="Arial"/>
              </a:rPr>
              <a:t>: </a:t>
            </a:r>
            <a:r>
              <a:rPr lang="en-US" sz="1867" i="1" kern="0" dirty="0">
                <a:solidFill>
                  <a:srgbClr val="FFFFFF"/>
                </a:solidFill>
                <a:latin typeface="Arial"/>
                <a:cs typeface="Arial"/>
                <a:sym typeface="Arial"/>
              </a:rPr>
              <a:t>hoclieu.vn</a:t>
            </a:r>
          </a:p>
          <a:p>
            <a:pPr algn="ctr" defTabSz="1219140">
              <a:buClr>
                <a:srgbClr val="000000"/>
              </a:buClr>
              <a:defRPr/>
            </a:pPr>
            <a:r>
              <a:rPr lang="en-US" sz="1867" b="1" kern="0" dirty="0">
                <a:solidFill>
                  <a:srgbClr val="0070C0"/>
                </a:solidFill>
                <a:latin typeface="Arial"/>
                <a:cs typeface="Arial"/>
                <a:sym typeface="Arial"/>
              </a:rPr>
              <a:t>Fanpage</a:t>
            </a:r>
            <a:r>
              <a:rPr lang="en-US" sz="1867" kern="0" dirty="0">
                <a:solidFill>
                  <a:srgbClr val="0070C0"/>
                </a:solidFill>
                <a:latin typeface="Arial"/>
                <a:cs typeface="Arial"/>
                <a:sym typeface="Arial"/>
              </a:rPr>
              <a:t>:</a:t>
            </a:r>
            <a:r>
              <a:rPr lang="vi-VN" sz="1867" kern="0" dirty="0">
                <a:solidFill>
                  <a:srgbClr val="0070C0"/>
                </a:solidFill>
                <a:latin typeface="Arial"/>
                <a:cs typeface="Arial"/>
                <a:sym typeface="Arial"/>
              </a:rPr>
              <a:t> </a:t>
            </a:r>
            <a:r>
              <a:rPr lang="en-US" sz="1867" i="1" kern="0" dirty="0">
                <a:solidFill>
                  <a:srgbClr val="FFFFFF"/>
                </a:solidFill>
                <a:latin typeface="Arial"/>
                <a:cs typeface="Arial"/>
                <a:sym typeface="Arial"/>
              </a:rPr>
              <a:t>facebook.com/</a:t>
            </a:r>
            <a:r>
              <a:rPr lang="vi-VN" sz="1867" i="1" kern="0" dirty="0">
                <a:solidFill>
                  <a:srgbClr val="FFFFFF"/>
                </a:solidFill>
                <a:latin typeface="Arial"/>
                <a:cs typeface="Arial"/>
                <a:sym typeface="Arial"/>
              </a:rPr>
              <a:t>www.tienganhglobalsuccess.vn</a:t>
            </a:r>
            <a:endParaRPr lang="en-GB" sz="1867" i="1" kern="0" dirty="0">
              <a:solidFill>
                <a:srgbClr val="FFFFFF"/>
              </a:solidFill>
              <a:latin typeface="Arial"/>
              <a:cs typeface="Arial"/>
              <a:sym typeface="Arial"/>
            </a:endParaRPr>
          </a:p>
        </p:txBody>
      </p:sp>
    </p:spTree>
    <p:extLst>
      <p:ext uri="{BB962C8B-B14F-4D97-AF65-F5344CB8AC3E}">
        <p14:creationId xmlns:p14="http://schemas.microsoft.com/office/powerpoint/2010/main" val="2594717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D46C12F-6486-4E55-8C92-2EE2BF896D76}"/>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11500" kern="1200" dirty="0">
                <a:solidFill>
                  <a:srgbClr val="FFFFFF"/>
                </a:solidFill>
                <a:latin typeface="+mj-lt"/>
                <a:ea typeface="+mj-ea"/>
                <a:cs typeface="+mj-cs"/>
              </a:rPr>
              <a:t>Warm-up</a:t>
            </a:r>
          </a:p>
        </p:txBody>
      </p:sp>
    </p:spTree>
    <p:extLst>
      <p:ext uri="{BB962C8B-B14F-4D97-AF65-F5344CB8AC3E}">
        <p14:creationId xmlns:p14="http://schemas.microsoft.com/office/powerpoint/2010/main" val="879967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Isosceles Triangle 194">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77C2D141-F73C-4BF3-B3DF-D3BA74B8B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826" y="1350438"/>
            <a:ext cx="4160520" cy="4157124"/>
          </a:xfrm>
          <a:custGeom>
            <a:avLst/>
            <a:gdLst>
              <a:gd name="connsiteX0" fmla="*/ 2080261 w 4160520"/>
              <a:gd name="connsiteY0" fmla="*/ 0 h 4157124"/>
              <a:gd name="connsiteX1" fmla="*/ 4160520 w 4160520"/>
              <a:gd name="connsiteY1" fmla="*/ 2078563 h 4157124"/>
              <a:gd name="connsiteX2" fmla="*/ 2080261 w 4160520"/>
              <a:gd name="connsiteY2" fmla="*/ 4157124 h 4157124"/>
              <a:gd name="connsiteX3" fmla="*/ 0 w 4160520"/>
              <a:gd name="connsiteY3" fmla="*/ 2078563 h 4157124"/>
            </a:gdLst>
            <a:ahLst/>
            <a:cxnLst>
              <a:cxn ang="0">
                <a:pos x="connsiteX0" y="connsiteY0"/>
              </a:cxn>
              <a:cxn ang="0">
                <a:pos x="connsiteX1" y="connsiteY1"/>
              </a:cxn>
              <a:cxn ang="0">
                <a:pos x="connsiteX2" y="connsiteY2"/>
              </a:cxn>
              <a:cxn ang="0">
                <a:pos x="connsiteX3" y="connsiteY3"/>
              </a:cxn>
            </a:cxnLst>
            <a:rect l="l" t="t" r="r" b="b"/>
            <a:pathLst>
              <a:path w="4160520" h="4157124">
                <a:moveTo>
                  <a:pt x="2080261" y="0"/>
                </a:moveTo>
                <a:lnTo>
                  <a:pt x="4160520" y="2078563"/>
                </a:lnTo>
                <a:lnTo>
                  <a:pt x="2080261" y="4157124"/>
                </a:lnTo>
                <a:lnTo>
                  <a:pt x="0" y="20785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DB456AC5-2DFE-4E00-B0CE-30AAA2A3D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7566" y="1"/>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Isosceles Triangle 200">
            <a:extLst>
              <a:ext uri="{FF2B5EF4-FFF2-40B4-BE49-F238E27FC236}">
                <a16:creationId xmlns:a16="http://schemas.microsoft.com/office/drawing/2014/main" id="{D3EB41F8-8868-4FC3-8553-94FEE5A8B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972" y="6102888"/>
            <a:ext cx="1510228" cy="7551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671820-9967-4806-B0A7-4944C2A4A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7566" y="3562194"/>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drawing of a face&#10;&#10;Description automatically generated">
            <a:extLst>
              <a:ext uri="{FF2B5EF4-FFF2-40B4-BE49-F238E27FC236}">
                <a16:creationId xmlns:a16="http://schemas.microsoft.com/office/drawing/2014/main" id="{EBE9E41C-344C-43B9-A691-2B28CD8144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0782" y="2659960"/>
            <a:ext cx="4591108" cy="180861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2125" y="240171"/>
            <a:ext cx="2224652" cy="222053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9853" y="4449983"/>
            <a:ext cx="2153239" cy="2149251"/>
          </a:xfrm>
          <a:prstGeom prst="rect">
            <a:avLst/>
          </a:prstGeom>
        </p:spPr>
      </p:pic>
    </p:spTree>
    <p:extLst>
      <p:ext uri="{BB962C8B-B14F-4D97-AF65-F5344CB8AC3E}">
        <p14:creationId xmlns:p14="http://schemas.microsoft.com/office/powerpoint/2010/main" val="630282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195" y="55511"/>
            <a:ext cx="6488482" cy="6788298"/>
          </a:xfrm>
          <a:prstGeom prst="rect">
            <a:avLst/>
          </a:prstGeom>
        </p:spPr>
      </p:pic>
    </p:spTree>
    <p:extLst>
      <p:ext uri="{BB962C8B-B14F-4D97-AF65-F5344CB8AC3E}">
        <p14:creationId xmlns:p14="http://schemas.microsoft.com/office/powerpoint/2010/main" val="2775699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D05C26-2330-48FC-8DD1-1B1CDBF2F978}"/>
              </a:ext>
            </a:extLst>
          </p:cNvPr>
          <p:cNvSpPr txBox="1"/>
          <p:nvPr/>
        </p:nvSpPr>
        <p:spPr>
          <a:xfrm>
            <a:off x="4296822" y="4419284"/>
            <a:ext cx="2541080" cy="1446550"/>
          </a:xfrm>
          <a:prstGeom prst="rect">
            <a:avLst/>
          </a:prstGeom>
          <a:noFill/>
        </p:spPr>
        <p:txBody>
          <a:bodyPr wrap="none" rtlCol="0">
            <a:spAutoFit/>
          </a:bodyPr>
          <a:lstStyle/>
          <a:p>
            <a:r>
              <a:rPr lang="en-US" sz="8800" dirty="0">
                <a:solidFill>
                  <a:srgbClr val="FF0000"/>
                </a:solidFill>
                <a:latin typeface=".VnAvant" panose="020B7200000000000000" pitchFamily="34" charset="0"/>
              </a:rPr>
              <a:t>N</a:t>
            </a:r>
            <a:r>
              <a:rPr lang="en-US" sz="8800" dirty="0">
                <a:latin typeface=".VnAvant" panose="020B7200000000000000" pitchFamily="34" charset="0"/>
              </a:rPr>
              <a:t>ick</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6886" y="0"/>
            <a:ext cx="4086225" cy="5086350"/>
          </a:xfrm>
          <a:prstGeom prst="rect">
            <a:avLst/>
          </a:prstGeom>
        </p:spPr>
      </p:pic>
      <p:pic>
        <p:nvPicPr>
          <p:cNvPr id="5" name="Ni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4480" y="5710462"/>
            <a:ext cx="345122" cy="345122"/>
          </a:xfrm>
          <a:prstGeom prst="rect">
            <a:avLst/>
          </a:prstGeom>
        </p:spPr>
      </p:pic>
    </p:spTree>
    <p:extLst>
      <p:ext uri="{BB962C8B-B14F-4D97-AF65-F5344CB8AC3E}">
        <p14:creationId xmlns:p14="http://schemas.microsoft.com/office/powerpoint/2010/main" val="1114801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DB7CB8-2D01-4FED-ACC3-D3B4B81DA3F1}"/>
              </a:ext>
            </a:extLst>
          </p:cNvPr>
          <p:cNvSpPr txBox="1"/>
          <p:nvPr/>
        </p:nvSpPr>
        <p:spPr>
          <a:xfrm>
            <a:off x="4156612" y="4415770"/>
            <a:ext cx="4543231" cy="1446550"/>
          </a:xfrm>
          <a:prstGeom prst="rect">
            <a:avLst/>
          </a:prstGeom>
          <a:noFill/>
        </p:spPr>
        <p:txBody>
          <a:bodyPr wrap="none" rtlCol="0">
            <a:spAutoFit/>
          </a:bodyPr>
          <a:lstStyle/>
          <a:p>
            <a:r>
              <a:rPr lang="en-US" sz="8800" dirty="0">
                <a:solidFill>
                  <a:srgbClr val="FF0000"/>
                </a:solidFill>
                <a:latin typeface=".VnAvant" panose="020B7200000000000000" pitchFamily="34" charset="0"/>
              </a:rPr>
              <a:t>n</a:t>
            </a:r>
            <a:r>
              <a:rPr lang="en-US" sz="8800" dirty="0">
                <a:latin typeface=".VnAvant" panose="020B7200000000000000" pitchFamily="34" charset="0"/>
              </a:rPr>
              <a:t>oodles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8559" y="990109"/>
            <a:ext cx="4825921" cy="3710141"/>
          </a:xfrm>
          <a:prstGeom prst="rect">
            <a:avLst/>
          </a:prstGeom>
        </p:spPr>
      </p:pic>
      <p:pic>
        <p:nvPicPr>
          <p:cNvPr id="5" name="noodl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4546" y="5618639"/>
            <a:ext cx="436722" cy="436722"/>
          </a:xfrm>
          <a:prstGeom prst="rect">
            <a:avLst/>
          </a:prstGeom>
        </p:spPr>
      </p:pic>
    </p:spTree>
    <p:extLst>
      <p:ext uri="{BB962C8B-B14F-4D97-AF65-F5344CB8AC3E}">
        <p14:creationId xmlns:p14="http://schemas.microsoft.com/office/powerpoint/2010/main" val="3826334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B161A3-9218-43B9-BF9D-D9EF29BEE2A5}"/>
              </a:ext>
            </a:extLst>
          </p:cNvPr>
          <p:cNvSpPr txBox="1"/>
          <p:nvPr/>
        </p:nvSpPr>
        <p:spPr>
          <a:xfrm>
            <a:off x="5313012" y="3825295"/>
            <a:ext cx="2372765" cy="1446550"/>
          </a:xfrm>
          <a:prstGeom prst="rect">
            <a:avLst/>
          </a:prstGeom>
          <a:noFill/>
        </p:spPr>
        <p:txBody>
          <a:bodyPr wrap="none" rtlCol="0">
            <a:spAutoFit/>
          </a:bodyPr>
          <a:lstStyle/>
          <a:p>
            <a:r>
              <a:rPr lang="en-US" sz="8800" dirty="0">
                <a:solidFill>
                  <a:srgbClr val="FF0000"/>
                </a:solidFill>
                <a:latin typeface=".VnAvant" panose="020B7200000000000000" pitchFamily="34" charset="0"/>
              </a:rPr>
              <a:t>n</a:t>
            </a:r>
            <a:r>
              <a:rPr lang="en-US" sz="8800" dirty="0">
                <a:latin typeface=".VnAvant" panose="020B7200000000000000" pitchFamily="34" charset="0"/>
              </a:rPr>
              <a:t>uts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5958" y="691552"/>
            <a:ext cx="3506874" cy="3357263"/>
          </a:xfrm>
          <a:prstGeom prst="rect">
            <a:avLst/>
          </a:prstGeom>
        </p:spPr>
      </p:pic>
      <p:pic>
        <p:nvPicPr>
          <p:cNvPr id="5" name="nu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99394" y="5083595"/>
            <a:ext cx="327649" cy="327649"/>
          </a:xfrm>
          <a:prstGeom prst="rect">
            <a:avLst/>
          </a:prstGeom>
        </p:spPr>
      </p:pic>
    </p:spTree>
    <p:extLst>
      <p:ext uri="{BB962C8B-B14F-4D97-AF65-F5344CB8AC3E}">
        <p14:creationId xmlns:p14="http://schemas.microsoft.com/office/powerpoint/2010/main" val="3799057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C4CDB-4204-467D-BE45-6E312D9635FD}"/>
              </a:ext>
            </a:extLst>
          </p:cNvPr>
          <p:cNvSpPr txBox="1"/>
          <p:nvPr/>
        </p:nvSpPr>
        <p:spPr>
          <a:xfrm>
            <a:off x="3832357" y="3957837"/>
            <a:ext cx="5080237" cy="1446550"/>
          </a:xfrm>
          <a:prstGeom prst="rect">
            <a:avLst/>
          </a:prstGeom>
          <a:noFill/>
        </p:spPr>
        <p:txBody>
          <a:bodyPr wrap="none" rtlCol="0">
            <a:spAutoFit/>
          </a:bodyPr>
          <a:lstStyle/>
          <a:p>
            <a:r>
              <a:rPr lang="en-US" sz="8800" dirty="0">
                <a:latin typeface=".VnAvant" panose="020B7200000000000000" pitchFamily="34" charset="0"/>
              </a:rPr>
              <a:t>ba</a:t>
            </a:r>
            <a:r>
              <a:rPr lang="en-US" sz="8800" dirty="0">
                <a:solidFill>
                  <a:srgbClr val="FF0000"/>
                </a:solidFill>
                <a:latin typeface=".VnAvant" panose="020B7200000000000000" pitchFamily="34" charset="0"/>
              </a:rPr>
              <a:t>n</a:t>
            </a:r>
            <a:r>
              <a:rPr lang="en-US" sz="8800" dirty="0">
                <a:latin typeface=".VnAvant" panose="020B7200000000000000" pitchFamily="34" charset="0"/>
              </a:rPr>
              <a:t>anas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935" y="535470"/>
            <a:ext cx="5894076" cy="3422367"/>
          </a:xfrm>
          <a:prstGeom prst="rect">
            <a:avLst/>
          </a:prstGeom>
        </p:spPr>
      </p:pic>
      <p:pic>
        <p:nvPicPr>
          <p:cNvPr id="5" name="banana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3430" y="5266241"/>
            <a:ext cx="276291" cy="276291"/>
          </a:xfrm>
          <a:prstGeom prst="rect">
            <a:avLst/>
          </a:prstGeom>
        </p:spPr>
      </p:pic>
    </p:spTree>
    <p:extLst>
      <p:ext uri="{BB962C8B-B14F-4D97-AF65-F5344CB8AC3E}">
        <p14:creationId xmlns:p14="http://schemas.microsoft.com/office/powerpoint/2010/main" val="4157896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981</Words>
  <Application>Microsoft Office PowerPoint</Application>
  <PresentationFormat>Widescreen</PresentationFormat>
  <Paragraphs>142</Paragraphs>
  <Slides>20</Slides>
  <Notes>17</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.VnAvant</vt:lpstr>
      <vt:lpstr>Arial</vt:lpstr>
      <vt:lpstr>Calibri</vt:lpstr>
      <vt:lpstr>Calibri Light</vt:lpstr>
      <vt:lpstr>Paytone One</vt:lpstr>
      <vt:lpstr>Times New Roman</vt:lpstr>
      <vt:lpstr>UTM Colossalis</vt:lpstr>
      <vt:lpstr>Office Theme</vt:lpstr>
      <vt:lpstr>Tiếng Anh 1</vt:lpstr>
      <vt:lpstr>Unit 13 In the school canteen  Lesson 1</vt:lpstr>
      <vt:lpstr>Warm-up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vt:lpstr>
      <vt:lpstr>PowerPoint Presentation</vt:lpstr>
      <vt:lpstr>PowerPoint Presentation</vt:lpstr>
      <vt:lpstr>Goodbye</vt:lpstr>
      <vt:lpstr>Goodbye</vt:lpstr>
      <vt:lpstr>Goodbye</vt:lpstr>
      <vt:lpstr>Goodbye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Quynh Tran</dc:creator>
  <cp:lastModifiedBy>To Ha</cp:lastModifiedBy>
  <cp:revision>83</cp:revision>
  <dcterms:created xsi:type="dcterms:W3CDTF">2020-02-18T03:54:09Z</dcterms:created>
  <dcterms:modified xsi:type="dcterms:W3CDTF">2026-03-16T04:02:58Z</dcterms:modified>
</cp:coreProperties>
</file>